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68" r:id="rId4"/>
    <p:sldId id="269" r:id="rId5"/>
    <p:sldId id="270" r:id="rId6"/>
    <p:sldId id="277" r:id="rId7"/>
    <p:sldId id="273" r:id="rId8"/>
    <p:sldId id="27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334135" y="97663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/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模块三    家禽解剖生理的认知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071880" y="2334895"/>
            <a:ext cx="9144000" cy="2831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项目三   家禽心血管系统和免疫系统认识</a:t>
            </a:r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任务  </a:t>
            </a:r>
            <a:r>
              <a:rPr lang="zh-CN" altLang="en-US" sz="32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家禽免疫系统的认识</a:t>
            </a:r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fontAlgn="auto">
              <a:lnSpc>
                <a:spcPct val="150000"/>
              </a:lnSpc>
            </a:pP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了解家禽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免疫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系统组成和功能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熟识家禽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免疫器官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的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形态结构和生理功能特点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识别家禽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脾脏、法氏囊位置、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形态结构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98525" y="1346835"/>
            <a:ext cx="10515600" cy="725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34085" y="728345"/>
            <a:ext cx="1086866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免疫系统组成：淋巴组织、淋巴器官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一、淋巴组织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 呈弥散状或小结节状，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广泛地分散在消化管及其他实质性器官内。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盲肠扁桃体：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盲肠基部淋巴集结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食管扁桃体：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食管末端的淋巴集结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二、淋巴器官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（一）胸腺   颈皮下气管两侧，沿颈静脉直到胸腔入口的甲状腺处。    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呈一长链状、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淡黄色或黄红色。每侧有5叶（鸭鹅5叶）或7叶（鸡7叶）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幼禽发达，性成熟时最大，年长渐退化，成鸡仅留痕迹。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47" name="左大括号 8201"/>
          <p:cNvSpPr/>
          <p:nvPr/>
        </p:nvSpPr>
        <p:spPr>
          <a:xfrm>
            <a:off x="1346835" y="2041525"/>
            <a:ext cx="185420" cy="46736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5885" y="4173855"/>
            <a:ext cx="6708140" cy="23425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44550" y="1105535"/>
            <a:ext cx="10957560" cy="5384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（二）法氏囊（腔上囊）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位置：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泄殖腔背侧，开口于肛道。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形态：家禽特有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鸡：圆形，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4～5月龄最发达，性成熟后渐退化、10月龄消失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鸭、鹅：长椭圆形，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3～4月龄最发达，一年左右消失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结构：黏膜层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、成纵褶（鸡12～14条，鸭2～3条）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黏膜下层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肌层和浆膜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机能：产生B淋巴细胞，参与机体的体液免疫。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47" name="左大括号 8201"/>
          <p:cNvSpPr/>
          <p:nvPr/>
        </p:nvSpPr>
        <p:spPr>
          <a:xfrm>
            <a:off x="1755140" y="4320540"/>
            <a:ext cx="170180" cy="8890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左大括号 8201"/>
          <p:cNvSpPr/>
          <p:nvPr/>
        </p:nvSpPr>
        <p:spPr>
          <a:xfrm>
            <a:off x="1512888" y="3051810"/>
            <a:ext cx="215900" cy="6477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" name="图片 2" descr="鸡解剖图18.jpg"/>
          <p:cNvPicPr>
            <a:picLocks noGrp="1" noChangeAspect="1"/>
          </p:cNvPicPr>
          <p:nvPr isPhoto="1"/>
        </p:nvPicPr>
        <p:blipFill>
          <a:blip r:embed="rId1" cstate="print">
            <a:lum/>
          </a:blip>
          <a:stretch>
            <a:fillRect/>
          </a:stretch>
        </p:blipFill>
        <p:spPr>
          <a:xfrm>
            <a:off x="8456295" y="3816985"/>
            <a:ext cx="3298190" cy="2694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sb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87105" y="3506470"/>
            <a:ext cx="3437255" cy="24110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73125" y="721995"/>
            <a:ext cx="1020508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（三）脾脏  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   </a:t>
            </a:r>
            <a:endParaRPr lang="zh-CN" altLang="en-US" sz="28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位置：腺胃的右侧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形态结构：红褐色。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外有薄膜，红髓与白髓的界限不清。</a:t>
            </a:r>
            <a:endParaRPr lang="zh-CN" altLang="en-US" sz="2400"/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          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鸡脾：呈球形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鸭、鹅脾：呈钝三角形。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endParaRPr lang="zh-CN" altLang="en-US" sz="2400"/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功能：同家畜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63150" y="3650615"/>
            <a:ext cx="8940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脾脏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 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rcRect l="5849" t="4713" r="15573" b="2808"/>
          <a:stretch>
            <a:fillRect/>
          </a:stretch>
        </p:blipFill>
        <p:spPr>
          <a:xfrm>
            <a:off x="8733155" y="1195070"/>
            <a:ext cx="3216910" cy="1916430"/>
          </a:xfrm>
          <a:prstGeom prst="rect">
            <a:avLst/>
          </a:prstGeom>
        </p:spPr>
      </p:pic>
      <p:sp>
        <p:nvSpPr>
          <p:cNvPr id="6147" name="左大括号 8201"/>
          <p:cNvSpPr/>
          <p:nvPr/>
        </p:nvSpPr>
        <p:spPr>
          <a:xfrm>
            <a:off x="954405" y="4032885"/>
            <a:ext cx="260350" cy="81407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79170" y="1271270"/>
            <a:ext cx="10853420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（四）淋巴结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鸡：无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水禽：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对，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纺锤形的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颈胸淋巴结（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颈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基部静脉与锥静脉间夹角      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      和腰淋巴结（腰部主动脉两侧）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（五）哈德氏腺（瞬膜腺）：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  较发达，呈淡红色，位于第三眼睑（瞬膜）的深部，内含淋巴组织和淋巴细胞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功能：参与机体的免疫。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左大括号 8201"/>
          <p:cNvSpPr/>
          <p:nvPr/>
        </p:nvSpPr>
        <p:spPr>
          <a:xfrm>
            <a:off x="1378585" y="1845310"/>
            <a:ext cx="200660" cy="556895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61770" y="823595"/>
            <a:ext cx="7232015" cy="3529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</a:pPr>
            <a:r>
              <a:rPr lang="en-US" altLang="zh-CN" sz="320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</a:t>
            </a:r>
            <a:r>
              <a:rPr lang="en-US" altLang="zh-CN" sz="280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复习思考题</a:t>
            </a:r>
            <a:endParaRPr lang="zh-CN" altLang="en-US" sz="2800">
              <a:solidFill>
                <a:srgbClr val="3F3F3F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algn="l">
              <a:lnSpc>
                <a:spcPct val="130000"/>
              </a:lnSpc>
            </a:pPr>
            <a:endParaRPr lang="zh-CN" altLang="en-US" sz="2800">
              <a:solidFill>
                <a:srgbClr val="3F3F3F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80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1.</a:t>
            </a:r>
            <a:r>
              <a:rPr lang="zh-CN" altLang="en-US" sz="280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家禽免疫系统由</a:t>
            </a:r>
            <a:r>
              <a:rPr lang="zh-CN" altLang="en-US" sz="280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_</a:t>
            </a:r>
            <a:r>
              <a:rPr lang="zh-CN" altLang="en-US" sz="280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__</a:t>
            </a:r>
            <a:r>
              <a:rPr lang="zh-CN" altLang="en-US" sz="280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_</a:t>
            </a:r>
            <a:r>
              <a:rPr lang="zh-CN" altLang="en-US" sz="280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_和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_组成。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en-US" altLang="zh-CN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2.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_是家禽特有免疫器官。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en-US" altLang="zh-CN" sz="280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3.</a:t>
            </a:r>
            <a:r>
              <a:rPr lang="zh-CN" altLang="en-US" sz="280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鸡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</a:t>
            </a:r>
            <a:r>
              <a:rPr lang="zh-CN" altLang="en-US" sz="280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淋巴结，水禽有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_淋巴结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ea"/>
                <a:sym typeface="黑体" panose="02010609060101010101" pitchFamily="49" charset="-122"/>
              </a:rPr>
              <a:t>。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sym typeface="黑体" panose="02010609060101010101" pitchFamily="49" charset="-122"/>
            </a:endParaRPr>
          </a:p>
          <a:p>
            <a:pPr algn="l">
              <a:lnSpc>
                <a:spcPct val="130000"/>
              </a:lnSpc>
            </a:pPr>
            <a:endParaRPr lang="zh-CN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WPS 演示</Application>
  <PresentationFormat>宽屏</PresentationFormat>
  <Paragraphs>71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黑体</vt:lpstr>
      <vt:lpstr>Times New Roman</vt:lpstr>
      <vt:lpstr>微软雅黑</vt:lpstr>
      <vt:lpstr>Arial Unicode MS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9</cp:revision>
  <dcterms:created xsi:type="dcterms:W3CDTF">2020-10-30T02:45:00Z</dcterms:created>
  <dcterms:modified xsi:type="dcterms:W3CDTF">2020-11-21T15:27:29Z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