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sldIdLst>
    <p:sldId id="1002" r:id="rId5"/>
    <p:sldId id="1003" r:id="rId6"/>
    <p:sldId id="290" r:id="rId7"/>
    <p:sldId id="291" r:id="rId8"/>
    <p:sldId id="1006" r:id="rId9"/>
    <p:sldId id="1007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标题 140289"/>
          <p:cNvSpPr>
            <a:spLocks noGrp="1" noRot="1"/>
          </p:cNvSpPr>
          <p:nvPr>
            <p:ph type="ctrTitle"/>
          </p:nvPr>
        </p:nvSpPr>
        <p:spPr>
          <a:xfrm>
            <a:off x="5283200" y="1066800"/>
            <a:ext cx="6197600" cy="1981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/>
            </a:lvl1pPr>
          </a:lstStyle>
          <a:p>
            <a:pPr lvl="0"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40291" name="副标题 140290"/>
          <p:cNvSpPr>
            <a:spLocks noGrp="1" noRot="1"/>
          </p:cNvSpPr>
          <p:nvPr>
            <p:ph type="subTitle" idx="1"/>
          </p:nvPr>
        </p:nvSpPr>
        <p:spPr>
          <a:xfrm>
            <a:off x="5283200" y="3657600"/>
            <a:ext cx="6096000" cy="16764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/>
            </a:lvl1pPr>
            <a:lvl2pPr marL="342900" lvl="1" indent="0" algn="ctr">
              <a:buNone/>
              <a:defRPr/>
            </a:lvl2pPr>
            <a:lvl3pPr marL="685800" lvl="2" indent="0" algn="ctr">
              <a:buNone/>
              <a:defRPr/>
            </a:lvl3pPr>
            <a:lvl4pPr marL="1028700" lvl="3" indent="0" algn="ctr">
              <a:buNone/>
              <a:defRPr/>
            </a:lvl4pPr>
            <a:lvl5pPr marL="1371600" lvl="4" indent="0" algn="ctr">
              <a:buNone/>
              <a:defRPr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40292" name="日期占位符 140291"/>
          <p:cNvSpPr>
            <a:spLocks noGrp="1"/>
          </p:cNvSpPr>
          <p:nvPr>
            <p:ph type="dt" sz="half" idx="2"/>
          </p:nvPr>
        </p:nvSpPr>
        <p:spPr>
          <a:xfrm>
            <a:off x="402169" y="607695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050"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40293" name="页脚占位符 140292"/>
          <p:cNvSpPr>
            <a:spLocks noGrp="1"/>
          </p:cNvSpPr>
          <p:nvPr>
            <p:ph type="ftr" sz="quarter" idx="3"/>
          </p:nvPr>
        </p:nvSpPr>
        <p:spPr>
          <a:xfrm>
            <a:off x="4165600" y="607695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050"/>
            </a:lvl1pPr>
          </a:lstStyle>
          <a:p>
            <a:endParaRPr lang="zh-CN" altLang="en-US"/>
          </a:p>
        </p:txBody>
      </p:sp>
      <p:sp>
        <p:nvSpPr>
          <p:cNvPr id="140294" name="灯片编号占位符 140293"/>
          <p:cNvSpPr>
            <a:spLocks noGrp="1"/>
          </p:cNvSpPr>
          <p:nvPr>
            <p:ph type="sldNum" sz="quarter" idx="4"/>
          </p:nvPr>
        </p:nvSpPr>
        <p:spPr>
          <a:xfrm>
            <a:off x="8737601" y="607695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050"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46094" y="685800"/>
            <a:ext cx="2847975" cy="5181600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2169" y="685800"/>
            <a:ext cx="8378825" cy="51816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标题 140289"/>
          <p:cNvSpPr>
            <a:spLocks noGrp="1" noRot="1"/>
          </p:cNvSpPr>
          <p:nvPr>
            <p:ph type="ctrTitle"/>
          </p:nvPr>
        </p:nvSpPr>
        <p:spPr>
          <a:xfrm>
            <a:off x="5283200" y="1066800"/>
            <a:ext cx="6197600" cy="1981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/>
            </a:lvl1pPr>
          </a:lstStyle>
          <a:p>
            <a:pPr lvl="0"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40291" name="副标题 140290"/>
          <p:cNvSpPr>
            <a:spLocks noGrp="1" noRot="1"/>
          </p:cNvSpPr>
          <p:nvPr>
            <p:ph type="subTitle" idx="1"/>
          </p:nvPr>
        </p:nvSpPr>
        <p:spPr>
          <a:xfrm>
            <a:off x="5283200" y="3657600"/>
            <a:ext cx="6096000" cy="16764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/>
            </a:lvl1pPr>
            <a:lvl2pPr marL="342900" lvl="1" indent="0" algn="ctr">
              <a:buNone/>
              <a:defRPr/>
            </a:lvl2pPr>
            <a:lvl3pPr marL="685800" lvl="2" indent="0" algn="ctr">
              <a:buNone/>
              <a:defRPr/>
            </a:lvl3pPr>
            <a:lvl4pPr marL="1028700" lvl="3" indent="0" algn="ctr">
              <a:buNone/>
              <a:defRPr/>
            </a:lvl4pPr>
            <a:lvl5pPr marL="1371600" lvl="4" indent="0" algn="ctr">
              <a:buNone/>
              <a:defRPr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40292" name="日期占位符 140291"/>
          <p:cNvSpPr>
            <a:spLocks noGrp="1"/>
          </p:cNvSpPr>
          <p:nvPr>
            <p:ph type="dt" sz="half" idx="2"/>
          </p:nvPr>
        </p:nvSpPr>
        <p:spPr>
          <a:xfrm>
            <a:off x="402169" y="607695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050"/>
            </a:lvl1pPr>
          </a:lstStyle>
          <a:p>
            <a:pPr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0293" name="页脚占位符 140292"/>
          <p:cNvSpPr>
            <a:spLocks noGrp="1"/>
          </p:cNvSpPr>
          <p:nvPr>
            <p:ph type="ftr" sz="quarter" idx="3"/>
          </p:nvPr>
        </p:nvSpPr>
        <p:spPr>
          <a:xfrm>
            <a:off x="4165600" y="607695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050"/>
            </a:lvl1pPr>
          </a:lstStyle>
          <a:p>
            <a:pPr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0294" name="灯片编号占位符 140293"/>
          <p:cNvSpPr>
            <a:spLocks noGrp="1"/>
          </p:cNvSpPr>
          <p:nvPr>
            <p:ph type="sldNum" sz="quarter" idx="4"/>
          </p:nvPr>
        </p:nvSpPr>
        <p:spPr>
          <a:xfrm>
            <a:off x="8737601" y="607695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050"/>
            </a:lvl1pPr>
          </a:lstStyle>
          <a:p>
            <a:pPr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06400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14112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7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7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125"/>
            </a:lvl1pPr>
            <a:lvl2pPr marL="257175" indent="0">
              <a:buNone/>
              <a:defRPr sz="1015"/>
            </a:lvl2pPr>
            <a:lvl3pPr marL="514350" indent="0">
              <a:buNone/>
              <a:defRPr sz="900"/>
            </a:lvl3pPr>
            <a:lvl4pPr marL="771525" indent="0">
              <a:buNone/>
              <a:defRPr sz="790"/>
            </a:lvl4pPr>
            <a:lvl5pPr marL="1028700" indent="0">
              <a:buNone/>
              <a:defRPr sz="790"/>
            </a:lvl5pPr>
            <a:lvl6pPr marL="1285875" indent="0">
              <a:buNone/>
              <a:defRPr sz="790"/>
            </a:lvl6pPr>
            <a:lvl7pPr marL="1543050" indent="0">
              <a:buNone/>
              <a:defRPr sz="790"/>
            </a:lvl7pPr>
            <a:lvl8pPr marL="1800225" indent="0">
              <a:buNone/>
              <a:defRPr sz="790"/>
            </a:lvl8pPr>
            <a:lvl9pPr marL="2057400" indent="0">
              <a:buNone/>
              <a:defRPr sz="79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46094" y="685800"/>
            <a:ext cx="2847975" cy="5181600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2169" y="685800"/>
            <a:ext cx="8378825" cy="51816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标题 140289"/>
          <p:cNvSpPr>
            <a:spLocks noGrp="1" noRot="1"/>
          </p:cNvSpPr>
          <p:nvPr>
            <p:ph type="ctrTitle"/>
          </p:nvPr>
        </p:nvSpPr>
        <p:spPr>
          <a:xfrm>
            <a:off x="5283200" y="1066800"/>
            <a:ext cx="6197600" cy="1981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/>
            </a:lvl1pPr>
          </a:lstStyle>
          <a:p>
            <a:pPr lvl="0"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40291" name="副标题 140290"/>
          <p:cNvSpPr>
            <a:spLocks noGrp="1" noRot="1"/>
          </p:cNvSpPr>
          <p:nvPr>
            <p:ph type="subTitle" idx="1"/>
          </p:nvPr>
        </p:nvSpPr>
        <p:spPr>
          <a:xfrm>
            <a:off x="5283200" y="3657600"/>
            <a:ext cx="6096000" cy="16764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/>
            </a:lvl1pPr>
            <a:lvl2pPr marL="457200" lvl="1" indent="0" algn="ctr">
              <a:buNone/>
              <a:defRPr/>
            </a:lvl2pPr>
            <a:lvl3pPr marL="914400" lvl="2" indent="0" algn="ctr">
              <a:buNone/>
              <a:defRPr/>
            </a:lvl3pPr>
            <a:lvl4pPr marL="1371600" lvl="3" indent="0" algn="ctr">
              <a:buNone/>
              <a:defRPr/>
            </a:lvl4pPr>
            <a:lvl5pPr marL="1828800" lvl="4" indent="0" algn="ctr">
              <a:buNone/>
              <a:defRPr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40292" name="日期占位符 140291"/>
          <p:cNvSpPr>
            <a:spLocks noGrp="1"/>
          </p:cNvSpPr>
          <p:nvPr>
            <p:ph type="dt" sz="half" idx="2"/>
          </p:nvPr>
        </p:nvSpPr>
        <p:spPr>
          <a:xfrm>
            <a:off x="402167" y="607695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/>
            </a:lvl1pPr>
          </a:lstStyle>
          <a:p>
            <a:pPr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0293" name="页脚占位符 140292"/>
          <p:cNvSpPr>
            <a:spLocks noGrp="1"/>
          </p:cNvSpPr>
          <p:nvPr>
            <p:ph type="ftr" sz="quarter" idx="3"/>
          </p:nvPr>
        </p:nvSpPr>
        <p:spPr>
          <a:xfrm>
            <a:off x="4165600" y="607695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/>
            </a:lvl1pPr>
          </a:lstStyle>
          <a:p>
            <a:pPr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0294" name="灯片编号占位符 140293"/>
          <p:cNvSpPr>
            <a:spLocks noGrp="1"/>
          </p:cNvSpPr>
          <p:nvPr>
            <p:ph type="sldNum" sz="quarter" idx="4"/>
          </p:nvPr>
        </p:nvSpPr>
        <p:spPr>
          <a:xfrm>
            <a:off x="8737600" y="607695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/>
            </a:lvl1pPr>
          </a:lstStyle>
          <a:p>
            <a:pPr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06400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14111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46092" y="685800"/>
            <a:ext cx="2847975" cy="5181600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2167" y="685800"/>
            <a:ext cx="8378825" cy="51816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06400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14112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7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7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r>
              <a:rPr lang="zh-CN" altLang="en-US" strike="noStrike" noProof="1"/>
              <a:t>单击图标添加图片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125"/>
            </a:lvl1pPr>
            <a:lvl2pPr marL="257175" indent="0">
              <a:buNone/>
              <a:defRPr sz="1015"/>
            </a:lvl2pPr>
            <a:lvl3pPr marL="514350" indent="0">
              <a:buNone/>
              <a:defRPr sz="900"/>
            </a:lvl3pPr>
            <a:lvl4pPr marL="771525" indent="0">
              <a:buNone/>
              <a:defRPr sz="790"/>
            </a:lvl4pPr>
            <a:lvl5pPr marL="1028700" indent="0">
              <a:buNone/>
              <a:defRPr sz="790"/>
            </a:lvl5pPr>
            <a:lvl6pPr marL="1285875" indent="0">
              <a:buNone/>
              <a:defRPr sz="790"/>
            </a:lvl6pPr>
            <a:lvl7pPr marL="1543050" indent="0">
              <a:buNone/>
              <a:defRPr sz="790"/>
            </a:lvl7pPr>
            <a:lvl8pPr marL="1800225" indent="0">
              <a:buNone/>
              <a:defRPr sz="790"/>
            </a:lvl8pPr>
            <a:lvl9pPr marL="2057400" indent="0">
              <a:buNone/>
              <a:defRPr sz="79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39265"/>
          <p:cNvSpPr>
            <a:spLocks noGrp="1" noRot="1"/>
          </p:cNvSpPr>
          <p:nvPr>
            <p:ph type="title"/>
          </p:nvPr>
        </p:nvSpPr>
        <p:spPr>
          <a:xfrm>
            <a:off x="402168" y="685800"/>
            <a:ext cx="11387667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39266"/>
          <p:cNvSpPr>
            <a:spLocks noGrp="1" noRot="1"/>
          </p:cNvSpPr>
          <p:nvPr>
            <p:ph type="body"/>
          </p:nvPr>
        </p:nvSpPr>
        <p:spPr>
          <a:xfrm>
            <a:off x="406401" y="1981200"/>
            <a:ext cx="11387667" cy="3886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257175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14630"/>
            <a:r>
              <a:rPr lang="zh-CN" altLang="en-US" dirty="0"/>
              <a:t>第二级</a:t>
            </a:r>
            <a:endParaRPr lang="zh-CN" altLang="en-US" dirty="0"/>
          </a:p>
          <a:p>
            <a:pPr lvl="2" indent="-171450"/>
            <a:r>
              <a:rPr lang="zh-CN" altLang="en-US" dirty="0"/>
              <a:t>第三级</a:t>
            </a:r>
            <a:endParaRPr lang="zh-CN" altLang="en-US" dirty="0"/>
          </a:p>
          <a:p>
            <a:pPr lvl="3" indent="-171450"/>
            <a:r>
              <a:rPr lang="zh-CN" altLang="en-US" dirty="0"/>
              <a:t>第四级</a:t>
            </a:r>
            <a:endParaRPr lang="zh-CN" altLang="en-US" dirty="0"/>
          </a:p>
          <a:p>
            <a:pPr lvl="4" indent="-17145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39268" name="日期占位符 139267"/>
          <p:cNvSpPr>
            <a:spLocks noGrp="1"/>
          </p:cNvSpPr>
          <p:nvPr>
            <p:ph type="dt" sz="half" idx="2"/>
          </p:nvPr>
        </p:nvSpPr>
        <p:spPr>
          <a:xfrm>
            <a:off x="402169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50"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39269" name="页脚占位符 139268"/>
          <p:cNvSpPr>
            <a:spLocks noGrp="1"/>
          </p:cNvSpPr>
          <p:nvPr>
            <p:ph type="ftr" sz="quarter" idx="3"/>
          </p:nvPr>
        </p:nvSpPr>
        <p:spPr>
          <a:xfrm>
            <a:off x="4165600" y="60198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50"/>
            </a:lvl1pPr>
          </a:lstStyle>
          <a:p>
            <a:endParaRPr lang="zh-CN" altLang="en-US"/>
          </a:p>
        </p:txBody>
      </p:sp>
      <p:sp>
        <p:nvSpPr>
          <p:cNvPr id="139270" name="灯片编号占位符 139269"/>
          <p:cNvSpPr>
            <a:spLocks noGrp="1"/>
          </p:cNvSpPr>
          <p:nvPr>
            <p:ph type="sldNum" sz="quarter" idx="4"/>
          </p:nvPr>
        </p:nvSpPr>
        <p:spPr>
          <a:xfrm>
            <a:off x="8737601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50"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lvl="0" indent="0" algn="ctr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463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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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lvl="5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8850" lvl="6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1750" lvl="7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4650" lvl="8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lvl="1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685800" lvl="2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028700" lvl="3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371600" lvl="4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1714500" lvl="5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057400" lvl="6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2400300" lvl="7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2743200" lvl="8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39265"/>
          <p:cNvSpPr>
            <a:spLocks noGrp="1" noRot="1"/>
          </p:cNvSpPr>
          <p:nvPr>
            <p:ph type="title"/>
          </p:nvPr>
        </p:nvSpPr>
        <p:spPr>
          <a:xfrm>
            <a:off x="402168" y="685800"/>
            <a:ext cx="11387667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39266"/>
          <p:cNvSpPr>
            <a:spLocks noGrp="1" noRot="1"/>
          </p:cNvSpPr>
          <p:nvPr>
            <p:ph type="body"/>
          </p:nvPr>
        </p:nvSpPr>
        <p:spPr>
          <a:xfrm>
            <a:off x="406401" y="1981200"/>
            <a:ext cx="11387667" cy="3886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257175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14630"/>
            <a:r>
              <a:rPr lang="zh-CN" altLang="en-US" dirty="0"/>
              <a:t>第二级</a:t>
            </a:r>
            <a:endParaRPr lang="zh-CN" altLang="en-US" dirty="0"/>
          </a:p>
          <a:p>
            <a:pPr lvl="2" indent="-171450"/>
            <a:r>
              <a:rPr lang="zh-CN" altLang="en-US" dirty="0"/>
              <a:t>第三级</a:t>
            </a:r>
            <a:endParaRPr lang="zh-CN" altLang="en-US" dirty="0"/>
          </a:p>
          <a:p>
            <a:pPr lvl="3" indent="-171450"/>
            <a:r>
              <a:rPr lang="zh-CN" altLang="en-US" dirty="0"/>
              <a:t>第四级</a:t>
            </a:r>
            <a:endParaRPr lang="zh-CN" altLang="en-US" dirty="0"/>
          </a:p>
          <a:p>
            <a:pPr lvl="4" indent="-17145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39268" name="日期占位符 139267"/>
          <p:cNvSpPr>
            <a:spLocks noGrp="1"/>
          </p:cNvSpPr>
          <p:nvPr>
            <p:ph type="dt" sz="half" idx="2"/>
          </p:nvPr>
        </p:nvSpPr>
        <p:spPr>
          <a:xfrm>
            <a:off x="402169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5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9269" name="页脚占位符 139268"/>
          <p:cNvSpPr>
            <a:spLocks noGrp="1"/>
          </p:cNvSpPr>
          <p:nvPr>
            <p:ph type="ftr" sz="quarter" idx="3"/>
          </p:nvPr>
        </p:nvSpPr>
        <p:spPr>
          <a:xfrm>
            <a:off x="4165600" y="60198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5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9270" name="灯片编号占位符 139269"/>
          <p:cNvSpPr>
            <a:spLocks noGrp="1"/>
          </p:cNvSpPr>
          <p:nvPr>
            <p:ph type="sldNum" sz="quarter" idx="4"/>
          </p:nvPr>
        </p:nvSpPr>
        <p:spPr>
          <a:xfrm>
            <a:off x="8737601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5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463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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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lvl="5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8850" lvl="6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1750" lvl="7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4650" lvl="8" indent="-171450" algn="l" defTabSz="6858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lvl="1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685800" lvl="2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028700" lvl="3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371600" lvl="4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1714500" lvl="5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057400" lvl="6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2400300" lvl="7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2743200" lvl="8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39265"/>
          <p:cNvSpPr>
            <a:spLocks noGrp="1" noRot="1"/>
          </p:cNvSpPr>
          <p:nvPr>
            <p:ph type="title"/>
          </p:nvPr>
        </p:nvSpPr>
        <p:spPr>
          <a:xfrm>
            <a:off x="402167" y="685800"/>
            <a:ext cx="11387667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39266"/>
          <p:cNvSpPr>
            <a:spLocks noGrp="1" noRot="1"/>
          </p:cNvSpPr>
          <p:nvPr>
            <p:ph type="body"/>
          </p:nvPr>
        </p:nvSpPr>
        <p:spPr>
          <a:xfrm>
            <a:off x="406400" y="1981200"/>
            <a:ext cx="11387667" cy="3886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39268" name="日期占位符 139267"/>
          <p:cNvSpPr>
            <a:spLocks noGrp="1"/>
          </p:cNvSpPr>
          <p:nvPr>
            <p:ph type="dt" sz="half" idx="2"/>
          </p:nvPr>
        </p:nvSpPr>
        <p:spPr>
          <a:xfrm>
            <a:off x="402167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9269" name="页脚占位符 139268"/>
          <p:cNvSpPr>
            <a:spLocks noGrp="1"/>
          </p:cNvSpPr>
          <p:nvPr>
            <p:ph type="ftr" sz="quarter" idx="3"/>
          </p:nvPr>
        </p:nvSpPr>
        <p:spPr>
          <a:xfrm>
            <a:off x="4165600" y="60198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9270" name="灯片编号占位符 139269"/>
          <p:cNvSpPr>
            <a:spLocks noGrp="1"/>
          </p:cNvSpPr>
          <p:nvPr>
            <p:ph type="sldNum" sz="quarter" idx="4"/>
          </p:nvPr>
        </p:nvSpPr>
        <p:spPr>
          <a:xfrm>
            <a:off x="8737600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v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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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/>
        </p:nvSpPr>
        <p:spPr>
          <a:xfrm>
            <a:off x="2425065" y="1687830"/>
            <a:ext cx="6858000" cy="472440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</a:lstStyle>
          <a:p>
            <a:pPr algn="l" defTabSz="685800"/>
            <a:r>
              <a:rPr lang="zh-CN" altLang="en-US" sz="2800" dirty="0">
                <a:solidFill>
                  <a:srgbClr val="CCECFF">
                    <a:lumMod val="1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模块二    家畜解剖生理的认知</a:t>
            </a:r>
            <a:endParaRPr lang="zh-CN" altLang="en-US" sz="2800" dirty="0">
              <a:solidFill>
                <a:srgbClr val="CCECFF">
                  <a:lumMod val="1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/>
        </p:nvSpPr>
        <p:spPr>
          <a:xfrm>
            <a:off x="2667000" y="3558778"/>
            <a:ext cx="6858000" cy="1241822"/>
          </a:xfrm>
          <a:prstGeom prst="rect">
            <a:avLst/>
          </a:prstGeom>
        </p:spPr>
        <p:txBody>
          <a:bodyPr vert="horz" lIns="68580" tIns="34290" rIns="68580" bIns="3429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spcBef>
                <a:spcPts val="750"/>
              </a:spcBef>
            </a:pPr>
            <a:r>
              <a:rPr lang="zh-CN" altLang="en-US" b="1" dirty="0">
                <a:solidFill>
                  <a:srgbClr val="CCECFF">
                    <a:lumMod val="10000"/>
                  </a:srgbClr>
                </a:solidFill>
                <a:latin typeface="Arial" panose="020B0604020202020204"/>
                <a:ea typeface="宋体" panose="02010600030101010101" pitchFamily="2" charset="-122"/>
              </a:rPr>
              <a:t>项目九      神经系统与感觉器官的认识</a:t>
            </a:r>
            <a:endParaRPr lang="zh-CN" altLang="en-US" b="1" dirty="0">
              <a:solidFill>
                <a:srgbClr val="CCECFF">
                  <a:lumMod val="10000"/>
                </a:srgbClr>
              </a:solidFill>
              <a:latin typeface="Arial" panose="020B0604020202020204"/>
              <a:ea typeface="宋体" panose="02010600030101010101" pitchFamily="2" charset="-122"/>
            </a:endParaRPr>
          </a:p>
          <a:p>
            <a:pPr defTabSz="685800">
              <a:spcBef>
                <a:spcPts val="750"/>
              </a:spcBef>
            </a:pPr>
            <a:endParaRPr lang="zh-CN" altLang="en-US" b="1" dirty="0">
              <a:solidFill>
                <a:srgbClr val="CCECFF">
                  <a:lumMod val="10000"/>
                </a:srgbClr>
              </a:solidFill>
              <a:latin typeface="Arial" panose="020B0604020202020204"/>
              <a:ea typeface="宋体" panose="02010600030101010101" pitchFamily="2" charset="-122"/>
            </a:endParaRPr>
          </a:p>
          <a:p>
            <a:pPr defTabSz="685800">
              <a:spcBef>
                <a:spcPts val="750"/>
              </a:spcBef>
            </a:pPr>
            <a:r>
              <a:rPr lang="zh-CN" altLang="en-US" b="1" dirty="0">
                <a:solidFill>
                  <a:srgbClr val="CCECFF">
                    <a:lumMod val="10000"/>
                  </a:srgbClr>
                </a:solidFill>
                <a:latin typeface="Arial" panose="020B0604020202020204"/>
                <a:ea typeface="宋体" panose="02010600030101010101" pitchFamily="2" charset="-122"/>
              </a:rPr>
              <a:t>任务三      感觉器官的认识</a:t>
            </a:r>
            <a:endParaRPr lang="zh-CN" altLang="en-US" b="1" dirty="0">
              <a:solidFill>
                <a:srgbClr val="CCECFF">
                  <a:lumMod val="10000"/>
                </a:srgbClr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/>
        </p:nvSpPr>
        <p:spPr>
          <a:xfrm>
            <a:off x="1201420" y="1107440"/>
            <a:ext cx="9144000" cy="6299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教学目标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/>
        </p:nvSpPr>
        <p:spPr>
          <a:xfrm>
            <a:off x="1201420" y="2144008"/>
            <a:ext cx="6493565" cy="32619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charset="0"/>
                <a:ea typeface="宋体" panose="02010600030101010101" pitchFamily="2" charset="-122"/>
              </a:rPr>
              <a:t>了解视觉器官和位听器官的结构。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6330" y="1529080"/>
            <a:ext cx="5201920" cy="318960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3334043" y="5021282"/>
            <a:ext cx="5616624" cy="12812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0033CC"/>
                </a:solidFill>
                <a:latin typeface="Arial" panose="020B0604020202020204"/>
                <a:ea typeface="宋体" panose="02010600030101010101" pitchFamily="2" charset="-122"/>
              </a:rPr>
              <a:t>眼球壁：外膜（角膜、虹膜）、中膜、</a:t>
            </a:r>
            <a:endParaRPr lang="en-US" altLang="zh-CN" sz="2400" dirty="0">
              <a:solidFill>
                <a:srgbClr val="0033CC"/>
              </a:solidFill>
              <a:latin typeface="Arial" panose="020B0604020202020204"/>
              <a:ea typeface="宋体" panose="02010600030101010101" pitchFamily="2" charset="-122"/>
            </a:endParaRPr>
          </a:p>
          <a:p>
            <a:r>
              <a:rPr lang="zh-CN" altLang="en-US" sz="2400" dirty="0">
                <a:solidFill>
                  <a:srgbClr val="0033CC"/>
                </a:solidFill>
                <a:latin typeface="Arial" panose="020B0604020202020204"/>
                <a:ea typeface="宋体" panose="02010600030101010101" pitchFamily="2" charset="-122"/>
              </a:rPr>
              <a:t>视网膜（虹膜部和视部构成）</a:t>
            </a:r>
            <a:endParaRPr lang="en-US" altLang="zh-CN" sz="2400" dirty="0">
              <a:solidFill>
                <a:srgbClr val="0033CC"/>
              </a:solidFill>
              <a:latin typeface="Arial" panose="020B0604020202020204"/>
              <a:ea typeface="宋体" panose="02010600030101010101" pitchFamily="2" charset="-122"/>
            </a:endParaRPr>
          </a:p>
          <a:p>
            <a:r>
              <a:rPr lang="zh-CN" altLang="en-US" sz="2400" dirty="0">
                <a:solidFill>
                  <a:srgbClr val="0033CC"/>
                </a:solidFill>
                <a:latin typeface="Arial" panose="020B0604020202020204"/>
                <a:ea typeface="宋体" panose="02010600030101010101" pitchFamily="2" charset="-122"/>
              </a:rPr>
              <a:t>折光装置：眼房水、晶状体、玻璃体</a:t>
            </a:r>
            <a:endParaRPr lang="zh-CN" altLang="en-US" sz="2400" dirty="0">
              <a:solidFill>
                <a:srgbClr val="0033CC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72561" y="609600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latin typeface="+mn-ea"/>
              </a:rPr>
              <a:t>一、视觉器官</a:t>
            </a:r>
            <a:r>
              <a:rPr lang="en-US" altLang="zh-CN" sz="2400" dirty="0">
                <a:latin typeface="+mn-ea"/>
              </a:rPr>
              <a:t>—</a:t>
            </a:r>
            <a:r>
              <a:rPr lang="zh-CN" altLang="en-US" sz="2400" dirty="0">
                <a:latin typeface="+mn-ea"/>
              </a:rPr>
              <a:t>眼</a:t>
            </a:r>
            <a:endParaRPr lang="zh-CN" altLang="en-US" sz="2400" dirty="0">
              <a:latin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2855640" y="5533727"/>
            <a:ext cx="6264696" cy="12812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rgbClr val="0033CC"/>
                </a:solidFill>
                <a:latin typeface="Arial" panose="020B0604020202020204"/>
                <a:ea typeface="宋体" panose="02010600030101010101" pitchFamily="2" charset="-122"/>
              </a:rPr>
              <a:t>  耳分为外耳、中耳、内耳。外耳和中耳有收纳和传导声波的装置；内耳有听觉感受器和位平衡感受器。</a:t>
            </a:r>
            <a:endParaRPr lang="zh-CN" altLang="en-US" sz="2400" dirty="0">
              <a:solidFill>
                <a:srgbClr val="0033CC"/>
              </a:solidFill>
              <a:latin typeface="Arial" panose="020B0604020202020204"/>
              <a:ea typeface="宋体" panose="02010600030101010101" pitchFamily="2" charset="-122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3208" y="1809784"/>
            <a:ext cx="5700940" cy="3356199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2885" y="1898329"/>
            <a:ext cx="3024317" cy="3267653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772561" y="609600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latin typeface="+mn-ea"/>
              </a:rPr>
              <a:t>一、位听器官</a:t>
            </a:r>
            <a:r>
              <a:rPr lang="en-US" altLang="zh-CN" sz="2400" dirty="0">
                <a:latin typeface="+mn-ea"/>
              </a:rPr>
              <a:t>—</a:t>
            </a:r>
            <a:r>
              <a:rPr lang="zh-CN" altLang="en-US" sz="2400" dirty="0">
                <a:latin typeface="+mn-ea"/>
              </a:rPr>
              <a:t>耳</a:t>
            </a:r>
            <a:endParaRPr lang="zh-CN" altLang="en-US" sz="2400" dirty="0">
              <a:latin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81330" y="1013460"/>
            <a:ext cx="11228705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55600"/>
            <a:r>
              <a:rPr lang="en-US" altLang="zh-CN" sz="2400" b="0">
                <a:latin typeface="Times New Roman" panose="02020603050405020304" charset="0"/>
                <a:ea typeface="宋体" panose="02010600030101010101" pitchFamily="2" charset="-122"/>
              </a:rPr>
              <a:t>                              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复习思考题</a:t>
            </a:r>
            <a:endParaRPr lang="zh-CN" sz="2400" b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355600"/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一、选择题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1.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不属于眼折光系统的结构是（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  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A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角膜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B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虹膜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C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房水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D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晶状体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E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玻璃体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2.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中耳的功能是（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   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A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收集声波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B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传导声波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C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压缩声波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D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听觉感受器的所在地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E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位置感受器的所在地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3.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眼球壁的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层结构是指纤维膜、血管膜和（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     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A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蛛网膜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B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视网膜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C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硬膜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D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软膜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E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白膜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4.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眼球壁的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层结构的中层机构是（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  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A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蛛网膜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B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视网膜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C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血管膜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D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角膜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E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虹膜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5.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哺乳动物眼球壁的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层结构中有感光功能的是（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   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A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虹膜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B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巩膜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C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纤维膜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D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脉络膜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E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视网膜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6.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位于眼球壁中层，具有调节视力作用的结构是（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    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A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虹膜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B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睫状体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 C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角膜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D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脉络膜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E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巩膜</a:t>
            </a:r>
            <a:r>
              <a:rPr lang="en-US" sz="2400" b="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2400" b="0">
              <a:latin typeface="Times New Roman" panose="02020603050405020304" charset="0"/>
              <a:ea typeface="宋体" panose="02010600030101010101" pitchFamily="2" charset="-122"/>
            </a:endParaRPr>
          </a:p>
          <a:p>
            <a:endParaRPr lang="zh-CN" alt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69645" y="1236980"/>
            <a:ext cx="996886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355600" algn="l" defTabSz="685800" fontAlgn="base"/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7.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眼球折光系统不包括（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）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A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角膜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眼房水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C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晶状体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视网膜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E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玻璃体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8.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结膜囊指的是（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）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A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上、下眼睑之间的裂隙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上眼睑与角膜之间的裂隙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C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下眼睑与角膜之间的裂隙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睑结膜与球结膜之间的裂隙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E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睑结膜与眶筋膜之间的裂隙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9.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位置感受器（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       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）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A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骨迷路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B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鼓室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C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膜迷路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D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咽鼓管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 E</a:t>
            </a:r>
            <a:r>
              <a:rPr lang="zh-CN" sz="2400"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鼓膜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主题1">
  <a:themeElements>
    <a:clrScheme name="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F"/>
      </a:accent4>
      <a:accent5>
        <a:srgbClr val="E2F4FF"/>
      </a:accent5>
      <a:accent6>
        <a:srgbClr val="2D89E5"/>
      </a:accent6>
      <a:hlink>
        <a:srgbClr val="CC0066"/>
      </a:hlink>
      <a:folHlink>
        <a:srgbClr val="7D7DA9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F"/>
        </a:accent4>
        <a:accent5>
          <a:srgbClr val="E2F4FF"/>
        </a:accent5>
        <a:accent6>
          <a:srgbClr val="2D89E5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5FAF5"/>
        </a:accent3>
        <a:accent4>
          <a:srgbClr val="006866"/>
        </a:accent4>
        <a:accent5>
          <a:srgbClr val="F1F5F0"/>
        </a:accent5>
        <a:accent6>
          <a:srgbClr val="E589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B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9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E"/>
        </a:accent3>
        <a:accent4>
          <a:srgbClr val="545480"/>
        </a:accent4>
        <a:accent5>
          <a:srgbClr val="FFEDED"/>
        </a:accent5>
        <a:accent6>
          <a:srgbClr val="E589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D"/>
        </a:accent4>
        <a:accent5>
          <a:srgbClr val="E9F7FF"/>
        </a:accent5>
        <a:accent6>
          <a:srgbClr val="E589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DED"/>
        </a:accent3>
        <a:accent4>
          <a:srgbClr val="0057AF"/>
        </a:accent4>
        <a:accent5>
          <a:srgbClr val="FFFFE2"/>
        </a:accent5>
        <a:accent6>
          <a:srgbClr val="008989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22222"/>
        </a:accent4>
        <a:accent5>
          <a:srgbClr val="E1E1EA"/>
        </a:accent5>
        <a:accent6>
          <a:srgbClr val="E5B7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古瓶荷花">
  <a:themeElements>
    <a:clrScheme name="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F"/>
      </a:accent4>
      <a:accent5>
        <a:srgbClr val="E2F4FF"/>
      </a:accent5>
      <a:accent6>
        <a:srgbClr val="2D89E5"/>
      </a:accent6>
      <a:hlink>
        <a:srgbClr val="CC0066"/>
      </a:hlink>
      <a:folHlink>
        <a:srgbClr val="7D7DA9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F"/>
        </a:accent4>
        <a:accent5>
          <a:srgbClr val="E2F4FF"/>
        </a:accent5>
        <a:accent6>
          <a:srgbClr val="2D89E5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5FAF5"/>
        </a:accent3>
        <a:accent4>
          <a:srgbClr val="006866"/>
        </a:accent4>
        <a:accent5>
          <a:srgbClr val="F1F5F0"/>
        </a:accent5>
        <a:accent6>
          <a:srgbClr val="E589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B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9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E"/>
        </a:accent3>
        <a:accent4>
          <a:srgbClr val="545480"/>
        </a:accent4>
        <a:accent5>
          <a:srgbClr val="FFEDED"/>
        </a:accent5>
        <a:accent6>
          <a:srgbClr val="E589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D"/>
        </a:accent4>
        <a:accent5>
          <a:srgbClr val="E9F7FF"/>
        </a:accent5>
        <a:accent6>
          <a:srgbClr val="E589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DED"/>
        </a:accent3>
        <a:accent4>
          <a:srgbClr val="0057AF"/>
        </a:accent4>
        <a:accent5>
          <a:srgbClr val="FFFFE2"/>
        </a:accent5>
        <a:accent6>
          <a:srgbClr val="008989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22222"/>
        </a:accent4>
        <a:accent5>
          <a:srgbClr val="E1E1EA"/>
        </a:accent5>
        <a:accent6>
          <a:srgbClr val="E5B7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古瓶荷花">
  <a:themeElements>
    <a:clrScheme name="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F"/>
      </a:accent4>
      <a:accent5>
        <a:srgbClr val="E2F4FF"/>
      </a:accent5>
      <a:accent6>
        <a:srgbClr val="2D89E5"/>
      </a:accent6>
      <a:hlink>
        <a:srgbClr val="CC0066"/>
      </a:hlink>
      <a:folHlink>
        <a:srgbClr val="7D7DA9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F"/>
        </a:accent4>
        <a:accent5>
          <a:srgbClr val="E2F4FF"/>
        </a:accent5>
        <a:accent6>
          <a:srgbClr val="2D89E5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5FAF5"/>
        </a:accent3>
        <a:accent4>
          <a:srgbClr val="006866"/>
        </a:accent4>
        <a:accent5>
          <a:srgbClr val="F1F5F0"/>
        </a:accent5>
        <a:accent6>
          <a:srgbClr val="E589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B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9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E"/>
        </a:accent3>
        <a:accent4>
          <a:srgbClr val="545480"/>
        </a:accent4>
        <a:accent5>
          <a:srgbClr val="FFEDED"/>
        </a:accent5>
        <a:accent6>
          <a:srgbClr val="E589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D"/>
        </a:accent4>
        <a:accent5>
          <a:srgbClr val="E9F7FF"/>
        </a:accent5>
        <a:accent6>
          <a:srgbClr val="E589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DED"/>
        </a:accent3>
        <a:accent4>
          <a:srgbClr val="0057AF"/>
        </a:accent4>
        <a:accent5>
          <a:srgbClr val="FFFFE2"/>
        </a:accent5>
        <a:accent6>
          <a:srgbClr val="008989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22222"/>
        </a:accent4>
        <a:accent5>
          <a:srgbClr val="E1E1EA"/>
        </a:accent5>
        <a:accent6>
          <a:srgbClr val="E5B7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694</Words>
  <Application>WPS 演示</Application>
  <PresentationFormat>宽屏</PresentationFormat>
  <Paragraphs>43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Calibri</vt:lpstr>
      <vt:lpstr>Arial</vt:lpstr>
      <vt:lpstr>Times New Roman</vt:lpstr>
      <vt:lpstr>微软雅黑</vt:lpstr>
      <vt:lpstr>Arial Unicode MS</vt:lpstr>
      <vt:lpstr>主题1</vt:lpstr>
      <vt:lpstr>古瓶荷花</vt:lpstr>
      <vt:lpstr>1_古瓶荷花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cao manman</dc:creator>
  <cp:lastModifiedBy>周生生</cp:lastModifiedBy>
  <cp:revision>4</cp:revision>
  <dcterms:created xsi:type="dcterms:W3CDTF">2020-11-06T17:56:00Z</dcterms:created>
  <dcterms:modified xsi:type="dcterms:W3CDTF">2020-11-21T15:20:41Z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2052-11.1.0.9998</vt:lpwstr>
  </property>
</Properties>
</file>