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72" r:id="rId4"/>
    <p:sldId id="273" r:id="rId5"/>
    <p:sldId id="275" r:id="rId6"/>
    <p:sldId id="27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01C7-020C-4747-843E-16D9BF86C333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AC740-D34A-4A04-9FC8-8E3F17CFE6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32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925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68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72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171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51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14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394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26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67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231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6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80B2-D18A-481F-8620-18DC370C977E}" type="datetimeFigureOut">
              <a:rPr lang="zh-CN" altLang="en-US" smtClean="0"/>
              <a:t>2021/2/10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B185-D7AB-465F-8D95-16A9B71DF5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16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33099" y="426327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zh-CN" sz="4400" dirty="0"/>
              <a:t>任务</a:t>
            </a:r>
            <a:r>
              <a:rPr lang="en-US" altLang="zh-CN" sz="4400" dirty="0" smtClean="0"/>
              <a:t>1  </a:t>
            </a:r>
            <a:r>
              <a:rPr lang="zh-CN" altLang="zh-CN" sz="4400" dirty="0"/>
              <a:t>常见寄生虫病</a:t>
            </a:r>
            <a:r>
              <a:rPr lang="zh-CN" altLang="zh-CN" sz="4400" dirty="0" smtClean="0"/>
              <a:t>防治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9721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696035" y="596251"/>
            <a:ext cx="3904302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三、猪肺</a:t>
            </a:r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丝虫病</a:t>
            </a:r>
            <a:endParaRPr lang="zh-CN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69075" y="1723368"/>
            <a:ext cx="93851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Aft>
                <a:spcPts val="0"/>
              </a:spcAft>
            </a:pP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猪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肺丝虫病由猪肺线虫（后圆线虫）寄生于猪的支气管和细支气管引起的一种线虫病。本病遍布全国各地，呈地方性流行，对幼猪危害很大。常见的种为野猪后圆线虫又称长刺虫圆线虫和复阴后圆线虫，萨氏后圆线虫很少见。</a:t>
            </a:r>
          </a:p>
        </p:txBody>
      </p:sp>
      <p:pic>
        <p:nvPicPr>
          <p:cNvPr id="4" name="图片 3" descr="%E5%9B%BE3%EF%BC%8D3%EF%BC%8D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66"/>
          <a:stretch>
            <a:fillRect/>
          </a:stretch>
        </p:blipFill>
        <p:spPr bwMode="auto">
          <a:xfrm>
            <a:off x="5906494" y="3208222"/>
            <a:ext cx="4350793" cy="2596941"/>
          </a:xfrm>
          <a:prstGeom prst="rect">
            <a:avLst/>
          </a:prstGeom>
          <a:noFill/>
        </p:spPr>
      </p:pic>
      <p:sp>
        <p:nvSpPr>
          <p:cNvPr id="5" name="文本框 181"/>
          <p:cNvSpPr txBox="1">
            <a:spLocks noChangeArrowheads="1"/>
          </p:cNvSpPr>
          <p:nvPr/>
        </p:nvSpPr>
        <p:spPr bwMode="auto">
          <a:xfrm>
            <a:off x="6255507" y="5805163"/>
            <a:ext cx="3652766" cy="75062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猪</a:t>
            </a:r>
            <a:r>
              <a:rPr lang="zh-CN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肺丝虫</a:t>
            </a:r>
          </a:p>
          <a:p>
            <a:pPr algn="ctr">
              <a:spcAft>
                <a:spcPts val="0"/>
              </a:spcAft>
            </a:pPr>
            <a:r>
              <a:rPr lang="zh-CN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左为雄虫，右为雌虫</a:t>
            </a:r>
          </a:p>
        </p:txBody>
      </p:sp>
    </p:spTree>
    <p:extLst>
      <p:ext uri="{BB962C8B-B14F-4D97-AF65-F5344CB8AC3E}">
        <p14:creationId xmlns:p14="http://schemas.microsoft.com/office/powerpoint/2010/main" val="241175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41696" y="1126577"/>
            <a:ext cx="9785444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19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（一）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生活史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1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猪肺线虫的发育需要蚯蚓为中间宿主。猪吞食感染性幼虫后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24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天，即可排出虫卵。虫卵随粪排出后被蚯蚓吞食经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～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天变为第一期幼虫，再经过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天蜕皮，变为感染性幼虫，被猪吞食，幼虫经肠壁淋巴管、肠系膜淋巴结、腔静脉和心脏而到达肺血管，接着转入肺泡和支气管，在此发育为成虫。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图片 5" descr="%E5%9B%BE3%EF%BC%8D3%EF%BC%8D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7"/>
          <a:stretch>
            <a:fillRect/>
          </a:stretch>
        </p:blipFill>
        <p:spPr bwMode="auto">
          <a:xfrm>
            <a:off x="1756864" y="3832463"/>
            <a:ext cx="3647649" cy="2063370"/>
          </a:xfrm>
          <a:prstGeom prst="rect">
            <a:avLst/>
          </a:prstGeom>
          <a:noFill/>
        </p:spPr>
      </p:pic>
      <p:pic>
        <p:nvPicPr>
          <p:cNvPr id="7" name="图片 6" descr="%E5%9B%BE3%EF%BC%8D3%EF%BC%8D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5946727" y="3832463"/>
            <a:ext cx="4043434" cy="2063370"/>
          </a:xfrm>
          <a:prstGeom prst="rect">
            <a:avLst/>
          </a:prstGeom>
          <a:noFill/>
        </p:spPr>
      </p:pic>
      <p:sp>
        <p:nvSpPr>
          <p:cNvPr id="8" name="文本框 178"/>
          <p:cNvSpPr txBox="1">
            <a:spLocks noChangeArrowheads="1"/>
          </p:cNvSpPr>
          <p:nvPr/>
        </p:nvSpPr>
        <p:spPr bwMode="auto">
          <a:xfrm>
            <a:off x="6203476" y="5956336"/>
            <a:ext cx="3622912" cy="2571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不同</a:t>
            </a:r>
            <a:r>
              <a:rPr lang="zh-CN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发育阶段的虫卵及第一期幼虫</a:t>
            </a:r>
          </a:p>
        </p:txBody>
      </p:sp>
      <p:sp>
        <p:nvSpPr>
          <p:cNvPr id="9" name="文本框 179"/>
          <p:cNvSpPr txBox="1">
            <a:spLocks noChangeArrowheads="1"/>
          </p:cNvSpPr>
          <p:nvPr/>
        </p:nvSpPr>
        <p:spPr bwMode="auto">
          <a:xfrm>
            <a:off x="2453615" y="5956336"/>
            <a:ext cx="1934845" cy="39624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non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kern="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病猪从土壤中获取感染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484158" y="404576"/>
            <a:ext cx="3904302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三、猪肺</a:t>
            </a:r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丝虫病</a:t>
            </a:r>
            <a:endParaRPr lang="zh-CN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86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75544" y="1656432"/>
            <a:ext cx="10722591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79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流行诊断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794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蚯蚓是猪后圆线虫唯一的中间宿主，猪只要摄食少量蚯蚓就可获得严重感，本病多发于温暖多雨季节。蚯蚓的生活习性是气侯温暖和潮湿的季节最活跃，冬季不活动，因此猪夏秋吞食蚯蚓的机会就多，尤其是在雨后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794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主要发生于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～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月龄的户外饲养的猪。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79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605050" y="293121"/>
            <a:ext cx="3904302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三、猪肺</a:t>
            </a:r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丝虫病</a:t>
            </a:r>
            <a:endParaRPr lang="zh-CN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55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%E5%9B%BE3%EF%BC%8D3%EF%BC%8D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57"/>
          <a:stretch>
            <a:fillRect/>
          </a:stretch>
        </p:blipFill>
        <p:spPr bwMode="auto">
          <a:xfrm>
            <a:off x="7392279" y="2059598"/>
            <a:ext cx="3854924" cy="2421738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7392279" y="4610131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病猪肺脏充血，表面有出血点和气肿</a:t>
            </a:r>
          </a:p>
        </p:txBody>
      </p:sp>
      <p:sp>
        <p:nvSpPr>
          <p:cNvPr id="6" name="矩形 5"/>
          <p:cNvSpPr/>
          <p:nvPr/>
        </p:nvSpPr>
        <p:spPr>
          <a:xfrm>
            <a:off x="749774" y="1963253"/>
            <a:ext cx="6096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（三）临床和剖检诊断</a:t>
            </a:r>
          </a:p>
          <a:p>
            <a:pPr lvl="0"/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猪感染后，幼虫移行能破坏肠壁、淋巴结和肺组织。当带入细菌时引起支气管肺炎，虫体阻塞毛细支气管，可使该部发生小叶性肺泡气肿，常见于尖叶和隔叶。虫体的代谢产物能使猪体中毒，影响生长发育，降低抗病能力。</a:t>
            </a:r>
          </a:p>
          <a:p>
            <a:pPr lvl="0"/>
            <a:endParaRPr lang="zh-CN" alt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605050" y="293121"/>
            <a:ext cx="3904302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三、猪肺</a:t>
            </a:r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丝虫病</a:t>
            </a:r>
            <a:endParaRPr lang="zh-CN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6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82973" y="1584363"/>
            <a:ext cx="893473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spcAft>
                <a:spcPts val="0"/>
              </a:spcAft>
            </a:pPr>
            <a:r>
              <a:rPr lang="zh-CN" altLang="zh-CN" sz="2800" b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800" b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四</a:t>
            </a:r>
            <a:r>
              <a:rPr lang="zh-CN" altLang="zh-CN" sz="2800" b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）疾病</a:t>
            </a:r>
            <a:r>
              <a:rPr lang="zh-CN" altLang="en-US" sz="2800" b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防治</a:t>
            </a:r>
            <a:endParaRPr lang="en-US" altLang="zh-CN" sz="28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7970">
              <a:spcAft>
                <a:spcPts val="0"/>
              </a:spcAft>
            </a:pPr>
            <a:endParaRPr lang="en-US" altLang="zh-CN" sz="2800" b="1" kern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7970">
              <a:spcAft>
                <a:spcPts val="0"/>
              </a:spcAft>
            </a:pP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猪舍应尽量建在较干燥的地方，猪舍运动场地要坚实，避免蚯蚓存在而传播本病。</a:t>
            </a:r>
          </a:p>
          <a:p>
            <a:pPr indent="266700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对本病流行猪场，要有计划的进行驱虫。对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～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月龄的猪更要多加注意，遇到可疑病例时，应作粪便检查，确诊后驱虫。</a:t>
            </a:r>
          </a:p>
          <a:p>
            <a:pPr indent="266700">
              <a:spcAft>
                <a:spcPts val="0"/>
              </a:spcAft>
            </a:pP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3.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在流行区，可用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的烧碱水或</a:t>
            </a:r>
            <a:r>
              <a:rPr lang="en-US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草木灰水淋湿猪的运动场，即可杀灭虫卵，又能促使蚯蚓爬出，以便消灭它们。</a:t>
            </a:r>
          </a:p>
          <a:p>
            <a:pPr indent="266700">
              <a:spcAft>
                <a:spcPts val="0"/>
              </a:spcAft>
            </a:pPr>
            <a:r>
              <a:rPr lang="zh-CN" altLang="en-US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治疗</a:t>
            </a:r>
            <a:r>
              <a:rPr lang="zh-CN" altLang="zh-CN" sz="24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可用</a:t>
            </a:r>
            <a:r>
              <a:rPr lang="zh-CN" altLang="zh-CN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左咪唑、丙硫咪唑、氰乙酰肼和伊维菌素治疗。对肺炎严重的猪，应采用抗生素治疗，防治继发感染。</a:t>
            </a:r>
          </a:p>
        </p:txBody>
      </p:sp>
      <p:sp>
        <p:nvSpPr>
          <p:cNvPr id="3" name="TextBox 5"/>
          <p:cNvSpPr txBox="1"/>
          <p:nvPr/>
        </p:nvSpPr>
        <p:spPr>
          <a:xfrm>
            <a:off x="696035" y="596251"/>
            <a:ext cx="3904302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三、猪肺</a:t>
            </a:r>
            <a:r>
              <a:rPr lang="zh-CN" alt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丝虫病</a:t>
            </a:r>
            <a:endParaRPr lang="zh-CN" alt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7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530</Words>
  <Application>Microsoft Office PowerPoint</Application>
  <PresentationFormat>宽屏</PresentationFormat>
  <Paragraphs>26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Times New Roman</vt:lpstr>
      <vt:lpstr>Office 主题</vt:lpstr>
      <vt:lpstr>任务1  常见寄生虫病防治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1025237925@qq.com</dc:creator>
  <cp:lastModifiedBy>FKL</cp:lastModifiedBy>
  <cp:revision>15</cp:revision>
  <dcterms:created xsi:type="dcterms:W3CDTF">2021-02-10T02:40:31Z</dcterms:created>
  <dcterms:modified xsi:type="dcterms:W3CDTF">2021-02-10T15:25:19Z</dcterms:modified>
</cp:coreProperties>
</file>