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9" r:id="rId2"/>
    <p:sldId id="318" r:id="rId3"/>
    <p:sldId id="427" r:id="rId4"/>
    <p:sldId id="386" r:id="rId5"/>
    <p:sldId id="387" r:id="rId6"/>
    <p:sldId id="425" r:id="rId7"/>
    <p:sldId id="424" r:id="rId8"/>
    <p:sldId id="426" r:id="rId9"/>
    <p:sldId id="277" r:id="rId10"/>
  </p:sldIdLst>
  <p:sldSz cx="12192000" cy="6858000"/>
  <p:notesSz cx="6858000" cy="9144000"/>
  <p:custDataLst>
    <p:tags r:id="rId12"/>
  </p:custDataLst>
  <p:defaultTextStyle>
    <a:defPPr>
      <a:defRPr lang="zh-CN"/>
    </a:defPPr>
    <a:lvl1pPr algn="l" defTabSz="121793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93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93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93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93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CCFF"/>
    <a:srgbClr val="FFFF99"/>
    <a:srgbClr val="CCFF99"/>
    <a:srgbClr val="CCFFFF"/>
    <a:srgbClr val="F6F8F3"/>
    <a:srgbClr val="E2DEDF"/>
    <a:srgbClr val="FEFFFF"/>
    <a:srgbClr val="E676A9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615" autoAdjust="0"/>
  </p:normalViewPr>
  <p:slideViewPr>
    <p:cSldViewPr snapToGrid="0">
      <p:cViewPr varScale="1">
        <p:scale>
          <a:sx n="92" d="100"/>
          <a:sy n="92" d="100"/>
        </p:scale>
        <p:origin x="92" y="296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736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1A1DC-BD10-4DCA-8290-E647DCE6E72B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E1E47-812A-406D-8B81-E3C0B12E74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68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1E47-812A-406D-8B81-E3C0B12E74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84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当图网 </a:t>
            </a:r>
            <a:r>
              <a:rPr lang="en-US" altLang="zh-CN" dirty="0" smtClean="0"/>
              <a:t>www.99ppt.com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1E47-812A-406D-8B81-E3C0B12E74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51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当图网 </a:t>
            </a:r>
            <a:r>
              <a:rPr lang="en-US" altLang="zh-CN" dirty="0" smtClean="0"/>
              <a:t>www.99ppt.com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1E47-812A-406D-8B81-E3C0B12E74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33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当图网 </a:t>
            </a:r>
            <a:r>
              <a:rPr lang="en-US" altLang="zh-CN" dirty="0" smtClean="0"/>
              <a:t>www.99ppt.com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1E47-812A-406D-8B81-E3C0B12E740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66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当图网 </a:t>
            </a:r>
            <a:r>
              <a:rPr lang="en-US" altLang="zh-CN" dirty="0" smtClean="0"/>
              <a:t>www.99ppt.com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1E47-812A-406D-8B81-E3C0B12E74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56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当图网 </a:t>
            </a:r>
            <a:r>
              <a:rPr lang="en-US" altLang="zh-CN" dirty="0" smtClean="0"/>
              <a:t>www.99ppt.com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1E47-812A-406D-8B81-E3C0B12E740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622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当图网 </a:t>
            </a:r>
            <a:r>
              <a:rPr lang="en-US" altLang="zh-CN" dirty="0" smtClean="0"/>
              <a:t>www.99ppt.com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1E47-812A-406D-8B81-E3C0B12E74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849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访问当图网  </a:t>
            </a:r>
            <a:r>
              <a:rPr lang="en-US" altLang="zh-CN" dirty="0" smtClean="0"/>
              <a:t>www.99ppt.com </a:t>
            </a:r>
            <a:r>
              <a:rPr lang="zh-CN" altLang="en-US" dirty="0" smtClean="0"/>
              <a:t>专业的模板网站 为您提供更多优质模板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1E47-812A-406D-8B81-E3C0B12E74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33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zh-CN" alt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1165" y="4431746"/>
            <a:ext cx="4983672" cy="64339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1310" y="1174887"/>
            <a:ext cx="6241475" cy="2759804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2" y="311154"/>
            <a:ext cx="342900" cy="365125"/>
          </a:xfrm>
          <a:solidFill>
            <a:schemeClr val="accent1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6F919D3-A0D6-4586-82A8-25A537D2BD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78" y="941179"/>
            <a:ext cx="6165275" cy="2259218"/>
          </a:xfrm>
        </p:spPr>
        <p:txBody>
          <a:bodyPr anchor="ctr"/>
          <a:lstStyle>
            <a:lvl1pPr algn="ctr">
              <a:lnSpc>
                <a:spcPct val="1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11336" y="3349470"/>
            <a:ext cx="6013320" cy="66032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8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338263"/>
            <a:ext cx="106807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9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9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9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440873" y="368300"/>
            <a:ext cx="9912927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2" r:id="rId8"/>
    <p:sldLayoutId id="2147483655" r:id="rId9"/>
    <p:sldLayoutId id="2147483663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1585340" y="1212113"/>
            <a:ext cx="9144000" cy="93994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normAutofit fontScale="77500" lnSpcReduction="20000"/>
          </a:bodyPr>
          <a:lstStyle>
            <a:lvl1pPr algn="ctr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zh-CN" altLang="en-US" sz="5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5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5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猪的生物学特性与品种</a:t>
            </a:r>
            <a:endParaRPr lang="zh-CN" altLang="en-US" sz="54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副标题 2"/>
          <p:cNvSpPr txBox="1">
            <a:spLocks/>
          </p:cNvSpPr>
          <p:nvPr/>
        </p:nvSpPr>
        <p:spPr bwMode="auto">
          <a:xfrm>
            <a:off x="2310063" y="3725208"/>
            <a:ext cx="7926089" cy="782926"/>
          </a:xfrm>
          <a:prstGeom prst="rect">
            <a:avLst/>
          </a:prstGeom>
          <a:ln w="38100" cap="flat" cmpd="sng" algn="ctr">
            <a:noFill/>
            <a:prstDash val="solid"/>
            <a:miter lim="800000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noAutofit/>
          </a:bodyPr>
          <a:lstStyle>
            <a:lvl1pPr marL="0" indent="0" algn="ctr" rtl="0" eaLnBrk="1" fontAlgn="base" hangingPunct="1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zh-CN" altLang="en-US" sz="44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</a:t>
            </a: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44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猪的品种识别</a:t>
            </a:r>
            <a:endParaRPr lang="en-US" altLang="zh-CN" sz="4400" b="1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/>
          <p:cNvSpPr>
            <a:spLocks noGrp="1"/>
          </p:cNvSpPr>
          <p:nvPr>
            <p:ph type="title" idx="4294967295"/>
          </p:nvPr>
        </p:nvSpPr>
        <p:spPr>
          <a:xfrm>
            <a:off x="4567614" y="727403"/>
            <a:ext cx="2765366" cy="84845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+mj-ea"/>
              </a:rPr>
              <a:t>目的要求</a:t>
            </a:r>
            <a:r>
              <a:rPr lang="en-US" altLang="zh-CN" sz="3200" b="1" dirty="0">
                <a:solidFill>
                  <a:srgbClr val="0000FF"/>
                </a:solidFill>
                <a:latin typeface="+mj-ea"/>
              </a:rPr>
              <a:t>:</a:t>
            </a:r>
            <a:endParaRPr lang="zh-CN" altLang="en-US" sz="32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11852" y="1683520"/>
            <a:ext cx="10917964" cy="288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知识目标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了解猪的品种及其生产性能。</a:t>
            </a:r>
          </a:p>
          <a:p>
            <a:pPr indent="4572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2800" b="1" dirty="0" smtClean="0">
                <a:solidFill>
                  <a:srgbClr val="FF0000"/>
                </a:solidFill>
              </a:rPr>
              <a:t>能力</a:t>
            </a:r>
            <a:r>
              <a:rPr lang="zh-CN" altLang="en-US" sz="2800" b="1" dirty="0">
                <a:solidFill>
                  <a:srgbClr val="FF0000"/>
                </a:solidFill>
              </a:rPr>
              <a:t>目标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能根据实体或图片认识猪的品种，简单说出其优缺点。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457200"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职业素养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善于观察和分析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 txBox="1">
            <a:spLocks/>
          </p:cNvSpPr>
          <p:nvPr/>
        </p:nvSpPr>
        <p:spPr bwMode="auto">
          <a:xfrm>
            <a:off x="2930238" y="1939139"/>
            <a:ext cx="6345379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lnSpc>
                <a:spcPct val="150000"/>
              </a:lnSpc>
              <a:defRPr sz="2800" b="1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defRPr>
            </a:lvl1pPr>
            <a:lvl2pPr eaLnBrk="1" hangingPunct="1">
              <a:lnSpc>
                <a:spcPct val="90000"/>
              </a:lnSpc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eaLnBrk="1" hangingPunct="1">
              <a:lnSpc>
                <a:spcPct val="90000"/>
              </a:lnSpc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eaLnBrk="1" hangingPunct="1">
              <a:lnSpc>
                <a:spcPct val="90000"/>
              </a:lnSpc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eaLnBrk="1" hangingPunct="1">
              <a:lnSpc>
                <a:spcPct val="90000"/>
              </a:lnSpc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latin typeface="Tempus Sans ITC" panose="04020404030D07020202" pitchFamily="82" charset="0"/>
              </a:defRPr>
            </a:lvl9pPr>
          </a:lstStyle>
          <a:p>
            <a:r>
              <a:rPr lang="zh-CN" altLang="en-US" sz="4000" dirty="0" smtClean="0"/>
              <a:t>五、我国培育的优良猪</a:t>
            </a:r>
            <a:r>
              <a:rPr lang="zh-CN" altLang="en-US" sz="4000" dirty="0"/>
              <a:t>种</a:t>
            </a:r>
          </a:p>
        </p:txBody>
      </p:sp>
    </p:spTree>
    <p:extLst>
      <p:ext uri="{BB962C8B-B14F-4D97-AF65-F5344CB8AC3E}">
        <p14:creationId xmlns:p14="http://schemas.microsoft.com/office/powerpoint/2010/main" val="8361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/>
          <p:cNvSpPr>
            <a:spLocks noGrp="1"/>
          </p:cNvSpPr>
          <p:nvPr>
            <p:ph type="title" idx="4294967295"/>
          </p:nvPr>
        </p:nvSpPr>
        <p:spPr>
          <a:xfrm>
            <a:off x="970611" y="422564"/>
            <a:ext cx="3758144" cy="498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（一）三江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白猪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1381" y="1169553"/>
            <a:ext cx="7741128" cy="481561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三江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白猪产于东北三江平原，是由民猪和长白猪杂交选育并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于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1983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年育成的我国第一个瘦肉型猪种。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1.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体型</a:t>
            </a: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外貌</a:t>
            </a:r>
            <a:r>
              <a:rPr lang="zh-CN" altLang="en-US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kern="100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全身</a:t>
            </a:r>
            <a:r>
              <a:rPr lang="zh-CN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白色，头轻嘴直，两耳下垂或稍向前倾。背腰平直，四肢粗壮，腿臀丰满，蹄质坚实，乳头</a:t>
            </a:r>
            <a:r>
              <a:rPr lang="en-US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对，排列整齐。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2.</a:t>
            </a:r>
            <a:r>
              <a:rPr lang="zh-CN" altLang="en-US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主要</a:t>
            </a: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生产性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能</a:t>
            </a:r>
            <a:r>
              <a:rPr lang="zh-CN" altLang="en-US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成年</a:t>
            </a:r>
            <a:r>
              <a:rPr lang="zh-CN" altLang="zh-CN" b="1" kern="100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公</a:t>
            </a:r>
            <a:r>
              <a:rPr lang="zh-CN" altLang="en-US" b="1" kern="100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母</a:t>
            </a:r>
            <a:r>
              <a:rPr lang="zh-CN" altLang="zh-CN" b="1" kern="100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猪体重</a:t>
            </a:r>
            <a:r>
              <a:rPr lang="zh-CN" altLang="en-US" b="1" kern="100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分别达到</a:t>
            </a:r>
            <a:r>
              <a:rPr lang="en-US" altLang="zh-CN" b="1" kern="100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250</a:t>
            </a:r>
            <a:r>
              <a:rPr lang="zh-CN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300kg</a:t>
            </a:r>
            <a:r>
              <a:rPr lang="zh-CN" altLang="en-US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b="1" kern="100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200</a:t>
            </a:r>
            <a:r>
              <a:rPr lang="zh-CN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250kg</a:t>
            </a:r>
            <a:r>
              <a:rPr lang="zh-CN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。经产母猪平均产仔数</a:t>
            </a:r>
            <a:r>
              <a:rPr lang="en-US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12.4</a:t>
            </a:r>
            <a:r>
              <a:rPr lang="zh-CN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头。</a:t>
            </a:r>
            <a:r>
              <a:rPr lang="en-US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月龄肥育猪体重达</a:t>
            </a:r>
            <a:r>
              <a:rPr lang="en-US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90kg</a:t>
            </a:r>
            <a:r>
              <a:rPr lang="zh-CN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以上，胴体瘦肉率</a:t>
            </a:r>
            <a:r>
              <a:rPr lang="en-US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58.6</a:t>
            </a:r>
            <a:r>
              <a:rPr lang="zh-CN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％。具有生长较快、耗料少、瘦肉多，肉质好，抗寒力强等优点。</a:t>
            </a: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3.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杂交利用</a:t>
            </a:r>
            <a:r>
              <a:rPr lang="zh-CN" altLang="en-US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三江白猪与杜洛克猪、汉普夏猪等品种具有较好的配合力，既可以作杂交父本，也可以作杂交</a:t>
            </a:r>
            <a:r>
              <a:rPr lang="zh-CN" altLang="zh-CN" b="1" kern="100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母本</a:t>
            </a:r>
            <a:r>
              <a:rPr lang="zh-CN" altLang="en-US" b="1" kern="100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b="1" kern="100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104" y="675237"/>
            <a:ext cx="3759698" cy="25667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957" y="3493655"/>
            <a:ext cx="3757615" cy="2491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/>
          <p:cNvSpPr>
            <a:spLocks noGrp="1"/>
          </p:cNvSpPr>
          <p:nvPr>
            <p:ph type="title" idx="4294967295"/>
          </p:nvPr>
        </p:nvSpPr>
        <p:spPr>
          <a:xfrm>
            <a:off x="1127364" y="464127"/>
            <a:ext cx="3319945" cy="4303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（二）湖北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白猪</a:t>
            </a:r>
          </a:p>
        </p:txBody>
      </p:sp>
      <p:sp>
        <p:nvSpPr>
          <p:cNvPr id="21" name="矩形 20"/>
          <p:cNvSpPr/>
          <p:nvPr/>
        </p:nvSpPr>
        <p:spPr>
          <a:xfrm>
            <a:off x="242456" y="1195766"/>
            <a:ext cx="7931726" cy="48240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indent="304800">
              <a:lnSpc>
                <a:spcPct val="110000"/>
              </a:lnSpc>
              <a:tabLst>
                <a:tab pos="3368675" algn="l"/>
              </a:tabLst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原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产于湖北省武汉市。是利用通城猪、荣昌猪与长白猪和大约克夏猪杂交选育，于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1986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年育成的我国第二个瘦肉型猪种。</a:t>
            </a:r>
          </a:p>
          <a:p>
            <a:pPr marL="342900" indent="30480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3368675" algn="l"/>
              </a:tabLst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1.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体型外貌</a:t>
            </a:r>
            <a:r>
              <a:rPr lang="zh-CN" altLang="en-US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全身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白色，头轻而直长，两耳前倾或稍下垂，背腰平直，中躯较长，腹部小，腿臀丰满，肢蹄结实，乳头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对。</a:t>
            </a:r>
          </a:p>
          <a:p>
            <a:pPr marL="342900" indent="30480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3368675" algn="l"/>
              </a:tabLst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2.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主要</a:t>
            </a: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生产性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能</a:t>
            </a:r>
            <a:r>
              <a:rPr lang="zh-CN" altLang="en-US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成年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公猪体重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250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300kg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，成年母猪体重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200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250kg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。经产母猪平均产仔数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头以上。胴体瘦肉率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59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％以上。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湖北白猪具有适应性强，耐粗饲，耐高温湿冷的能力强，繁殖性能好，肉质佳。</a:t>
            </a:r>
            <a:endParaRPr lang="zh-CN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30480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3368675" algn="l"/>
              </a:tabLst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3.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杂交利</a:t>
            </a: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用</a:t>
            </a:r>
            <a:r>
              <a:rPr lang="zh-CN" altLang="en-US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湖北白猪为母本，与杜洛克猪、汉普夏猪杂交效果明显。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t="6493"/>
          <a:stretch/>
        </p:blipFill>
        <p:spPr>
          <a:xfrm>
            <a:off x="8375269" y="989214"/>
            <a:ext cx="3516721" cy="2048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/>
          <a:srcRect t="3121"/>
          <a:stretch/>
        </p:blipFill>
        <p:spPr>
          <a:xfrm>
            <a:off x="8375268" y="3374967"/>
            <a:ext cx="3516722" cy="18562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/>
          <p:cNvSpPr>
            <a:spLocks noGrp="1"/>
          </p:cNvSpPr>
          <p:nvPr>
            <p:ph type="title" idx="4294967295"/>
          </p:nvPr>
        </p:nvSpPr>
        <p:spPr>
          <a:xfrm>
            <a:off x="1116677" y="303730"/>
            <a:ext cx="3379321" cy="65505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（三）上海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白猪</a:t>
            </a:r>
          </a:p>
        </p:txBody>
      </p:sp>
      <p:sp>
        <p:nvSpPr>
          <p:cNvPr id="21" name="矩形 20"/>
          <p:cNvSpPr/>
          <p:nvPr/>
        </p:nvSpPr>
        <p:spPr>
          <a:xfrm>
            <a:off x="261257" y="1087582"/>
            <a:ext cx="7720148" cy="48560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indent="304800" algn="just">
              <a:lnSpc>
                <a:spcPct val="110000"/>
              </a:lnSpc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产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于上海市近郊各县。是利用大约克夏猪、苏白猪等品种与本地猪经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复杂杂交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育成的肉脂兼用型品种。</a:t>
            </a:r>
          </a:p>
          <a:p>
            <a:pPr marL="342900" indent="3048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1.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体形</a:t>
            </a: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外貌</a:t>
            </a:r>
            <a:r>
              <a:rPr lang="zh-CN" altLang="en-US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被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毛全白，体型中等偏大，体质坚实，面平或微凹，耳中等大略向前倾，背宽腹大，腿臀丰满。乳头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对。</a:t>
            </a:r>
          </a:p>
          <a:p>
            <a:pPr marL="342900" indent="3048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2.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主要</a:t>
            </a: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生产性能</a:t>
            </a:r>
            <a:r>
              <a:rPr lang="zh-CN" altLang="en-US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成年公猪体重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158kg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，成年母猪体重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177.6kg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。经产母猪平均产仔数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12.93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头。体重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90kg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屠宰时，屠宰率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73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％，胴体瘦肉率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52.49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％。具有生长较快、产仔较多等优点，但青年母猪发情不明显。</a:t>
            </a:r>
          </a:p>
          <a:p>
            <a:pPr marL="342900" indent="3048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3.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杂交</a:t>
            </a: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利用</a:t>
            </a:r>
            <a:r>
              <a:rPr lang="zh-CN" altLang="en-US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用上海白猪作母本，与杜洛克猪、大约克夏猪进行杂交，具有较好的杂交效果。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442" y="1589163"/>
            <a:ext cx="3766404" cy="36478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/>
          <p:cNvSpPr>
            <a:spLocks noGrp="1"/>
          </p:cNvSpPr>
          <p:nvPr>
            <p:ph type="title" idx="4294967295"/>
          </p:nvPr>
        </p:nvSpPr>
        <p:spPr>
          <a:xfrm>
            <a:off x="918814" y="353291"/>
            <a:ext cx="3126714" cy="57304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（四）哈尔滨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白猪</a:t>
            </a:r>
          </a:p>
        </p:txBody>
      </p:sp>
      <p:sp>
        <p:nvSpPr>
          <p:cNvPr id="21" name="矩形 20"/>
          <p:cNvSpPr/>
          <p:nvPr/>
        </p:nvSpPr>
        <p:spPr>
          <a:xfrm>
            <a:off x="283624" y="1265712"/>
            <a:ext cx="8264632" cy="452338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简称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为哈白猪，是由东北农学院用苏白猪和当地白猪杂交，并于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1975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年育成的我国第一个肉脂兼用型品种。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369310" algn="l"/>
              </a:tabLst>
              <a:defRPr/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1.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体型外貌</a:t>
            </a:r>
            <a:r>
              <a:rPr lang="zh-CN" altLang="en-US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体型较大，全身被毛白色，头中等大，两耳直立，颜面微凹，背腰平直，腹稍大但不下垂，腿臀丰满，四肢强健，体质结实，乳头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对以上。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369310" algn="l"/>
              </a:tabLst>
              <a:defRPr/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2.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主要</a:t>
            </a: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生产性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能</a:t>
            </a:r>
            <a:r>
              <a:rPr lang="zh-CN" altLang="en-US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成年公猪体重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200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250kg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，成年母猪体重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180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200kg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。经产母猪平均产仔数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11.3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头。哈白猪具有抗寒力强、耐粗饲、生长较快、耗料较少等优点。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369310" algn="l"/>
              </a:tabLst>
              <a:defRPr/>
            </a:pPr>
            <a:r>
              <a:rPr lang="en-US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3.</a:t>
            </a:r>
            <a:r>
              <a:rPr lang="zh-CN" altLang="zh-CN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杂交利用</a:t>
            </a:r>
            <a:r>
              <a:rPr lang="zh-CN" altLang="en-US" b="1" kern="100" dirty="0" smtClean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哈白猪与民猪、三江白猪进行正反杂交，用哈白猪做母本，与杜洛克猪、长白猪猪、大约克夏猪进行杂交，具有较好的杂交效果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709" y="1411185"/>
            <a:ext cx="2902765" cy="16740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2709" y="3447617"/>
            <a:ext cx="2902765" cy="1911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/>
          <p:cNvSpPr>
            <a:spLocks noGrp="1"/>
          </p:cNvSpPr>
          <p:nvPr>
            <p:ph type="title" idx="4294967295"/>
          </p:nvPr>
        </p:nvSpPr>
        <p:spPr>
          <a:xfrm>
            <a:off x="832858" y="414520"/>
            <a:ext cx="3366258" cy="66811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（五）北京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黑猪</a:t>
            </a:r>
          </a:p>
        </p:txBody>
      </p:sp>
      <p:sp>
        <p:nvSpPr>
          <p:cNvPr id="21" name="矩形 20"/>
          <p:cNvSpPr/>
          <p:nvPr/>
        </p:nvSpPr>
        <p:spPr>
          <a:xfrm>
            <a:off x="239882" y="1082634"/>
            <a:ext cx="7608718" cy="487482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indent="304800">
              <a:lnSpc>
                <a:spcPct val="120000"/>
              </a:lnSpc>
              <a:tabLst>
                <a:tab pos="3368675" algn="l"/>
              </a:tabLst>
            </a:pP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北京双桥农场、北郊农场用巴克夏猪、约克夏猪、苏白猪、河北黑猪杂交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而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成的新品种。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3368675" algn="l"/>
              </a:tabLst>
            </a:pP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（</a:t>
            </a:r>
            <a:r>
              <a:rPr lang="en-US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1</a:t>
            </a: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）体形外貌</a:t>
            </a:r>
            <a:r>
              <a:rPr lang="zh-CN" altLang="en-US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北京黑猪全身被毛黑色，体质结实，结构匀称。头部清秀，两耳向前直立或平伸，背腰平直而宽，腿臀丰满，四肢健壮，乳头多为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对。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3368675" algn="l"/>
              </a:tabLst>
            </a:pP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（</a:t>
            </a:r>
            <a:r>
              <a:rPr lang="en-US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2</a:t>
            </a: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）主要生产性能</a:t>
            </a:r>
            <a:r>
              <a:rPr lang="zh-CN" altLang="en-US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成年公猪体重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262kg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，成年母猪体重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220kg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。经产母猪平均产仔数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11.52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头。北京黑猪具有体形较大、生长较快、肉质好等特点。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3368675" algn="l"/>
              </a:tabLst>
            </a:pP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（</a:t>
            </a:r>
            <a:r>
              <a:rPr lang="en-US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3</a:t>
            </a:r>
            <a:r>
              <a:rPr lang="zh-CN" altLang="zh-CN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）杂交利用</a:t>
            </a:r>
            <a:r>
              <a:rPr lang="zh-CN" altLang="en-US" b="1" kern="100" dirty="0">
                <a:solidFill>
                  <a:srgbClr val="FF0000"/>
                </a:solidFill>
                <a:latin typeface="+mj-ea"/>
                <a:ea typeface="+mj-ea"/>
                <a:cs typeface="Times New Roman"/>
              </a:rPr>
              <a:t>：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用长白公猪与北京黑猪杂交，杂种母猪作母本，再用杜洛克猪或大约克夏猪作父本进行经济杂交，效果明显。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480" y="965661"/>
            <a:ext cx="3747102" cy="2280742"/>
          </a:xfrm>
          <a:prstGeom prst="rect">
            <a:avLst/>
          </a:prstGeom>
        </p:spPr>
      </p:pic>
      <p:pic>
        <p:nvPicPr>
          <p:cNvPr id="1026" name="Picture 2" descr="https://ss1.bdstatic.com/70cFvXSh_Q1YnxGkpoWK1HF6hhy/it/u=3823980568,3390667393&amp;fm=26&amp;gp=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79" y="3466933"/>
            <a:ext cx="3747103" cy="24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409700" y="2428875"/>
            <a:ext cx="2000250" cy="200025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8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schemeClr val="tx1">
                    <a:lumMod val="50000"/>
                  </a:schemeClr>
                </a:solidFill>
              </a:rPr>
              <a:t>谢</a:t>
            </a:r>
          </a:p>
        </p:txBody>
      </p:sp>
      <p:sp>
        <p:nvSpPr>
          <p:cNvPr id="124" name="椭圆 123"/>
          <p:cNvSpPr/>
          <p:nvPr/>
        </p:nvSpPr>
        <p:spPr>
          <a:xfrm>
            <a:off x="3867150" y="2428875"/>
            <a:ext cx="2000250" cy="200025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8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schemeClr val="tx1">
                    <a:lumMod val="50000"/>
                  </a:schemeClr>
                </a:solidFill>
              </a:rPr>
              <a:t>谢</a:t>
            </a:r>
          </a:p>
        </p:txBody>
      </p:sp>
      <p:sp>
        <p:nvSpPr>
          <p:cNvPr id="125" name="椭圆 124"/>
          <p:cNvSpPr/>
          <p:nvPr/>
        </p:nvSpPr>
        <p:spPr>
          <a:xfrm>
            <a:off x="6324600" y="2428875"/>
            <a:ext cx="2000250" cy="200025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8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schemeClr val="tx1">
                    <a:lumMod val="50000"/>
                  </a:schemeClr>
                </a:solidFill>
              </a:rPr>
              <a:t>观</a:t>
            </a:r>
          </a:p>
        </p:txBody>
      </p:sp>
      <p:sp>
        <p:nvSpPr>
          <p:cNvPr id="126" name="椭圆 125"/>
          <p:cNvSpPr/>
          <p:nvPr/>
        </p:nvSpPr>
        <p:spPr>
          <a:xfrm>
            <a:off x="8782050" y="2428875"/>
            <a:ext cx="2000250" cy="200025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8F9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schemeClr val="tx1">
                    <a:lumMod val="50000"/>
                  </a:schemeClr>
                </a:solidFill>
              </a:rPr>
              <a:t>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当图网 www.99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当图网 www.99ppt.com ">
  <a:themeElements>
    <a:clrScheme name="自定义 68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4D4D4D"/>
      </a:accent1>
      <a:accent2>
        <a:srgbClr val="4E617A"/>
      </a:accent2>
      <a:accent3>
        <a:srgbClr val="6688BE"/>
      </a:accent3>
      <a:accent4>
        <a:srgbClr val="A55DAB"/>
      </a:accent4>
      <a:accent5>
        <a:srgbClr val="BA466F"/>
      </a:accent5>
      <a:accent6>
        <a:srgbClr val="D42C44"/>
      </a:accent6>
      <a:hlink>
        <a:srgbClr val="002060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小碎花校园清新毕业答辩模板</Template>
  <TotalTime>5687</TotalTime>
  <Words>992</Words>
  <Application>Microsoft Office PowerPoint</Application>
  <PresentationFormat>宽屏</PresentationFormat>
  <Paragraphs>51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Monotype Sorts</vt:lpstr>
      <vt:lpstr>等线</vt:lpstr>
      <vt:lpstr>等线 Light</vt:lpstr>
      <vt:lpstr>黑体</vt:lpstr>
      <vt:lpstr>华文楷体</vt:lpstr>
      <vt:lpstr>华文细黑</vt:lpstr>
      <vt:lpstr>微软雅黑</vt:lpstr>
      <vt:lpstr>幼圆</vt:lpstr>
      <vt:lpstr>Arial</vt:lpstr>
      <vt:lpstr>Calibri</vt:lpstr>
      <vt:lpstr>Tempus Sans ITC</vt:lpstr>
      <vt:lpstr>Times New Roman</vt:lpstr>
      <vt:lpstr>Wingdings</vt:lpstr>
      <vt:lpstr>Wingdings 2</vt:lpstr>
      <vt:lpstr>当图网 www.99ppt.com </vt:lpstr>
      <vt:lpstr>PowerPoint 演示文稿</vt:lpstr>
      <vt:lpstr>目的要求:</vt:lpstr>
      <vt:lpstr>PowerPoint 演示文稿</vt:lpstr>
      <vt:lpstr>（一）三江白猪</vt:lpstr>
      <vt:lpstr>（二）湖北白猪</vt:lpstr>
      <vt:lpstr>（三）上海白猪</vt:lpstr>
      <vt:lpstr>（四）哈尔滨白猪</vt:lpstr>
      <vt:lpstr>（五）北京黑猪</vt:lpstr>
      <vt:lpstr>PowerPoint 演示文稿</vt:lpstr>
    </vt:vector>
  </TitlesOfParts>
  <Manager>当图网 www.99ppt.com</Manager>
  <Company>当图网 www.99ppt.com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 www.99ppt.com</dc:title>
  <dc:creator>当图网 www.99ppt.com</dc:creator>
  <cp:keywords>当图网 www.99ppt.com</cp:keywords>
  <dc:description>当图网 www.99ppt.com</dc:description>
  <cp:lastModifiedBy>FKL</cp:lastModifiedBy>
  <cp:revision>315</cp:revision>
  <dcterms:created xsi:type="dcterms:W3CDTF">2016-05-11T13:49:00Z</dcterms:created>
  <dcterms:modified xsi:type="dcterms:W3CDTF">2021-01-25T06:40:29Z</dcterms:modified>
  <cp:category>当图网 www.99ppt.com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