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heme/theme3.xml" ContentType="application/vnd.openxmlformats-officedocument.theme+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notesSlides/notesSlide1.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notesSlides/notesSlide2.xml" ContentType="application/vnd.openxmlformats-officedocument.presentationml.notesSlide+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notesSlides/notesSlide3.xml" ContentType="application/vnd.openxmlformats-officedocument.presentationml.notesSlide+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notesSlides/notesSlide4.xml" ContentType="application/vnd.openxmlformats-officedocument.presentationml.notesSlide+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notesSlides/notesSlide5.xml" ContentType="application/vnd.openxmlformats-officedocument.presentationml.notesSlide+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notesSlides/notesSlide6.xml" ContentType="application/vnd.openxmlformats-officedocument.presentationml.notesSlide+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notesSlides/notesSlide7.xml" ContentType="application/vnd.openxmlformats-officedocument.presentationml.notesSlide+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notesSlides/notesSlide8.xml" ContentType="application/vnd.openxmlformats-officedocument.presentationml.notesSlide+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notesSlides/notesSlide9.xml" ContentType="application/vnd.openxmlformats-officedocument.presentationml.notesSlide+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notesSlides/notesSlide10.xml" ContentType="application/vnd.openxmlformats-officedocument.presentationml.notesSlide+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notesSlides/notesSlide11.xml" ContentType="application/vnd.openxmlformats-officedocument.presentationml.notesSlide+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notesSlides/notesSlide12.xml" ContentType="application/vnd.openxmlformats-officedocument.presentationml.notesSlide+xml"/>
  <Override PartName="/ppt/tags/tag569.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notesSlides/notesSlide13.xml" ContentType="application/vnd.openxmlformats-officedocument.presentationml.notesSlide+xml"/>
  <Override PartName="/ppt/tags/tag598.xml" ContentType="application/vnd.openxmlformats-officedocument.presentationml.tags+xml"/>
  <Override PartName="/ppt/tags/tag59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8"/>
  </p:notesMasterIdLst>
  <p:sldIdLst>
    <p:sldId id="410" r:id="rId3"/>
    <p:sldId id="411" r:id="rId4"/>
    <p:sldId id="412" r:id="rId5"/>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 id="427" r:id="rId20"/>
    <p:sldId id="428" r:id="rId21"/>
    <p:sldId id="429" r:id="rId22"/>
    <p:sldId id="430" r:id="rId23"/>
    <p:sldId id="431" r:id="rId24"/>
    <p:sldId id="432" r:id="rId25"/>
    <p:sldId id="433" r:id="rId26"/>
    <p:sldId id="434"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varScale="1">
        <p:scale>
          <a:sx n="38" d="100"/>
          <a:sy n="38" d="100"/>
        </p:scale>
        <p:origin x="76" y="73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2021/2/7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14E5D49-73DC-4F12-9286-E1E270B96B4F}" type="slidenum">
              <a:rPr lang="zh-CN" altLang="en-US" smtClean="0"/>
              <a:t>2</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t>21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t>7</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986BFA5-B81F-4A20-BA46-59DD472E1CEE}" type="slidenum">
              <a:rPr lang="zh-CN" altLang="en-US" smtClean="0"/>
              <a:t>9</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8589CD-A935-4D1C-B053-63800F7F5732}" type="slidenum">
              <a:rPr lang="zh-CN" altLang="en-US" smtClean="0"/>
              <a:t>12</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t>16</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t>17</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76.xml"/><Relationship Id="rId13" Type="http://schemas.openxmlformats.org/officeDocument/2006/relationships/tags" Target="../tags/tag81.xml"/><Relationship Id="rId18" Type="http://schemas.openxmlformats.org/officeDocument/2006/relationships/tags" Target="../tags/tag86.xml"/><Relationship Id="rId26" Type="http://schemas.openxmlformats.org/officeDocument/2006/relationships/image" Target="../media/image1.jpeg"/><Relationship Id="rId3" Type="http://schemas.openxmlformats.org/officeDocument/2006/relationships/tags" Target="../tags/tag71.xml"/><Relationship Id="rId21" Type="http://schemas.openxmlformats.org/officeDocument/2006/relationships/tags" Target="../tags/tag89.xml"/><Relationship Id="rId7" Type="http://schemas.openxmlformats.org/officeDocument/2006/relationships/tags" Target="../tags/tag75.xml"/><Relationship Id="rId12" Type="http://schemas.openxmlformats.org/officeDocument/2006/relationships/tags" Target="../tags/tag80.xml"/><Relationship Id="rId17" Type="http://schemas.openxmlformats.org/officeDocument/2006/relationships/tags" Target="../tags/tag85.xml"/><Relationship Id="rId25" Type="http://schemas.openxmlformats.org/officeDocument/2006/relationships/slideMaster" Target="../slideMasters/slideMaster2.xml"/><Relationship Id="rId2" Type="http://schemas.openxmlformats.org/officeDocument/2006/relationships/tags" Target="../tags/tag70.xml"/><Relationship Id="rId16" Type="http://schemas.openxmlformats.org/officeDocument/2006/relationships/tags" Target="../tags/tag84.xml"/><Relationship Id="rId20" Type="http://schemas.openxmlformats.org/officeDocument/2006/relationships/tags" Target="../tags/tag88.xml"/><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tags" Target="../tags/tag79.xml"/><Relationship Id="rId24" Type="http://schemas.openxmlformats.org/officeDocument/2006/relationships/tags" Target="../tags/tag92.xml"/><Relationship Id="rId5" Type="http://schemas.openxmlformats.org/officeDocument/2006/relationships/tags" Target="../tags/tag73.xml"/><Relationship Id="rId15" Type="http://schemas.openxmlformats.org/officeDocument/2006/relationships/tags" Target="../tags/tag83.xml"/><Relationship Id="rId23" Type="http://schemas.openxmlformats.org/officeDocument/2006/relationships/tags" Target="../tags/tag91.xml"/><Relationship Id="rId10" Type="http://schemas.openxmlformats.org/officeDocument/2006/relationships/tags" Target="../tags/tag78.xml"/><Relationship Id="rId19" Type="http://schemas.openxmlformats.org/officeDocument/2006/relationships/tags" Target="../tags/tag87.xml"/><Relationship Id="rId4" Type="http://schemas.openxmlformats.org/officeDocument/2006/relationships/tags" Target="../tags/tag72.xml"/><Relationship Id="rId9" Type="http://schemas.openxmlformats.org/officeDocument/2006/relationships/tags" Target="../tags/tag77.xml"/><Relationship Id="rId14" Type="http://schemas.openxmlformats.org/officeDocument/2006/relationships/tags" Target="../tags/tag82.xml"/><Relationship Id="rId22" Type="http://schemas.openxmlformats.org/officeDocument/2006/relationships/tags" Target="../tags/tag90.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slideMaster" Target="../slideMasters/slideMaster2.xml"/><Relationship Id="rId5" Type="http://schemas.openxmlformats.org/officeDocument/2006/relationships/tags" Target="../tags/tag97.xml"/><Relationship Id="rId4" Type="http://schemas.openxmlformats.org/officeDocument/2006/relationships/tags" Target="../tags/tag96.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slideMaster" Target="../slideMasters/slideMaster2.xml"/><Relationship Id="rId3" Type="http://schemas.openxmlformats.org/officeDocument/2006/relationships/tags" Target="../tags/tag100.xml"/><Relationship Id="rId7" Type="http://schemas.openxmlformats.org/officeDocument/2006/relationships/tags" Target="../tags/tag104.xml"/><Relationship Id="rId12" Type="http://schemas.openxmlformats.org/officeDocument/2006/relationships/tags" Target="../tags/tag109.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5" Type="http://schemas.openxmlformats.org/officeDocument/2006/relationships/tags" Target="../tags/tag102.xml"/><Relationship Id="rId10" Type="http://schemas.openxmlformats.org/officeDocument/2006/relationships/tags" Target="../tags/tag107.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image" Target="../media/image1.jpe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12.xml"/><Relationship Id="rId7" Type="http://schemas.openxmlformats.org/officeDocument/2006/relationships/slideMaster" Target="../slideMasters/slideMaster2.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23.xml"/><Relationship Id="rId3" Type="http://schemas.openxmlformats.org/officeDocument/2006/relationships/tags" Target="../tags/tag118.xml"/><Relationship Id="rId7" Type="http://schemas.openxmlformats.org/officeDocument/2006/relationships/tags" Target="../tags/tag122.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9"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slideMaster" Target="../slideMasters/slideMaster2.xml"/><Relationship Id="rId4" Type="http://schemas.openxmlformats.org/officeDocument/2006/relationships/tags" Target="../tags/tag127.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33.xml"/><Relationship Id="rId7" Type="http://schemas.openxmlformats.org/officeDocument/2006/relationships/slideMaster" Target="../slideMasters/slideMaster2.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5" Type="http://schemas.openxmlformats.org/officeDocument/2006/relationships/tags" Target="../tags/tag135.xml"/><Relationship Id="rId4" Type="http://schemas.openxmlformats.org/officeDocument/2006/relationships/tags" Target="../tags/tag13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Master" Target="../slideMasters/slideMaster2.xml"/><Relationship Id="rId5" Type="http://schemas.openxmlformats.org/officeDocument/2006/relationships/tags" Target="../tags/tag141.xml"/><Relationship Id="rId4" Type="http://schemas.openxmlformats.org/officeDocument/2006/relationships/tags" Target="../tags/tag140.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5" Type="http://schemas.openxmlformats.org/officeDocument/2006/relationships/slideMaster" Target="../slideMasters/slideMaster2.xml"/><Relationship Id="rId4" Type="http://schemas.openxmlformats.org/officeDocument/2006/relationships/tags" Target="../tags/tag145.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tags" Target="../tags/tag15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tags" Target="../tags/tag157.xml"/><Relationship Id="rId2" Type="http://schemas.openxmlformats.org/officeDocument/2006/relationships/tags" Target="../tags/tag147.xml"/><Relationship Id="rId16" Type="http://schemas.openxmlformats.org/officeDocument/2006/relationships/image" Target="../media/image1.jpeg"/><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5" Type="http://schemas.openxmlformats.org/officeDocument/2006/relationships/slideMaster" Target="../slideMasters/slideMaster2.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tags" Target="../tags/tag159.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67.xml"/><Relationship Id="rId3" Type="http://schemas.openxmlformats.org/officeDocument/2006/relationships/tags" Target="../tags/tag162.xml"/><Relationship Id="rId7" Type="http://schemas.openxmlformats.org/officeDocument/2006/relationships/tags" Target="../tags/tag166.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slideMaster" Target="../slideMasters/slideMaster2.xml"/><Relationship Id="rId5" Type="http://schemas.openxmlformats.org/officeDocument/2006/relationships/tags" Target="../tags/tag164.xml"/><Relationship Id="rId10" Type="http://schemas.openxmlformats.org/officeDocument/2006/relationships/tags" Target="../tags/tag169.xml"/><Relationship Id="rId4" Type="http://schemas.openxmlformats.org/officeDocument/2006/relationships/tags" Target="../tags/tag163.xml"/><Relationship Id="rId9" Type="http://schemas.openxmlformats.org/officeDocument/2006/relationships/tags" Target="../tags/tag168.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77.xml"/><Relationship Id="rId13" Type="http://schemas.openxmlformats.org/officeDocument/2006/relationships/slideMaster" Target="../slideMasters/slideMaster2.xml"/><Relationship Id="rId3" Type="http://schemas.openxmlformats.org/officeDocument/2006/relationships/tags" Target="../tags/tag172.xml"/><Relationship Id="rId7" Type="http://schemas.openxmlformats.org/officeDocument/2006/relationships/tags" Target="../tags/tag176.xml"/><Relationship Id="rId12" Type="http://schemas.openxmlformats.org/officeDocument/2006/relationships/tags" Target="../tags/tag181.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tags" Target="../tags/tag175.xml"/><Relationship Id="rId11" Type="http://schemas.openxmlformats.org/officeDocument/2006/relationships/tags" Target="../tags/tag180.xml"/><Relationship Id="rId5" Type="http://schemas.openxmlformats.org/officeDocument/2006/relationships/tags" Target="../tags/tag174.xml"/><Relationship Id="rId10" Type="http://schemas.openxmlformats.org/officeDocument/2006/relationships/tags" Target="../tags/tag179.xml"/><Relationship Id="rId4" Type="http://schemas.openxmlformats.org/officeDocument/2006/relationships/tags" Target="../tags/tag173.xml"/><Relationship Id="rId9" Type="http://schemas.openxmlformats.org/officeDocument/2006/relationships/tags" Target="../tags/tag178.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0" Type="http://schemas.openxmlformats.org/officeDocument/2006/relationships/tags" Target="../tags/tag191.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202.xml"/><Relationship Id="rId13" Type="http://schemas.openxmlformats.org/officeDocument/2006/relationships/tags" Target="../tags/tag207.xml"/><Relationship Id="rId3" Type="http://schemas.openxmlformats.org/officeDocument/2006/relationships/tags" Target="../tags/tag197.xml"/><Relationship Id="rId7" Type="http://schemas.openxmlformats.org/officeDocument/2006/relationships/tags" Target="../tags/tag201.xml"/><Relationship Id="rId12" Type="http://schemas.openxmlformats.org/officeDocument/2006/relationships/tags" Target="../tags/tag206.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tags" Target="../tags/tag200.xml"/><Relationship Id="rId11" Type="http://schemas.openxmlformats.org/officeDocument/2006/relationships/tags" Target="../tags/tag205.xml"/><Relationship Id="rId5" Type="http://schemas.openxmlformats.org/officeDocument/2006/relationships/tags" Target="../tags/tag199.xml"/><Relationship Id="rId10" Type="http://schemas.openxmlformats.org/officeDocument/2006/relationships/tags" Target="../tags/tag204.xml"/><Relationship Id="rId4" Type="http://schemas.openxmlformats.org/officeDocument/2006/relationships/tags" Target="../tags/tag198.xml"/><Relationship Id="rId9" Type="http://schemas.openxmlformats.org/officeDocument/2006/relationships/tags" Target="../tags/tag203.xml"/><Relationship Id="rId14"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215.xml"/><Relationship Id="rId13" Type="http://schemas.openxmlformats.org/officeDocument/2006/relationships/tags" Target="../tags/tag220.xml"/><Relationship Id="rId3" Type="http://schemas.openxmlformats.org/officeDocument/2006/relationships/tags" Target="../tags/tag210.xml"/><Relationship Id="rId7" Type="http://schemas.openxmlformats.org/officeDocument/2006/relationships/tags" Target="../tags/tag214.xml"/><Relationship Id="rId12" Type="http://schemas.openxmlformats.org/officeDocument/2006/relationships/tags" Target="../tags/tag219.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11" Type="http://schemas.openxmlformats.org/officeDocument/2006/relationships/tags" Target="../tags/tag218.xml"/><Relationship Id="rId5" Type="http://schemas.openxmlformats.org/officeDocument/2006/relationships/tags" Target="../tags/tag212.xml"/><Relationship Id="rId10" Type="http://schemas.openxmlformats.org/officeDocument/2006/relationships/tags" Target="../tags/tag217.xml"/><Relationship Id="rId4" Type="http://schemas.openxmlformats.org/officeDocument/2006/relationships/tags" Target="../tags/tag211.xml"/><Relationship Id="rId9" Type="http://schemas.openxmlformats.org/officeDocument/2006/relationships/tags" Target="../tags/tag216.xml"/><Relationship Id="rId14"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8" Type="http://schemas.openxmlformats.org/officeDocument/2006/relationships/tags" Target="../tags/tag228.xml"/><Relationship Id="rId13" Type="http://schemas.openxmlformats.org/officeDocument/2006/relationships/tags" Target="../tags/tag233.xml"/><Relationship Id="rId3" Type="http://schemas.openxmlformats.org/officeDocument/2006/relationships/tags" Target="../tags/tag223.xml"/><Relationship Id="rId7" Type="http://schemas.openxmlformats.org/officeDocument/2006/relationships/tags" Target="../tags/tag227.xml"/><Relationship Id="rId12" Type="http://schemas.openxmlformats.org/officeDocument/2006/relationships/tags" Target="../tags/tag232.xml"/><Relationship Id="rId2" Type="http://schemas.openxmlformats.org/officeDocument/2006/relationships/tags" Target="../tags/tag222.xml"/><Relationship Id="rId16" Type="http://schemas.openxmlformats.org/officeDocument/2006/relationships/slideMaster" Target="../slideMasters/slideMaster2.xml"/><Relationship Id="rId1" Type="http://schemas.openxmlformats.org/officeDocument/2006/relationships/tags" Target="../tags/tag221.xml"/><Relationship Id="rId6" Type="http://schemas.openxmlformats.org/officeDocument/2006/relationships/tags" Target="../tags/tag226.xml"/><Relationship Id="rId11" Type="http://schemas.openxmlformats.org/officeDocument/2006/relationships/tags" Target="../tags/tag231.xml"/><Relationship Id="rId5" Type="http://schemas.openxmlformats.org/officeDocument/2006/relationships/tags" Target="../tags/tag225.xml"/><Relationship Id="rId15" Type="http://schemas.openxmlformats.org/officeDocument/2006/relationships/tags" Target="../tags/tag235.xml"/><Relationship Id="rId10" Type="http://schemas.openxmlformats.org/officeDocument/2006/relationships/tags" Target="../tags/tag230.xml"/><Relationship Id="rId4" Type="http://schemas.openxmlformats.org/officeDocument/2006/relationships/tags" Target="../tags/tag224.xml"/><Relationship Id="rId9" Type="http://schemas.openxmlformats.org/officeDocument/2006/relationships/tags" Target="../tags/tag229.xml"/><Relationship Id="rId14" Type="http://schemas.openxmlformats.org/officeDocument/2006/relationships/tags" Target="../tags/tag234.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243.xml"/><Relationship Id="rId13" Type="http://schemas.openxmlformats.org/officeDocument/2006/relationships/slideMaster" Target="../slideMasters/slideMaster2.xml"/><Relationship Id="rId3" Type="http://schemas.openxmlformats.org/officeDocument/2006/relationships/tags" Target="../tags/tag238.xml"/><Relationship Id="rId7" Type="http://schemas.openxmlformats.org/officeDocument/2006/relationships/tags" Target="../tags/tag242.xml"/><Relationship Id="rId12" Type="http://schemas.openxmlformats.org/officeDocument/2006/relationships/tags" Target="../tags/tag247.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11" Type="http://schemas.openxmlformats.org/officeDocument/2006/relationships/tags" Target="../tags/tag246.xml"/><Relationship Id="rId5" Type="http://schemas.openxmlformats.org/officeDocument/2006/relationships/tags" Target="../tags/tag240.xml"/><Relationship Id="rId10" Type="http://schemas.openxmlformats.org/officeDocument/2006/relationships/tags" Target="../tags/tag245.xml"/><Relationship Id="rId4" Type="http://schemas.openxmlformats.org/officeDocument/2006/relationships/tags" Target="../tags/tag239.xml"/><Relationship Id="rId9" Type="http://schemas.openxmlformats.org/officeDocument/2006/relationships/tags" Target="../tags/tag244.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2021/2/7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菱形 6"/>
          <p:cNvSpPr/>
          <p:nvPr userDrawn="1">
            <p:custDataLst>
              <p:tags r:id="rId1"/>
            </p:custDataLst>
          </p:nvPr>
        </p:nvSpPr>
        <p:spPr>
          <a:xfrm>
            <a:off x="3030220" y="2753995"/>
            <a:ext cx="2082800" cy="2082800"/>
          </a:xfrm>
          <a:prstGeom prst="diamond">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8" name="等腰三角形 7"/>
          <p:cNvSpPr/>
          <p:nvPr userDrawn="1">
            <p:custDataLst>
              <p:tags r:id="rId2"/>
            </p:custDataLst>
          </p:nvPr>
        </p:nvSpPr>
        <p:spPr>
          <a:xfrm>
            <a:off x="0" y="2779776"/>
            <a:ext cx="3931920" cy="4078224"/>
          </a:xfrm>
          <a:prstGeom prst="triangle">
            <a:avLst>
              <a:gd name="adj" fmla="val 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9" name="任意多边形: 形状 8"/>
          <p:cNvSpPr/>
          <p:nvPr userDrawn="1">
            <p:custDataLst>
              <p:tags r:id="rId3"/>
            </p:custDataLst>
          </p:nvPr>
        </p:nvSpPr>
        <p:spPr>
          <a:xfrm>
            <a:off x="-4445" y="251460"/>
            <a:ext cx="823976" cy="1097280"/>
          </a:xfrm>
          <a:custGeom>
            <a:avLst/>
            <a:gdLst>
              <a:gd name="connsiteX0" fmla="*/ 275336 w 823976"/>
              <a:gd name="connsiteY0" fmla="*/ 0 h 1097280"/>
              <a:gd name="connsiteX1" fmla="*/ 823976 w 823976"/>
              <a:gd name="connsiteY1" fmla="*/ 548640 h 1097280"/>
              <a:gd name="connsiteX2" fmla="*/ 275336 w 823976"/>
              <a:gd name="connsiteY2" fmla="*/ 1097280 h 1097280"/>
              <a:gd name="connsiteX3" fmla="*/ 0 w 823976"/>
              <a:gd name="connsiteY3" fmla="*/ 821944 h 1097280"/>
              <a:gd name="connsiteX4" fmla="*/ 0 w 823976"/>
              <a:gd name="connsiteY4" fmla="*/ 275336 h 109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976" h="1097280">
                <a:moveTo>
                  <a:pt x="275336" y="0"/>
                </a:moveTo>
                <a:lnTo>
                  <a:pt x="823976" y="548640"/>
                </a:lnTo>
                <a:lnTo>
                  <a:pt x="275336" y="1097280"/>
                </a:lnTo>
                <a:lnTo>
                  <a:pt x="0" y="821944"/>
                </a:lnTo>
                <a:lnTo>
                  <a:pt x="0" y="275336"/>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grpSp>
        <p:nvGrpSpPr>
          <p:cNvPr id="11" name="组合 10"/>
          <p:cNvGrpSpPr/>
          <p:nvPr userDrawn="1">
            <p:custDataLst>
              <p:tags r:id="rId4"/>
            </p:custDataLst>
          </p:nvPr>
        </p:nvGrpSpPr>
        <p:grpSpPr>
          <a:xfrm>
            <a:off x="10722739" y="0"/>
            <a:ext cx="1464182" cy="1495460"/>
            <a:chOff x="10722739" y="0"/>
            <a:chExt cx="1464182" cy="1495460"/>
          </a:xfrm>
        </p:grpSpPr>
        <p:cxnSp>
          <p:nvCxnSpPr>
            <p:cNvPr id="12" name="直接连接符 11"/>
            <p:cNvCxnSpPr/>
            <p:nvPr>
              <p:custDataLst>
                <p:tags r:id="rId23"/>
              </p:custDataLst>
            </p:nvPr>
          </p:nvCxnSpPr>
          <p:spPr>
            <a:xfrm flipH="1">
              <a:off x="10722740" y="0"/>
              <a:ext cx="381344" cy="8788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24"/>
              </p:custDataLst>
            </p:nvPr>
          </p:nvCxnSpPr>
          <p:spPr>
            <a:xfrm flipH="1" flipV="1">
              <a:off x="10722739" y="878830"/>
              <a:ext cx="1464182" cy="6166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4" name="任意多边形 9"/>
          <p:cNvSpPr/>
          <p:nvPr userDrawn="1">
            <p:custDataLst>
              <p:tags r:id="rId5"/>
            </p:custDataLst>
          </p:nvPr>
        </p:nvSpPr>
        <p:spPr>
          <a:xfrm>
            <a:off x="-8255" y="1661795"/>
            <a:ext cx="4090670" cy="4125595"/>
          </a:xfrm>
          <a:custGeom>
            <a:avLst/>
            <a:gdLst>
              <a:gd name="ir" fmla="*/ w 3 4"/>
              <a:gd name="ib" fmla="*/ h 3 4"/>
            </a:gdLst>
            <a:ahLst/>
            <a:cxnLst>
              <a:cxn ang="3">
                <a:pos x="hc" y="t"/>
              </a:cxn>
              <a:cxn ang="cd2">
                <a:pos x="l" y="vc"/>
              </a:cxn>
              <a:cxn ang="cd4">
                <a:pos x="hc" y="b"/>
              </a:cxn>
              <a:cxn ang="0">
                <a:pos x="r" y="vc"/>
              </a:cxn>
            </a:cxnLst>
            <a:rect l="l" t="t" r="r" b="b"/>
            <a:pathLst>
              <a:path w="6442" h="6497">
                <a:moveTo>
                  <a:pt x="0" y="3194"/>
                </a:moveTo>
                <a:lnTo>
                  <a:pt x="3194" y="0"/>
                </a:lnTo>
                <a:lnTo>
                  <a:pt x="6442" y="3249"/>
                </a:lnTo>
                <a:lnTo>
                  <a:pt x="3194" y="6497"/>
                </a:lnTo>
                <a:lnTo>
                  <a:pt x="0" y="3304"/>
                </a:lnTo>
                <a:lnTo>
                  <a:pt x="0" y="3194"/>
                </a:lnTo>
                <a:close/>
              </a:path>
            </a:pathLst>
          </a:custGeom>
          <a:noFill/>
          <a:ln w="28575">
            <a:solidFill>
              <a:schemeClr val="accent1">
                <a:lumMod val="60000"/>
                <a:lumOff val="40000"/>
              </a:schemeClr>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lumMod val="75000"/>
                  <a:lumOff val="25000"/>
                </a:schemeClr>
              </a:solidFill>
            </a:endParaRPr>
          </a:p>
        </p:txBody>
      </p:sp>
      <p:pic>
        <p:nvPicPr>
          <p:cNvPr id="15" name="图片 14" descr="green-leafy-plant-potted-on-clay-pot-993626"/>
          <p:cNvPicPr>
            <a:picLocks noChangeAspect="1"/>
          </p:cNvPicPr>
          <p:nvPr userDrawn="1">
            <p:custDataLst>
              <p:tags r:id="rId6"/>
            </p:custDataLst>
          </p:nvPr>
        </p:nvPicPr>
        <p:blipFill>
          <a:blip r:embed="rId26"/>
          <a:stretch>
            <a:fillRect/>
          </a:stretch>
        </p:blipFill>
        <p:spPr>
          <a:xfrm>
            <a:off x="596900" y="1498600"/>
            <a:ext cx="3582035" cy="3582035"/>
          </a:xfrm>
          <a:prstGeom prst="diamond">
            <a:avLst/>
          </a:prstGeom>
        </p:spPr>
      </p:pic>
      <p:sp>
        <p:nvSpPr>
          <p:cNvPr id="19" name="椭圆 18"/>
          <p:cNvSpPr/>
          <p:nvPr userDrawn="1">
            <p:custDataLst>
              <p:tags r:id="rId7"/>
            </p:custDataLst>
          </p:nvPr>
        </p:nvSpPr>
        <p:spPr>
          <a:xfrm>
            <a:off x="6190249" y="4963795"/>
            <a:ext cx="279400" cy="2794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20" name="椭圆 19"/>
          <p:cNvSpPr/>
          <p:nvPr userDrawn="1">
            <p:custDataLst>
              <p:tags r:id="rId8"/>
            </p:custDataLst>
          </p:nvPr>
        </p:nvSpPr>
        <p:spPr>
          <a:xfrm>
            <a:off x="9060449" y="4963795"/>
            <a:ext cx="279400" cy="2794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21" name="PA-A000320141217A42PPSH-1656"/>
          <p:cNvSpPr/>
          <p:nvPr userDrawn="1">
            <p:custDataLst>
              <p:tags r:id="rId9"/>
            </p:custDataLst>
          </p:nvPr>
        </p:nvSpPr>
        <p:spPr bwMode="auto">
          <a:xfrm>
            <a:off x="6245177" y="5014595"/>
            <a:ext cx="169545" cy="177800"/>
          </a:xfrm>
          <a:custGeom>
            <a:avLst/>
            <a:gdLst>
              <a:gd name="T0" fmla="*/ 664051 w 1409700"/>
              <a:gd name="T1" fmla="*/ 1412910 h 1470026"/>
              <a:gd name="T2" fmla="*/ 835511 w 1409700"/>
              <a:gd name="T3" fmla="*/ 1448294 h 1470026"/>
              <a:gd name="T4" fmla="*/ 1015196 w 1409700"/>
              <a:gd name="T5" fmla="*/ 1445002 h 1470026"/>
              <a:gd name="T6" fmla="*/ 1184601 w 1409700"/>
              <a:gd name="T7" fmla="*/ 1405091 h 1470026"/>
              <a:gd name="T8" fmla="*/ 1342081 w 1409700"/>
              <a:gd name="T9" fmla="*/ 1368884 h 1470026"/>
              <a:gd name="T10" fmla="*/ 1490927 w 1409700"/>
              <a:gd name="T11" fmla="*/ 1433482 h 1470026"/>
              <a:gd name="T12" fmla="*/ 1620448 w 1409700"/>
              <a:gd name="T13" fmla="*/ 1530583 h 1470026"/>
              <a:gd name="T14" fmla="*/ 1727354 w 1409700"/>
              <a:gd name="T15" fmla="*/ 1665949 h 1470026"/>
              <a:gd name="T16" fmla="*/ 1807945 w 1409700"/>
              <a:gd name="T17" fmla="*/ 1845341 h 1470026"/>
              <a:gd name="T18" fmla="*/ 37828 w 1409700"/>
              <a:gd name="T19" fmla="*/ 1788972 h 1470026"/>
              <a:gd name="T20" fmla="*/ 126642 w 1409700"/>
              <a:gd name="T21" fmla="*/ 1623158 h 1470026"/>
              <a:gd name="T22" fmla="*/ 240127 w 1409700"/>
              <a:gd name="T23" fmla="*/ 1499313 h 1470026"/>
              <a:gd name="T24" fmla="*/ 375405 w 1409700"/>
              <a:gd name="T25" fmla="*/ 1412087 h 1470026"/>
              <a:gd name="T26" fmla="*/ 529185 w 1409700"/>
              <a:gd name="T27" fmla="*/ 1355718 h 1470026"/>
              <a:gd name="T28" fmla="*/ 552444 w 1409700"/>
              <a:gd name="T29" fmla="*/ 924857 h 1470026"/>
              <a:gd name="T30" fmla="*/ 639969 w 1409700"/>
              <a:gd name="T31" fmla="*/ 1020221 h 1470026"/>
              <a:gd name="T32" fmla="*/ 742697 w 1409700"/>
              <a:gd name="T33" fmla="*/ 1090098 h 1470026"/>
              <a:gd name="T34" fmla="*/ 856518 w 1409700"/>
              <a:gd name="T35" fmla="*/ 1130381 h 1470026"/>
              <a:gd name="T36" fmla="*/ 978559 w 1409700"/>
              <a:gd name="T37" fmla="*/ 1137781 h 1470026"/>
              <a:gd name="T38" fmla="*/ 1096902 w 1409700"/>
              <a:gd name="T39" fmla="*/ 1111062 h 1470026"/>
              <a:gd name="T40" fmla="*/ 1204971 w 1409700"/>
              <a:gd name="T41" fmla="*/ 1053515 h 1470026"/>
              <a:gd name="T42" fmla="*/ 1299481 w 1409700"/>
              <a:gd name="T43" fmla="*/ 968840 h 1470026"/>
              <a:gd name="T44" fmla="*/ 1377554 w 1409700"/>
              <a:gd name="T45" fmla="*/ 861145 h 1470026"/>
              <a:gd name="T46" fmla="*/ 961712 w 1409700"/>
              <a:gd name="T47" fmla="*/ 2055 h 1470026"/>
              <a:gd name="T48" fmla="*/ 1071836 w 1409700"/>
              <a:gd name="T49" fmla="*/ 20141 h 1470026"/>
              <a:gd name="T50" fmla="*/ 1174153 w 1409700"/>
              <a:gd name="T51" fmla="*/ 56725 h 1470026"/>
              <a:gd name="T52" fmla="*/ 1267840 w 1409700"/>
              <a:gd name="T53" fmla="*/ 108928 h 1470026"/>
              <a:gd name="T54" fmla="*/ 1350845 w 1409700"/>
              <a:gd name="T55" fmla="*/ 175928 h 1470026"/>
              <a:gd name="T56" fmla="*/ 1421932 w 1409700"/>
              <a:gd name="T57" fmla="*/ 255671 h 1470026"/>
              <a:gd name="T58" fmla="*/ 1478637 w 1409700"/>
              <a:gd name="T59" fmla="*/ 346924 h 1470026"/>
              <a:gd name="T60" fmla="*/ 1519318 w 1409700"/>
              <a:gd name="T61" fmla="*/ 447220 h 1470026"/>
              <a:gd name="T62" fmla="*/ 1543151 w 1409700"/>
              <a:gd name="T63" fmla="*/ 554914 h 1470026"/>
              <a:gd name="T64" fmla="*/ 1547260 w 1409700"/>
              <a:gd name="T65" fmla="*/ 668363 h 1470026"/>
              <a:gd name="T66" fmla="*/ 1532056 w 1409700"/>
              <a:gd name="T67" fmla="*/ 779346 h 1470026"/>
              <a:gd name="T68" fmla="*/ 1498362 w 1409700"/>
              <a:gd name="T69" fmla="*/ 882931 h 1470026"/>
              <a:gd name="T70" fmla="*/ 1447819 w 1409700"/>
              <a:gd name="T71" fmla="*/ 978704 h 1470026"/>
              <a:gd name="T72" fmla="*/ 1383306 w 1409700"/>
              <a:gd name="T73" fmla="*/ 1063381 h 1470026"/>
              <a:gd name="T74" fmla="*/ 1305233 w 1409700"/>
              <a:gd name="T75" fmla="*/ 1135725 h 1470026"/>
              <a:gd name="T76" fmla="*/ 1215655 w 1409700"/>
              <a:gd name="T77" fmla="*/ 1194505 h 1470026"/>
              <a:gd name="T78" fmla="*/ 1116625 w 1409700"/>
              <a:gd name="T79" fmla="*/ 1238075 h 1470026"/>
              <a:gd name="T80" fmla="*/ 1009378 w 1409700"/>
              <a:gd name="T81" fmla="*/ 1264383 h 1470026"/>
              <a:gd name="T82" fmla="*/ 896377 w 1409700"/>
              <a:gd name="T83" fmla="*/ 1270960 h 1470026"/>
              <a:gd name="T84" fmla="*/ 784610 w 1409700"/>
              <a:gd name="T85" fmla="*/ 1258217 h 1470026"/>
              <a:gd name="T86" fmla="*/ 679827 w 1409700"/>
              <a:gd name="T87" fmla="*/ 1227388 h 1470026"/>
              <a:gd name="T88" fmla="*/ 583262 w 1409700"/>
              <a:gd name="T89" fmla="*/ 1179707 h 1470026"/>
              <a:gd name="T90" fmla="*/ 496971 w 1409700"/>
              <a:gd name="T91" fmla="*/ 1116406 h 1470026"/>
              <a:gd name="T92" fmla="*/ 422597 w 1409700"/>
              <a:gd name="T93" fmla="*/ 1040362 h 1470026"/>
              <a:gd name="T94" fmla="*/ 361782 w 1409700"/>
              <a:gd name="T95" fmla="*/ 952398 h 1470026"/>
              <a:gd name="T96" fmla="*/ 315760 w 1409700"/>
              <a:gd name="T97" fmla="*/ 854568 h 1470026"/>
              <a:gd name="T98" fmla="*/ 287407 w 1409700"/>
              <a:gd name="T99" fmla="*/ 748107 h 1470026"/>
              <a:gd name="T100" fmla="*/ 277545 w 1409700"/>
              <a:gd name="T101" fmla="*/ 635891 h 1470026"/>
              <a:gd name="T102" fmla="*/ 287407 w 1409700"/>
              <a:gd name="T103" fmla="*/ 523263 h 1470026"/>
              <a:gd name="T104" fmla="*/ 315760 w 1409700"/>
              <a:gd name="T105" fmla="*/ 417214 h 1470026"/>
              <a:gd name="T106" fmla="*/ 361782 w 1409700"/>
              <a:gd name="T107" fmla="*/ 319384 h 1470026"/>
              <a:gd name="T108" fmla="*/ 422597 w 1409700"/>
              <a:gd name="T109" fmla="*/ 231420 h 1470026"/>
              <a:gd name="T110" fmla="*/ 496971 w 1409700"/>
              <a:gd name="T111" fmla="*/ 155377 h 1470026"/>
              <a:gd name="T112" fmla="*/ 583262 w 1409700"/>
              <a:gd name="T113" fmla="*/ 92075 h 1470026"/>
              <a:gd name="T114" fmla="*/ 679827 w 1409700"/>
              <a:gd name="T115" fmla="*/ 44393 h 1470026"/>
              <a:gd name="T116" fmla="*/ 784610 w 1409700"/>
              <a:gd name="T117" fmla="*/ 13153 h 1470026"/>
              <a:gd name="T118" fmla="*/ 896377 w 1409700"/>
              <a:gd name="T119" fmla="*/ 822 h 14700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409700" h="1470026">
                <a:moveTo>
                  <a:pt x="408623" y="1046163"/>
                </a:moveTo>
                <a:lnTo>
                  <a:pt x="425133" y="1054736"/>
                </a:lnTo>
                <a:lnTo>
                  <a:pt x="442278" y="1062991"/>
                </a:lnTo>
                <a:lnTo>
                  <a:pt x="459423" y="1070611"/>
                </a:lnTo>
                <a:lnTo>
                  <a:pt x="477203" y="1077596"/>
                </a:lnTo>
                <a:lnTo>
                  <a:pt x="494983" y="1084263"/>
                </a:lnTo>
                <a:lnTo>
                  <a:pt x="512763" y="1090296"/>
                </a:lnTo>
                <a:lnTo>
                  <a:pt x="531178" y="1096011"/>
                </a:lnTo>
                <a:lnTo>
                  <a:pt x="549593" y="1100773"/>
                </a:lnTo>
                <a:lnTo>
                  <a:pt x="568643" y="1105536"/>
                </a:lnTo>
                <a:lnTo>
                  <a:pt x="587375" y="1109346"/>
                </a:lnTo>
                <a:lnTo>
                  <a:pt x="606425" y="1112521"/>
                </a:lnTo>
                <a:lnTo>
                  <a:pt x="625793" y="1115696"/>
                </a:lnTo>
                <a:lnTo>
                  <a:pt x="645160" y="1117601"/>
                </a:lnTo>
                <a:lnTo>
                  <a:pt x="664845" y="1118871"/>
                </a:lnTo>
                <a:lnTo>
                  <a:pt x="684848" y="1120141"/>
                </a:lnTo>
                <a:lnTo>
                  <a:pt x="704533" y="1120458"/>
                </a:lnTo>
                <a:lnTo>
                  <a:pt x="724853" y="1120141"/>
                </a:lnTo>
                <a:lnTo>
                  <a:pt x="744538" y="1118871"/>
                </a:lnTo>
                <a:lnTo>
                  <a:pt x="764540" y="1117601"/>
                </a:lnTo>
                <a:lnTo>
                  <a:pt x="783908" y="1115061"/>
                </a:lnTo>
                <a:lnTo>
                  <a:pt x="803275" y="1112521"/>
                </a:lnTo>
                <a:lnTo>
                  <a:pt x="822325" y="1109346"/>
                </a:lnTo>
                <a:lnTo>
                  <a:pt x="841058" y="1105536"/>
                </a:lnTo>
                <a:lnTo>
                  <a:pt x="859790" y="1100773"/>
                </a:lnTo>
                <a:lnTo>
                  <a:pt x="878205" y="1096011"/>
                </a:lnTo>
                <a:lnTo>
                  <a:pt x="896938" y="1090296"/>
                </a:lnTo>
                <a:lnTo>
                  <a:pt x="914718" y="1084263"/>
                </a:lnTo>
                <a:lnTo>
                  <a:pt x="932498" y="1077596"/>
                </a:lnTo>
                <a:lnTo>
                  <a:pt x="950278" y="1070611"/>
                </a:lnTo>
                <a:lnTo>
                  <a:pt x="967423" y="1062991"/>
                </a:lnTo>
                <a:lnTo>
                  <a:pt x="984250" y="1054736"/>
                </a:lnTo>
                <a:lnTo>
                  <a:pt x="1001078" y="1046163"/>
                </a:lnTo>
                <a:lnTo>
                  <a:pt x="1018858" y="1050926"/>
                </a:lnTo>
                <a:lnTo>
                  <a:pt x="1036320" y="1056323"/>
                </a:lnTo>
                <a:lnTo>
                  <a:pt x="1053465" y="1061721"/>
                </a:lnTo>
                <a:lnTo>
                  <a:pt x="1070610" y="1068071"/>
                </a:lnTo>
                <a:lnTo>
                  <a:pt x="1087438" y="1074738"/>
                </a:lnTo>
                <a:lnTo>
                  <a:pt x="1103630" y="1081723"/>
                </a:lnTo>
                <a:lnTo>
                  <a:pt x="1119823" y="1089661"/>
                </a:lnTo>
                <a:lnTo>
                  <a:pt x="1136015" y="1097598"/>
                </a:lnTo>
                <a:lnTo>
                  <a:pt x="1151255" y="1106171"/>
                </a:lnTo>
                <a:lnTo>
                  <a:pt x="1166813" y="1115061"/>
                </a:lnTo>
                <a:lnTo>
                  <a:pt x="1181418" y="1124586"/>
                </a:lnTo>
                <a:lnTo>
                  <a:pt x="1196023" y="1134746"/>
                </a:lnTo>
                <a:lnTo>
                  <a:pt x="1210310" y="1145541"/>
                </a:lnTo>
                <a:lnTo>
                  <a:pt x="1224280" y="1156971"/>
                </a:lnTo>
                <a:lnTo>
                  <a:pt x="1238250" y="1168718"/>
                </a:lnTo>
                <a:lnTo>
                  <a:pt x="1251268" y="1181101"/>
                </a:lnTo>
                <a:lnTo>
                  <a:pt x="1263968" y="1194118"/>
                </a:lnTo>
                <a:lnTo>
                  <a:pt x="1276985" y="1207771"/>
                </a:lnTo>
                <a:lnTo>
                  <a:pt x="1289050" y="1222058"/>
                </a:lnTo>
                <a:lnTo>
                  <a:pt x="1300480" y="1236981"/>
                </a:lnTo>
                <a:lnTo>
                  <a:pt x="1312228" y="1252538"/>
                </a:lnTo>
                <a:lnTo>
                  <a:pt x="1323023" y="1268731"/>
                </a:lnTo>
                <a:lnTo>
                  <a:pt x="1333818" y="1285558"/>
                </a:lnTo>
                <a:lnTo>
                  <a:pt x="1343978" y="1303338"/>
                </a:lnTo>
                <a:lnTo>
                  <a:pt x="1353503" y="1321753"/>
                </a:lnTo>
                <a:lnTo>
                  <a:pt x="1363028" y="1340486"/>
                </a:lnTo>
                <a:lnTo>
                  <a:pt x="1371918" y="1360488"/>
                </a:lnTo>
                <a:lnTo>
                  <a:pt x="1380173" y="1380491"/>
                </a:lnTo>
                <a:lnTo>
                  <a:pt x="1388428" y="1402081"/>
                </a:lnTo>
                <a:lnTo>
                  <a:pt x="1396048" y="1423989"/>
                </a:lnTo>
                <a:lnTo>
                  <a:pt x="1403350" y="1446849"/>
                </a:lnTo>
                <a:lnTo>
                  <a:pt x="1409700" y="1470026"/>
                </a:lnTo>
                <a:lnTo>
                  <a:pt x="0" y="1470026"/>
                </a:lnTo>
                <a:lnTo>
                  <a:pt x="6350" y="1446849"/>
                </a:lnTo>
                <a:lnTo>
                  <a:pt x="13652" y="1423989"/>
                </a:lnTo>
                <a:lnTo>
                  <a:pt x="20955" y="1402081"/>
                </a:lnTo>
                <a:lnTo>
                  <a:pt x="29210" y="1380491"/>
                </a:lnTo>
                <a:lnTo>
                  <a:pt x="37782" y="1360488"/>
                </a:lnTo>
                <a:lnTo>
                  <a:pt x="46672" y="1340486"/>
                </a:lnTo>
                <a:lnTo>
                  <a:pt x="56197" y="1321753"/>
                </a:lnTo>
                <a:lnTo>
                  <a:pt x="65722" y="1303338"/>
                </a:lnTo>
                <a:lnTo>
                  <a:pt x="75882" y="1285558"/>
                </a:lnTo>
                <a:lnTo>
                  <a:pt x="86360" y="1269048"/>
                </a:lnTo>
                <a:lnTo>
                  <a:pt x="97790" y="1252538"/>
                </a:lnTo>
                <a:lnTo>
                  <a:pt x="109220" y="1236981"/>
                </a:lnTo>
                <a:lnTo>
                  <a:pt x="120650" y="1222058"/>
                </a:lnTo>
                <a:lnTo>
                  <a:pt x="133032" y="1207771"/>
                </a:lnTo>
                <a:lnTo>
                  <a:pt x="145415" y="1194118"/>
                </a:lnTo>
                <a:lnTo>
                  <a:pt x="158432" y="1181101"/>
                </a:lnTo>
                <a:lnTo>
                  <a:pt x="171767" y="1168718"/>
                </a:lnTo>
                <a:lnTo>
                  <a:pt x="185420" y="1156971"/>
                </a:lnTo>
                <a:lnTo>
                  <a:pt x="199390" y="1145541"/>
                </a:lnTo>
                <a:lnTo>
                  <a:pt x="213677" y="1135063"/>
                </a:lnTo>
                <a:lnTo>
                  <a:pt x="228283" y="1124903"/>
                </a:lnTo>
                <a:lnTo>
                  <a:pt x="242888" y="1115061"/>
                </a:lnTo>
                <a:lnTo>
                  <a:pt x="258445" y="1106171"/>
                </a:lnTo>
                <a:lnTo>
                  <a:pt x="273685" y="1097598"/>
                </a:lnTo>
                <a:lnTo>
                  <a:pt x="289878" y="1089661"/>
                </a:lnTo>
                <a:lnTo>
                  <a:pt x="306070" y="1081723"/>
                </a:lnTo>
                <a:lnTo>
                  <a:pt x="322263" y="1075056"/>
                </a:lnTo>
                <a:lnTo>
                  <a:pt x="339090" y="1068071"/>
                </a:lnTo>
                <a:lnTo>
                  <a:pt x="356235" y="1061721"/>
                </a:lnTo>
                <a:lnTo>
                  <a:pt x="373380" y="1056323"/>
                </a:lnTo>
                <a:lnTo>
                  <a:pt x="390843" y="1050926"/>
                </a:lnTo>
                <a:lnTo>
                  <a:pt x="408623" y="1046163"/>
                </a:lnTo>
                <a:close/>
                <a:moveTo>
                  <a:pt x="378989" y="637873"/>
                </a:moveTo>
                <a:lnTo>
                  <a:pt x="385970" y="651195"/>
                </a:lnTo>
                <a:lnTo>
                  <a:pt x="393585" y="664517"/>
                </a:lnTo>
                <a:lnTo>
                  <a:pt x="401517" y="677205"/>
                </a:lnTo>
                <a:lnTo>
                  <a:pt x="409449" y="689893"/>
                </a:lnTo>
                <a:lnTo>
                  <a:pt x="418016" y="702263"/>
                </a:lnTo>
                <a:lnTo>
                  <a:pt x="426583" y="713682"/>
                </a:lnTo>
                <a:lnTo>
                  <a:pt x="435150" y="725418"/>
                </a:lnTo>
                <a:lnTo>
                  <a:pt x="444669" y="736837"/>
                </a:lnTo>
                <a:lnTo>
                  <a:pt x="453871" y="747622"/>
                </a:lnTo>
                <a:lnTo>
                  <a:pt x="463707" y="758089"/>
                </a:lnTo>
                <a:lnTo>
                  <a:pt x="473543" y="768239"/>
                </a:lnTo>
                <a:lnTo>
                  <a:pt x="484014" y="778072"/>
                </a:lnTo>
                <a:lnTo>
                  <a:pt x="494167" y="787271"/>
                </a:lnTo>
                <a:lnTo>
                  <a:pt x="505272" y="796152"/>
                </a:lnTo>
                <a:lnTo>
                  <a:pt x="516060" y="804716"/>
                </a:lnTo>
                <a:lnTo>
                  <a:pt x="526848" y="812963"/>
                </a:lnTo>
                <a:lnTo>
                  <a:pt x="538271" y="820576"/>
                </a:lnTo>
                <a:lnTo>
                  <a:pt x="549694" y="827871"/>
                </a:lnTo>
                <a:lnTo>
                  <a:pt x="561433" y="834849"/>
                </a:lnTo>
                <a:lnTo>
                  <a:pt x="573491" y="841193"/>
                </a:lnTo>
                <a:lnTo>
                  <a:pt x="585548" y="846903"/>
                </a:lnTo>
                <a:lnTo>
                  <a:pt x="597922" y="852295"/>
                </a:lnTo>
                <a:lnTo>
                  <a:pt x="610297" y="857370"/>
                </a:lnTo>
                <a:lnTo>
                  <a:pt x="622671" y="861811"/>
                </a:lnTo>
                <a:lnTo>
                  <a:pt x="635363" y="865934"/>
                </a:lnTo>
                <a:lnTo>
                  <a:pt x="648689" y="869423"/>
                </a:lnTo>
                <a:lnTo>
                  <a:pt x="661381" y="872278"/>
                </a:lnTo>
                <a:lnTo>
                  <a:pt x="674708" y="874499"/>
                </a:lnTo>
                <a:lnTo>
                  <a:pt x="688034" y="876402"/>
                </a:lnTo>
                <a:lnTo>
                  <a:pt x="701678" y="877988"/>
                </a:lnTo>
                <a:lnTo>
                  <a:pt x="715321" y="878622"/>
                </a:lnTo>
                <a:lnTo>
                  <a:pt x="728648" y="878939"/>
                </a:lnTo>
                <a:lnTo>
                  <a:pt x="742291" y="878622"/>
                </a:lnTo>
                <a:lnTo>
                  <a:pt x="755618" y="877988"/>
                </a:lnTo>
                <a:lnTo>
                  <a:pt x="769261" y="876402"/>
                </a:lnTo>
                <a:lnTo>
                  <a:pt x="782905" y="874499"/>
                </a:lnTo>
                <a:lnTo>
                  <a:pt x="795914" y="872278"/>
                </a:lnTo>
                <a:lnTo>
                  <a:pt x="808606" y="869423"/>
                </a:lnTo>
                <a:lnTo>
                  <a:pt x="821932" y="865934"/>
                </a:lnTo>
                <a:lnTo>
                  <a:pt x="834624" y="861811"/>
                </a:lnTo>
                <a:lnTo>
                  <a:pt x="846999" y="857370"/>
                </a:lnTo>
                <a:lnTo>
                  <a:pt x="859373" y="852295"/>
                </a:lnTo>
                <a:lnTo>
                  <a:pt x="871748" y="846903"/>
                </a:lnTo>
                <a:lnTo>
                  <a:pt x="883805" y="841193"/>
                </a:lnTo>
                <a:lnTo>
                  <a:pt x="895862" y="834849"/>
                </a:lnTo>
                <a:lnTo>
                  <a:pt x="907602" y="827871"/>
                </a:lnTo>
                <a:lnTo>
                  <a:pt x="919342" y="820576"/>
                </a:lnTo>
                <a:lnTo>
                  <a:pt x="930447" y="812963"/>
                </a:lnTo>
                <a:lnTo>
                  <a:pt x="941235" y="804716"/>
                </a:lnTo>
                <a:lnTo>
                  <a:pt x="952340" y="796152"/>
                </a:lnTo>
                <a:lnTo>
                  <a:pt x="963128" y="787271"/>
                </a:lnTo>
                <a:lnTo>
                  <a:pt x="973282" y="778072"/>
                </a:lnTo>
                <a:lnTo>
                  <a:pt x="983753" y="768239"/>
                </a:lnTo>
                <a:lnTo>
                  <a:pt x="993589" y="758089"/>
                </a:lnTo>
                <a:lnTo>
                  <a:pt x="1003425" y="747622"/>
                </a:lnTo>
                <a:lnTo>
                  <a:pt x="1012626" y="736837"/>
                </a:lnTo>
                <a:lnTo>
                  <a:pt x="1022145" y="725418"/>
                </a:lnTo>
                <a:lnTo>
                  <a:pt x="1030712" y="713682"/>
                </a:lnTo>
                <a:lnTo>
                  <a:pt x="1039596" y="702263"/>
                </a:lnTo>
                <a:lnTo>
                  <a:pt x="1048163" y="689893"/>
                </a:lnTo>
                <a:lnTo>
                  <a:pt x="1056096" y="677205"/>
                </a:lnTo>
                <a:lnTo>
                  <a:pt x="1063711" y="664517"/>
                </a:lnTo>
                <a:lnTo>
                  <a:pt x="1071326" y="651195"/>
                </a:lnTo>
                <a:lnTo>
                  <a:pt x="1078624" y="637873"/>
                </a:lnTo>
                <a:lnTo>
                  <a:pt x="378989" y="637873"/>
                </a:lnTo>
                <a:close/>
                <a:moveTo>
                  <a:pt x="704533" y="0"/>
                </a:moveTo>
                <a:lnTo>
                  <a:pt x="717542" y="634"/>
                </a:lnTo>
                <a:lnTo>
                  <a:pt x="730234" y="952"/>
                </a:lnTo>
                <a:lnTo>
                  <a:pt x="742609" y="1586"/>
                </a:lnTo>
                <a:lnTo>
                  <a:pt x="754983" y="2855"/>
                </a:lnTo>
                <a:lnTo>
                  <a:pt x="767358" y="4124"/>
                </a:lnTo>
                <a:lnTo>
                  <a:pt x="779415" y="5709"/>
                </a:lnTo>
                <a:lnTo>
                  <a:pt x="791789" y="7930"/>
                </a:lnTo>
                <a:lnTo>
                  <a:pt x="803847" y="10150"/>
                </a:lnTo>
                <a:lnTo>
                  <a:pt x="815586" y="13005"/>
                </a:lnTo>
                <a:lnTo>
                  <a:pt x="827644" y="15542"/>
                </a:lnTo>
                <a:lnTo>
                  <a:pt x="839066" y="19032"/>
                </a:lnTo>
                <a:lnTo>
                  <a:pt x="850806" y="22203"/>
                </a:lnTo>
                <a:lnTo>
                  <a:pt x="862229" y="26010"/>
                </a:lnTo>
                <a:lnTo>
                  <a:pt x="873334" y="30133"/>
                </a:lnTo>
                <a:lnTo>
                  <a:pt x="884757" y="34257"/>
                </a:lnTo>
                <a:lnTo>
                  <a:pt x="895862" y="38697"/>
                </a:lnTo>
                <a:lnTo>
                  <a:pt x="906650" y="43773"/>
                </a:lnTo>
                <a:lnTo>
                  <a:pt x="917755" y="48530"/>
                </a:lnTo>
                <a:lnTo>
                  <a:pt x="928226" y="53923"/>
                </a:lnTo>
                <a:lnTo>
                  <a:pt x="938697" y="59632"/>
                </a:lnTo>
                <a:lnTo>
                  <a:pt x="948850" y="65024"/>
                </a:lnTo>
                <a:lnTo>
                  <a:pt x="959004" y="71051"/>
                </a:lnTo>
                <a:lnTo>
                  <a:pt x="969157" y="77395"/>
                </a:lnTo>
                <a:lnTo>
                  <a:pt x="978993" y="84056"/>
                </a:lnTo>
                <a:lnTo>
                  <a:pt x="988829" y="90717"/>
                </a:lnTo>
                <a:lnTo>
                  <a:pt x="998348" y="97695"/>
                </a:lnTo>
                <a:lnTo>
                  <a:pt x="1007867" y="104991"/>
                </a:lnTo>
                <a:lnTo>
                  <a:pt x="1016751" y="111969"/>
                </a:lnTo>
                <a:lnTo>
                  <a:pt x="1025953" y="119899"/>
                </a:lnTo>
                <a:lnTo>
                  <a:pt x="1034520" y="127511"/>
                </a:lnTo>
                <a:lnTo>
                  <a:pt x="1043087" y="135758"/>
                </a:lnTo>
                <a:lnTo>
                  <a:pt x="1051971" y="144005"/>
                </a:lnTo>
                <a:lnTo>
                  <a:pt x="1060221" y="152252"/>
                </a:lnTo>
                <a:lnTo>
                  <a:pt x="1068153" y="160816"/>
                </a:lnTo>
                <a:lnTo>
                  <a:pt x="1075768" y="169698"/>
                </a:lnTo>
                <a:lnTo>
                  <a:pt x="1083383" y="178579"/>
                </a:lnTo>
                <a:lnTo>
                  <a:pt x="1090998" y="188095"/>
                </a:lnTo>
                <a:lnTo>
                  <a:pt x="1097979" y="197293"/>
                </a:lnTo>
                <a:lnTo>
                  <a:pt x="1104959" y="206809"/>
                </a:lnTo>
                <a:lnTo>
                  <a:pt x="1111622" y="216642"/>
                </a:lnTo>
                <a:lnTo>
                  <a:pt x="1117968" y="226158"/>
                </a:lnTo>
                <a:lnTo>
                  <a:pt x="1124314" y="236308"/>
                </a:lnTo>
                <a:lnTo>
                  <a:pt x="1130343" y="246458"/>
                </a:lnTo>
                <a:lnTo>
                  <a:pt x="1136371" y="256926"/>
                </a:lnTo>
                <a:lnTo>
                  <a:pt x="1141765" y="267710"/>
                </a:lnTo>
                <a:lnTo>
                  <a:pt x="1146842" y="278177"/>
                </a:lnTo>
                <a:lnTo>
                  <a:pt x="1152236" y="288962"/>
                </a:lnTo>
                <a:lnTo>
                  <a:pt x="1156996" y="299747"/>
                </a:lnTo>
                <a:lnTo>
                  <a:pt x="1161438" y="310848"/>
                </a:lnTo>
                <a:lnTo>
                  <a:pt x="1165562" y="321950"/>
                </a:lnTo>
                <a:lnTo>
                  <a:pt x="1169687" y="333369"/>
                </a:lnTo>
                <a:lnTo>
                  <a:pt x="1173178" y="345105"/>
                </a:lnTo>
                <a:lnTo>
                  <a:pt x="1176985" y="356207"/>
                </a:lnTo>
                <a:lnTo>
                  <a:pt x="1179841" y="368260"/>
                </a:lnTo>
                <a:lnTo>
                  <a:pt x="1183014" y="379996"/>
                </a:lnTo>
                <a:lnTo>
                  <a:pt x="1185552" y="392049"/>
                </a:lnTo>
                <a:lnTo>
                  <a:pt x="1187773" y="403785"/>
                </a:lnTo>
                <a:lnTo>
                  <a:pt x="1189677" y="415839"/>
                </a:lnTo>
                <a:lnTo>
                  <a:pt x="1191581" y="428209"/>
                </a:lnTo>
                <a:lnTo>
                  <a:pt x="1192850" y="440263"/>
                </a:lnTo>
                <a:lnTo>
                  <a:pt x="1193802" y="452633"/>
                </a:lnTo>
                <a:lnTo>
                  <a:pt x="1194754" y="465638"/>
                </a:lnTo>
                <a:lnTo>
                  <a:pt x="1195388" y="478008"/>
                </a:lnTo>
                <a:lnTo>
                  <a:pt x="1195388" y="490696"/>
                </a:lnTo>
                <a:lnTo>
                  <a:pt x="1195388" y="503384"/>
                </a:lnTo>
                <a:lnTo>
                  <a:pt x="1194754" y="515754"/>
                </a:lnTo>
                <a:lnTo>
                  <a:pt x="1193802" y="528125"/>
                </a:lnTo>
                <a:lnTo>
                  <a:pt x="1192850" y="540495"/>
                </a:lnTo>
                <a:lnTo>
                  <a:pt x="1191581" y="553183"/>
                </a:lnTo>
                <a:lnTo>
                  <a:pt x="1189677" y="565553"/>
                </a:lnTo>
                <a:lnTo>
                  <a:pt x="1187773" y="577290"/>
                </a:lnTo>
                <a:lnTo>
                  <a:pt x="1185552" y="589343"/>
                </a:lnTo>
                <a:lnTo>
                  <a:pt x="1183014" y="601396"/>
                </a:lnTo>
                <a:lnTo>
                  <a:pt x="1179841" y="613132"/>
                </a:lnTo>
                <a:lnTo>
                  <a:pt x="1176985" y="624868"/>
                </a:lnTo>
                <a:lnTo>
                  <a:pt x="1173178" y="636287"/>
                </a:lnTo>
                <a:lnTo>
                  <a:pt x="1169687" y="648023"/>
                </a:lnTo>
                <a:lnTo>
                  <a:pt x="1165562" y="659442"/>
                </a:lnTo>
                <a:lnTo>
                  <a:pt x="1161438" y="670544"/>
                </a:lnTo>
                <a:lnTo>
                  <a:pt x="1156996" y="681329"/>
                </a:lnTo>
                <a:lnTo>
                  <a:pt x="1152236" y="692430"/>
                </a:lnTo>
                <a:lnTo>
                  <a:pt x="1146842" y="703215"/>
                </a:lnTo>
                <a:lnTo>
                  <a:pt x="1141765" y="713682"/>
                </a:lnTo>
                <a:lnTo>
                  <a:pt x="1136371" y="724149"/>
                </a:lnTo>
                <a:lnTo>
                  <a:pt x="1130343" y="734934"/>
                </a:lnTo>
                <a:lnTo>
                  <a:pt x="1124314" y="745084"/>
                </a:lnTo>
                <a:lnTo>
                  <a:pt x="1117968" y="755234"/>
                </a:lnTo>
                <a:lnTo>
                  <a:pt x="1111622" y="764750"/>
                </a:lnTo>
                <a:lnTo>
                  <a:pt x="1104959" y="774583"/>
                </a:lnTo>
                <a:lnTo>
                  <a:pt x="1097979" y="784099"/>
                </a:lnTo>
                <a:lnTo>
                  <a:pt x="1090998" y="793297"/>
                </a:lnTo>
                <a:lnTo>
                  <a:pt x="1083383" y="802813"/>
                </a:lnTo>
                <a:lnTo>
                  <a:pt x="1075768" y="811694"/>
                </a:lnTo>
                <a:lnTo>
                  <a:pt x="1068153" y="820576"/>
                </a:lnTo>
                <a:lnTo>
                  <a:pt x="1060221" y="829140"/>
                </a:lnTo>
                <a:lnTo>
                  <a:pt x="1051971" y="837387"/>
                </a:lnTo>
                <a:lnTo>
                  <a:pt x="1043087" y="845634"/>
                </a:lnTo>
                <a:lnTo>
                  <a:pt x="1034520" y="853881"/>
                </a:lnTo>
                <a:lnTo>
                  <a:pt x="1025953" y="861494"/>
                </a:lnTo>
                <a:lnTo>
                  <a:pt x="1016751" y="869423"/>
                </a:lnTo>
                <a:lnTo>
                  <a:pt x="1007867" y="876402"/>
                </a:lnTo>
                <a:lnTo>
                  <a:pt x="998348" y="883697"/>
                </a:lnTo>
                <a:lnTo>
                  <a:pt x="988829" y="890675"/>
                </a:lnTo>
                <a:lnTo>
                  <a:pt x="978993" y="897336"/>
                </a:lnTo>
                <a:lnTo>
                  <a:pt x="969157" y="903997"/>
                </a:lnTo>
                <a:lnTo>
                  <a:pt x="959004" y="910341"/>
                </a:lnTo>
                <a:lnTo>
                  <a:pt x="948850" y="916368"/>
                </a:lnTo>
                <a:lnTo>
                  <a:pt x="938697" y="921760"/>
                </a:lnTo>
                <a:lnTo>
                  <a:pt x="928226" y="927470"/>
                </a:lnTo>
                <a:lnTo>
                  <a:pt x="917755" y="932862"/>
                </a:lnTo>
                <a:lnTo>
                  <a:pt x="906650" y="937620"/>
                </a:lnTo>
                <a:lnTo>
                  <a:pt x="895862" y="942378"/>
                </a:lnTo>
                <a:lnTo>
                  <a:pt x="884757" y="947135"/>
                </a:lnTo>
                <a:lnTo>
                  <a:pt x="873334" y="951259"/>
                </a:lnTo>
                <a:lnTo>
                  <a:pt x="862229" y="955382"/>
                </a:lnTo>
                <a:lnTo>
                  <a:pt x="850806" y="959189"/>
                </a:lnTo>
                <a:lnTo>
                  <a:pt x="839066" y="962361"/>
                </a:lnTo>
                <a:lnTo>
                  <a:pt x="827644" y="965850"/>
                </a:lnTo>
                <a:lnTo>
                  <a:pt x="815586" y="968387"/>
                </a:lnTo>
                <a:lnTo>
                  <a:pt x="803847" y="970925"/>
                </a:lnTo>
                <a:lnTo>
                  <a:pt x="791789" y="973462"/>
                </a:lnTo>
                <a:lnTo>
                  <a:pt x="779415" y="975683"/>
                </a:lnTo>
                <a:lnTo>
                  <a:pt x="767358" y="976952"/>
                </a:lnTo>
                <a:lnTo>
                  <a:pt x="754983" y="978538"/>
                </a:lnTo>
                <a:lnTo>
                  <a:pt x="742609" y="979806"/>
                </a:lnTo>
                <a:lnTo>
                  <a:pt x="730234" y="980441"/>
                </a:lnTo>
                <a:lnTo>
                  <a:pt x="717542" y="980758"/>
                </a:lnTo>
                <a:lnTo>
                  <a:pt x="704533" y="981075"/>
                </a:lnTo>
                <a:lnTo>
                  <a:pt x="692159" y="980758"/>
                </a:lnTo>
                <a:lnTo>
                  <a:pt x="679467" y="980441"/>
                </a:lnTo>
                <a:lnTo>
                  <a:pt x="667093" y="979806"/>
                </a:lnTo>
                <a:lnTo>
                  <a:pt x="654718" y="978538"/>
                </a:lnTo>
                <a:lnTo>
                  <a:pt x="642344" y="976952"/>
                </a:lnTo>
                <a:lnTo>
                  <a:pt x="629969" y="975683"/>
                </a:lnTo>
                <a:lnTo>
                  <a:pt x="617912" y="973462"/>
                </a:lnTo>
                <a:lnTo>
                  <a:pt x="605855" y="970925"/>
                </a:lnTo>
                <a:lnTo>
                  <a:pt x="593798" y="968387"/>
                </a:lnTo>
                <a:lnTo>
                  <a:pt x="582058" y="965850"/>
                </a:lnTo>
                <a:lnTo>
                  <a:pt x="570635" y="962361"/>
                </a:lnTo>
                <a:lnTo>
                  <a:pt x="558895" y="959189"/>
                </a:lnTo>
                <a:lnTo>
                  <a:pt x="547473" y="955382"/>
                </a:lnTo>
                <a:lnTo>
                  <a:pt x="536050" y="951259"/>
                </a:lnTo>
                <a:lnTo>
                  <a:pt x="524945" y="947135"/>
                </a:lnTo>
                <a:lnTo>
                  <a:pt x="513839" y="942378"/>
                </a:lnTo>
                <a:lnTo>
                  <a:pt x="502734" y="937620"/>
                </a:lnTo>
                <a:lnTo>
                  <a:pt x="491946" y="932862"/>
                </a:lnTo>
                <a:lnTo>
                  <a:pt x="481475" y="927470"/>
                </a:lnTo>
                <a:lnTo>
                  <a:pt x="471004" y="921760"/>
                </a:lnTo>
                <a:lnTo>
                  <a:pt x="460534" y="916368"/>
                </a:lnTo>
                <a:lnTo>
                  <a:pt x="450380" y="910341"/>
                </a:lnTo>
                <a:lnTo>
                  <a:pt x="440544" y="903997"/>
                </a:lnTo>
                <a:lnTo>
                  <a:pt x="430391" y="897336"/>
                </a:lnTo>
                <a:lnTo>
                  <a:pt x="420872" y="890675"/>
                </a:lnTo>
                <a:lnTo>
                  <a:pt x="411036" y="883697"/>
                </a:lnTo>
                <a:lnTo>
                  <a:pt x="401834" y="876402"/>
                </a:lnTo>
                <a:lnTo>
                  <a:pt x="392633" y="869423"/>
                </a:lnTo>
                <a:lnTo>
                  <a:pt x="383748" y="861494"/>
                </a:lnTo>
                <a:lnTo>
                  <a:pt x="374864" y="853881"/>
                </a:lnTo>
                <a:lnTo>
                  <a:pt x="366615" y="845634"/>
                </a:lnTo>
                <a:lnTo>
                  <a:pt x="357730" y="837387"/>
                </a:lnTo>
                <a:lnTo>
                  <a:pt x="349481" y="829140"/>
                </a:lnTo>
                <a:lnTo>
                  <a:pt x="341548" y="820576"/>
                </a:lnTo>
                <a:lnTo>
                  <a:pt x="333933" y="811694"/>
                </a:lnTo>
                <a:lnTo>
                  <a:pt x="326318" y="802813"/>
                </a:lnTo>
                <a:lnTo>
                  <a:pt x="318703" y="793297"/>
                </a:lnTo>
                <a:lnTo>
                  <a:pt x="311723" y="784099"/>
                </a:lnTo>
                <a:lnTo>
                  <a:pt x="304742" y="774583"/>
                </a:lnTo>
                <a:lnTo>
                  <a:pt x="298079" y="764750"/>
                </a:lnTo>
                <a:lnTo>
                  <a:pt x="291416" y="755234"/>
                </a:lnTo>
                <a:lnTo>
                  <a:pt x="285387" y="745084"/>
                </a:lnTo>
                <a:lnTo>
                  <a:pt x="279359" y="734934"/>
                </a:lnTo>
                <a:lnTo>
                  <a:pt x="273330" y="724149"/>
                </a:lnTo>
                <a:lnTo>
                  <a:pt x="267936" y="713682"/>
                </a:lnTo>
                <a:lnTo>
                  <a:pt x="262859" y="703215"/>
                </a:lnTo>
                <a:lnTo>
                  <a:pt x="257465" y="692430"/>
                </a:lnTo>
                <a:lnTo>
                  <a:pt x="252706" y="681329"/>
                </a:lnTo>
                <a:lnTo>
                  <a:pt x="248264" y="670544"/>
                </a:lnTo>
                <a:lnTo>
                  <a:pt x="243822" y="659442"/>
                </a:lnTo>
                <a:lnTo>
                  <a:pt x="239697" y="648023"/>
                </a:lnTo>
                <a:lnTo>
                  <a:pt x="236206" y="636287"/>
                </a:lnTo>
                <a:lnTo>
                  <a:pt x="232716" y="624868"/>
                </a:lnTo>
                <a:lnTo>
                  <a:pt x="229543" y="613132"/>
                </a:lnTo>
                <a:lnTo>
                  <a:pt x="226688" y="601396"/>
                </a:lnTo>
                <a:lnTo>
                  <a:pt x="224149" y="589343"/>
                </a:lnTo>
                <a:lnTo>
                  <a:pt x="221928" y="577290"/>
                </a:lnTo>
                <a:lnTo>
                  <a:pt x="220024" y="565553"/>
                </a:lnTo>
                <a:lnTo>
                  <a:pt x="218121" y="553183"/>
                </a:lnTo>
                <a:lnTo>
                  <a:pt x="216851" y="540495"/>
                </a:lnTo>
                <a:lnTo>
                  <a:pt x="215900" y="528125"/>
                </a:lnTo>
                <a:lnTo>
                  <a:pt x="214630" y="515754"/>
                </a:lnTo>
                <a:lnTo>
                  <a:pt x="214313" y="503384"/>
                </a:lnTo>
                <a:lnTo>
                  <a:pt x="214313" y="490696"/>
                </a:lnTo>
                <a:lnTo>
                  <a:pt x="214313" y="478008"/>
                </a:lnTo>
                <a:lnTo>
                  <a:pt x="214630" y="465638"/>
                </a:lnTo>
                <a:lnTo>
                  <a:pt x="215900" y="452633"/>
                </a:lnTo>
                <a:lnTo>
                  <a:pt x="216851" y="440263"/>
                </a:lnTo>
                <a:lnTo>
                  <a:pt x="218121" y="428209"/>
                </a:lnTo>
                <a:lnTo>
                  <a:pt x="220024" y="415839"/>
                </a:lnTo>
                <a:lnTo>
                  <a:pt x="221928" y="403785"/>
                </a:lnTo>
                <a:lnTo>
                  <a:pt x="224149" y="392049"/>
                </a:lnTo>
                <a:lnTo>
                  <a:pt x="226688" y="379996"/>
                </a:lnTo>
                <a:lnTo>
                  <a:pt x="229543" y="368260"/>
                </a:lnTo>
                <a:lnTo>
                  <a:pt x="232716" y="356207"/>
                </a:lnTo>
                <a:lnTo>
                  <a:pt x="236206" y="345105"/>
                </a:lnTo>
                <a:lnTo>
                  <a:pt x="239697" y="333369"/>
                </a:lnTo>
                <a:lnTo>
                  <a:pt x="243822" y="321950"/>
                </a:lnTo>
                <a:lnTo>
                  <a:pt x="248264" y="310848"/>
                </a:lnTo>
                <a:lnTo>
                  <a:pt x="252706" y="299747"/>
                </a:lnTo>
                <a:lnTo>
                  <a:pt x="257465" y="288962"/>
                </a:lnTo>
                <a:lnTo>
                  <a:pt x="262859" y="278177"/>
                </a:lnTo>
                <a:lnTo>
                  <a:pt x="267936" y="267710"/>
                </a:lnTo>
                <a:lnTo>
                  <a:pt x="273330" y="256926"/>
                </a:lnTo>
                <a:lnTo>
                  <a:pt x="279359" y="246458"/>
                </a:lnTo>
                <a:lnTo>
                  <a:pt x="285387" y="236308"/>
                </a:lnTo>
                <a:lnTo>
                  <a:pt x="291416" y="226158"/>
                </a:lnTo>
                <a:lnTo>
                  <a:pt x="298079" y="216642"/>
                </a:lnTo>
                <a:lnTo>
                  <a:pt x="304742" y="206809"/>
                </a:lnTo>
                <a:lnTo>
                  <a:pt x="311723" y="197293"/>
                </a:lnTo>
                <a:lnTo>
                  <a:pt x="318703" y="188095"/>
                </a:lnTo>
                <a:lnTo>
                  <a:pt x="326318" y="178579"/>
                </a:lnTo>
                <a:lnTo>
                  <a:pt x="333933" y="169698"/>
                </a:lnTo>
                <a:lnTo>
                  <a:pt x="341548" y="160816"/>
                </a:lnTo>
                <a:lnTo>
                  <a:pt x="349481" y="152252"/>
                </a:lnTo>
                <a:lnTo>
                  <a:pt x="357730" y="144005"/>
                </a:lnTo>
                <a:lnTo>
                  <a:pt x="366615" y="135758"/>
                </a:lnTo>
                <a:lnTo>
                  <a:pt x="374864" y="127511"/>
                </a:lnTo>
                <a:lnTo>
                  <a:pt x="383748" y="119899"/>
                </a:lnTo>
                <a:lnTo>
                  <a:pt x="392633" y="111969"/>
                </a:lnTo>
                <a:lnTo>
                  <a:pt x="401834" y="104991"/>
                </a:lnTo>
                <a:lnTo>
                  <a:pt x="411036" y="97695"/>
                </a:lnTo>
                <a:lnTo>
                  <a:pt x="420872" y="90717"/>
                </a:lnTo>
                <a:lnTo>
                  <a:pt x="430391" y="84056"/>
                </a:lnTo>
                <a:lnTo>
                  <a:pt x="440544" y="77395"/>
                </a:lnTo>
                <a:lnTo>
                  <a:pt x="450380" y="71051"/>
                </a:lnTo>
                <a:lnTo>
                  <a:pt x="460534" y="65024"/>
                </a:lnTo>
                <a:lnTo>
                  <a:pt x="471004" y="59632"/>
                </a:lnTo>
                <a:lnTo>
                  <a:pt x="481475" y="53923"/>
                </a:lnTo>
                <a:lnTo>
                  <a:pt x="491946" y="48530"/>
                </a:lnTo>
                <a:lnTo>
                  <a:pt x="502734" y="43773"/>
                </a:lnTo>
                <a:lnTo>
                  <a:pt x="513839" y="38697"/>
                </a:lnTo>
                <a:lnTo>
                  <a:pt x="524945" y="34257"/>
                </a:lnTo>
                <a:lnTo>
                  <a:pt x="536050" y="30133"/>
                </a:lnTo>
                <a:lnTo>
                  <a:pt x="547473" y="26010"/>
                </a:lnTo>
                <a:lnTo>
                  <a:pt x="558895" y="22203"/>
                </a:lnTo>
                <a:lnTo>
                  <a:pt x="570635" y="19032"/>
                </a:lnTo>
                <a:lnTo>
                  <a:pt x="582058" y="15542"/>
                </a:lnTo>
                <a:lnTo>
                  <a:pt x="593798" y="13005"/>
                </a:lnTo>
                <a:lnTo>
                  <a:pt x="605855" y="10150"/>
                </a:lnTo>
                <a:lnTo>
                  <a:pt x="617912" y="7930"/>
                </a:lnTo>
                <a:lnTo>
                  <a:pt x="629969" y="5709"/>
                </a:lnTo>
                <a:lnTo>
                  <a:pt x="642344" y="4124"/>
                </a:lnTo>
                <a:lnTo>
                  <a:pt x="654718" y="2855"/>
                </a:lnTo>
                <a:lnTo>
                  <a:pt x="667093" y="1586"/>
                </a:lnTo>
                <a:lnTo>
                  <a:pt x="679467" y="952"/>
                </a:lnTo>
                <a:lnTo>
                  <a:pt x="692159" y="634"/>
                </a:lnTo>
                <a:lnTo>
                  <a:pt x="704533" y="0"/>
                </a:ln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endParaRPr lang="zh-CN" altLang="en-US">
              <a:solidFill>
                <a:schemeClr val="tx1">
                  <a:lumMod val="75000"/>
                  <a:lumOff val="25000"/>
                </a:schemeClr>
              </a:solidFill>
            </a:endParaRPr>
          </a:p>
        </p:txBody>
      </p:sp>
      <p:grpSp>
        <p:nvGrpSpPr>
          <p:cNvPr id="22" name="PA-calendar-timetable-event-schedule-month-date-icon-274094"/>
          <p:cNvGrpSpPr>
            <a:grpSpLocks noChangeAspect="1"/>
          </p:cNvGrpSpPr>
          <p:nvPr userDrawn="1">
            <p:custDataLst>
              <p:tags r:id="rId10"/>
            </p:custDataLst>
          </p:nvPr>
        </p:nvGrpSpPr>
        <p:grpSpPr bwMode="auto">
          <a:xfrm>
            <a:off x="9124267" y="5018088"/>
            <a:ext cx="151765" cy="170815"/>
            <a:chOff x="3784" y="2097"/>
            <a:chExt cx="112" cy="126"/>
          </a:xfrm>
          <a:solidFill>
            <a:schemeClr val="bg1"/>
          </a:solidFill>
        </p:grpSpPr>
        <p:sp>
          <p:nvSpPr>
            <p:cNvPr id="23" name="PA-矩形 560"/>
            <p:cNvSpPr>
              <a:spLocks noChangeArrowheads="1"/>
            </p:cNvSpPr>
            <p:nvPr>
              <p:custDataLst>
                <p:tags r:id="rId19"/>
              </p:custDataLst>
            </p:nvPr>
          </p:nvSpPr>
          <p:spPr bwMode="auto">
            <a:xfrm>
              <a:off x="3802" y="2097"/>
              <a:ext cx="13" cy="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endParaRPr>
            </a:p>
          </p:txBody>
        </p:sp>
        <p:sp>
          <p:nvSpPr>
            <p:cNvPr id="24" name="PA-矩形 561"/>
            <p:cNvSpPr>
              <a:spLocks noChangeArrowheads="1"/>
            </p:cNvSpPr>
            <p:nvPr>
              <p:custDataLst>
                <p:tags r:id="rId20"/>
              </p:custDataLst>
            </p:nvPr>
          </p:nvSpPr>
          <p:spPr bwMode="auto">
            <a:xfrm>
              <a:off x="3865" y="2097"/>
              <a:ext cx="13" cy="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endParaRPr>
            </a:p>
          </p:txBody>
        </p:sp>
        <p:sp>
          <p:nvSpPr>
            <p:cNvPr id="25" name="PA-任意多边形 562"/>
            <p:cNvSpPr>
              <a:spLocks noEditPoints="1"/>
            </p:cNvSpPr>
            <p:nvPr>
              <p:custDataLst>
                <p:tags r:id="rId21"/>
              </p:custDataLst>
            </p:nvPr>
          </p:nvSpPr>
          <p:spPr bwMode="auto">
            <a:xfrm>
              <a:off x="3784" y="2110"/>
              <a:ext cx="112" cy="113"/>
            </a:xfrm>
            <a:custGeom>
              <a:avLst/>
              <a:gdLst>
                <a:gd name="T0" fmla="*/ 256 w 288"/>
                <a:gd name="T1" fmla="*/ 0 h 288"/>
                <a:gd name="T2" fmla="*/ 32 w 288"/>
                <a:gd name="T3" fmla="*/ 0 h 288"/>
                <a:gd name="T4" fmla="*/ 0 w 288"/>
                <a:gd name="T5" fmla="*/ 32 h 288"/>
                <a:gd name="T6" fmla="*/ 0 w 288"/>
                <a:gd name="T7" fmla="*/ 256 h 288"/>
                <a:gd name="T8" fmla="*/ 32 w 288"/>
                <a:gd name="T9" fmla="*/ 288 h 288"/>
                <a:gd name="T10" fmla="*/ 256 w 288"/>
                <a:gd name="T11" fmla="*/ 288 h 288"/>
                <a:gd name="T12" fmla="*/ 288 w 288"/>
                <a:gd name="T13" fmla="*/ 256 h 288"/>
                <a:gd name="T14" fmla="*/ 288 w 288"/>
                <a:gd name="T15" fmla="*/ 32 h 288"/>
                <a:gd name="T16" fmla="*/ 256 w 288"/>
                <a:gd name="T17" fmla="*/ 0 h 288"/>
                <a:gd name="T18" fmla="*/ 256 w 288"/>
                <a:gd name="T19" fmla="*/ 256 h 288"/>
                <a:gd name="T20" fmla="*/ 32 w 288"/>
                <a:gd name="T21" fmla="*/ 256 h 288"/>
                <a:gd name="T22" fmla="*/ 32 w 288"/>
                <a:gd name="T23" fmla="*/ 80 h 288"/>
                <a:gd name="T24" fmla="*/ 256 w 288"/>
                <a:gd name="T25" fmla="*/ 80 h 288"/>
                <a:gd name="T26" fmla="*/ 256 w 288"/>
                <a:gd name="T27" fmla="*/ 256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288">
                  <a:moveTo>
                    <a:pt x="256" y="0"/>
                  </a:moveTo>
                  <a:lnTo>
                    <a:pt x="32" y="0"/>
                  </a:lnTo>
                  <a:cubicBezTo>
                    <a:pt x="15" y="0"/>
                    <a:pt x="0" y="15"/>
                    <a:pt x="0" y="32"/>
                  </a:cubicBezTo>
                  <a:lnTo>
                    <a:pt x="0" y="256"/>
                  </a:lnTo>
                  <a:cubicBezTo>
                    <a:pt x="0" y="274"/>
                    <a:pt x="15" y="288"/>
                    <a:pt x="32" y="288"/>
                  </a:cubicBezTo>
                  <a:lnTo>
                    <a:pt x="256" y="288"/>
                  </a:lnTo>
                  <a:cubicBezTo>
                    <a:pt x="274" y="288"/>
                    <a:pt x="288" y="274"/>
                    <a:pt x="288" y="256"/>
                  </a:cubicBezTo>
                  <a:lnTo>
                    <a:pt x="288" y="32"/>
                  </a:lnTo>
                  <a:cubicBezTo>
                    <a:pt x="288" y="15"/>
                    <a:pt x="274" y="0"/>
                    <a:pt x="256" y="0"/>
                  </a:cubicBezTo>
                  <a:close/>
                  <a:moveTo>
                    <a:pt x="256" y="256"/>
                  </a:moveTo>
                  <a:lnTo>
                    <a:pt x="32" y="256"/>
                  </a:lnTo>
                  <a:lnTo>
                    <a:pt x="32" y="80"/>
                  </a:lnTo>
                  <a:lnTo>
                    <a:pt x="256" y="80"/>
                  </a:lnTo>
                  <a:lnTo>
                    <a:pt x="256" y="256"/>
                  </a:lnTo>
                  <a:close/>
                </a:path>
              </a:pathLst>
            </a:custGeom>
            <a:grpFill/>
            <a:ln w="0">
              <a:noFill/>
              <a:prstDash val="solid"/>
              <a:round/>
            </a:ln>
            <a:extLst>
              <a:ext uri="{91240B29-F687-4F45-9708-019B960494DF}">
                <a14:hiddenLine xmlns:a14="http://schemas.microsoft.com/office/drawing/2010/main" w="0">
                  <a:solidFill>
                    <a:srgbClr val="000000"/>
                  </a:solidFill>
                  <a:prstDash val="solid"/>
                  <a:rou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endParaRPr>
            </a:p>
          </p:txBody>
        </p:sp>
        <p:sp>
          <p:nvSpPr>
            <p:cNvPr id="26" name="PA-矩形 563"/>
            <p:cNvSpPr>
              <a:spLocks noChangeArrowheads="1"/>
            </p:cNvSpPr>
            <p:nvPr>
              <p:custDataLst>
                <p:tags r:id="rId22"/>
              </p:custDataLst>
            </p:nvPr>
          </p:nvSpPr>
          <p:spPr bwMode="auto">
            <a:xfrm>
              <a:off x="3840" y="2166"/>
              <a:ext cx="31" cy="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endParaRPr>
            </a:p>
          </p:txBody>
        </p:sp>
      </p:grpSp>
      <p:sp>
        <p:nvSpPr>
          <p:cNvPr id="2" name="标题 1"/>
          <p:cNvSpPr>
            <a:spLocks noGrp="1"/>
          </p:cNvSpPr>
          <p:nvPr>
            <p:ph type="ctrTitle" hasCustomPrompt="1"/>
            <p:custDataLst>
              <p:tags r:id="rId11"/>
            </p:custDataLst>
          </p:nvPr>
        </p:nvSpPr>
        <p:spPr>
          <a:xfrm>
            <a:off x="5011421" y="2694345"/>
            <a:ext cx="6866299" cy="1056601"/>
          </a:xfrm>
        </p:spPr>
        <p:txBody>
          <a:bodyPr lIns="90000" tIns="46800" rIns="90000" bIns="46800" anchor="b" anchorCtr="0">
            <a:normAutofit/>
          </a:bodyPr>
          <a:lstStyle>
            <a:lvl1pPr algn="ctr">
              <a:defRPr sz="5400" b="0" spc="600" baseline="0">
                <a:solidFill>
                  <a:schemeClr val="tx1">
                    <a:lumMod val="75000"/>
                    <a:lumOff val="25000"/>
                  </a:schemeClr>
                </a:solidFill>
                <a:ea typeface="汉仪旗黑-85S" panose="00020600040101010101" pitchFamily="18" charset="-122"/>
              </a:defRPr>
            </a:lvl1pPr>
          </a:lstStyle>
          <a:p>
            <a:r>
              <a:rPr lang="zh-CN" altLang="en-US" dirty="0"/>
              <a:t>单击此处编辑标题</a:t>
            </a:r>
          </a:p>
        </p:txBody>
      </p:sp>
      <p:sp>
        <p:nvSpPr>
          <p:cNvPr id="3" name="副标题 2"/>
          <p:cNvSpPr>
            <a:spLocks noGrp="1"/>
          </p:cNvSpPr>
          <p:nvPr>
            <p:ph type="subTitle" idx="1" hasCustomPrompt="1"/>
            <p:custDataLst>
              <p:tags r:id="rId12"/>
            </p:custDataLst>
          </p:nvPr>
        </p:nvSpPr>
        <p:spPr>
          <a:xfrm>
            <a:off x="5011421" y="3807698"/>
            <a:ext cx="6866299" cy="598729"/>
          </a:xfrm>
        </p:spPr>
        <p:txBody>
          <a:bodyPr lIns="90000" tIns="46800" rIns="90000" bIns="46800">
            <a:normAutofit/>
          </a:bodyPr>
          <a:lstStyle>
            <a:lvl1pPr marL="0" indent="0" algn="ctr" eaLnBrk="1" fontAlgn="auto" latinLnBrk="0" hangingPunct="1">
              <a:lnSpc>
                <a:spcPct val="100000"/>
              </a:lnSpc>
              <a:buNone/>
              <a:defRPr sz="2000" u="none" strike="noStrike" kern="1200" cap="none" spc="200" normalizeH="0" baseline="0">
                <a:solidFill>
                  <a:schemeClr val="tx1">
                    <a:lumMod val="75000"/>
                    <a:lumOff val="2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13"/>
            </p:custDataLst>
          </p:nvPr>
        </p:nvSpPr>
        <p:spPr/>
        <p:txBody>
          <a:bodyPr>
            <a:normAutofit/>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17" name="页脚占位符 16"/>
          <p:cNvSpPr>
            <a:spLocks noGrp="1"/>
          </p:cNvSpPr>
          <p:nvPr>
            <p:ph type="ftr" sz="quarter" idx="11"/>
            <p:custDataLst>
              <p:tags r:id="rId14"/>
            </p:custDataLst>
          </p:nvPr>
        </p:nvSpPr>
        <p:spPr/>
        <p:txBody>
          <a:bodyPr>
            <a:normAutofit/>
          </a:bodyPr>
          <a:lstStyle>
            <a:lvl1pPr>
              <a:defRPr>
                <a:solidFill>
                  <a:schemeClr val="tx1">
                    <a:lumMod val="75000"/>
                    <a:lumOff val="25000"/>
                  </a:schemeClr>
                </a:solidFill>
              </a:defRPr>
            </a:lvl1pPr>
          </a:lstStyle>
          <a:p>
            <a:endParaRPr lang="zh-CN" altLang="en-US" dirty="0"/>
          </a:p>
        </p:txBody>
      </p:sp>
      <p:sp>
        <p:nvSpPr>
          <p:cNvPr id="18" name="灯片编号占位符 17"/>
          <p:cNvSpPr>
            <a:spLocks noGrp="1"/>
          </p:cNvSpPr>
          <p:nvPr>
            <p:ph type="sldNum" sz="quarter" idx="12"/>
            <p:custDataLst>
              <p:tags r:id="rId15"/>
            </p:custDataLst>
          </p:nvPr>
        </p:nvSpPr>
        <p:spPr/>
        <p:txBody>
          <a:bodyPr>
            <a:normAutofit/>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16"/>
            </p:custDataLst>
          </p:nvPr>
        </p:nvSpPr>
        <p:spPr>
          <a:xfrm>
            <a:off x="6587442" y="4857584"/>
            <a:ext cx="1917121" cy="444666"/>
          </a:xfrm>
        </p:spPr>
        <p:txBody>
          <a:bodyPr lIns="90000" tIns="46800" rIns="90000" bIns="46800" anchor="ctr" anchorCtr="0">
            <a:normAutofit/>
          </a:bodyPr>
          <a:lstStyle>
            <a:lvl1pPr marL="0" indent="0">
              <a:buNone/>
              <a:defRPr sz="1800" b="1">
                <a:solidFill>
                  <a:schemeClr val="tx1">
                    <a:lumMod val="75000"/>
                    <a:lumOff val="25000"/>
                  </a:schemeClr>
                </a:solidFill>
              </a:defRPr>
            </a:lvl1pPr>
          </a:lstStyle>
          <a:p>
            <a:pPr lvl="0"/>
            <a:r>
              <a:rPr lang="zh-CN" altLang="en-US" dirty="0"/>
              <a:t>编辑文本</a:t>
            </a:r>
          </a:p>
        </p:txBody>
      </p:sp>
      <p:sp>
        <p:nvSpPr>
          <p:cNvPr id="31" name="文本占位符 30"/>
          <p:cNvSpPr>
            <a:spLocks noGrp="1"/>
          </p:cNvSpPr>
          <p:nvPr>
            <p:ph type="body" sz="quarter" idx="14" hasCustomPrompt="1"/>
            <p:custDataLst>
              <p:tags r:id="rId17"/>
            </p:custDataLst>
          </p:nvPr>
        </p:nvSpPr>
        <p:spPr>
          <a:xfrm>
            <a:off x="9499017" y="4857584"/>
            <a:ext cx="1917121" cy="444666"/>
          </a:xfrm>
        </p:spPr>
        <p:txBody>
          <a:bodyPr lIns="90000" tIns="46800" rIns="90000" bIns="46800" anchor="ctr" anchorCtr="0">
            <a:normAutofit/>
          </a:bodyPr>
          <a:lstStyle>
            <a:lvl1pPr marL="0" indent="0">
              <a:buNone/>
              <a:defRPr sz="1800" b="1">
                <a:solidFill>
                  <a:schemeClr val="tx1">
                    <a:lumMod val="75000"/>
                    <a:lumOff val="25000"/>
                  </a:schemeClr>
                </a:solidFill>
              </a:defRPr>
            </a:lvl1pPr>
          </a:lstStyle>
          <a:p>
            <a:pPr lvl="0"/>
            <a:r>
              <a:rPr lang="zh-CN" altLang="en-US" dirty="0"/>
              <a:t>编辑文本</a:t>
            </a:r>
          </a:p>
        </p:txBody>
      </p:sp>
      <p:sp>
        <p:nvSpPr>
          <p:cNvPr id="4" name="菱形 3"/>
          <p:cNvSpPr/>
          <p:nvPr userDrawn="1">
            <p:custDataLst>
              <p:tags r:id="rId18"/>
            </p:custDataLst>
          </p:nvPr>
        </p:nvSpPr>
        <p:spPr>
          <a:xfrm rot="20026399">
            <a:off x="9395413" y="196756"/>
            <a:ext cx="1318239" cy="1318239"/>
          </a:xfrm>
          <a:prstGeom prst="diamond">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4"/>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5"/>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菱形 6"/>
          <p:cNvSpPr/>
          <p:nvPr userDrawn="1">
            <p:custDataLst>
              <p:tags r:id="rId1"/>
            </p:custDataLst>
          </p:nvPr>
        </p:nvSpPr>
        <p:spPr>
          <a:xfrm>
            <a:off x="3030220" y="2753995"/>
            <a:ext cx="2082800" cy="2082800"/>
          </a:xfrm>
          <a:prstGeom prst="diamond">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7"/>
          <p:cNvSpPr/>
          <p:nvPr userDrawn="1">
            <p:custDataLst>
              <p:tags r:id="rId2"/>
            </p:custDataLst>
          </p:nvPr>
        </p:nvSpPr>
        <p:spPr>
          <a:xfrm flipH="1">
            <a:off x="11368405" y="251460"/>
            <a:ext cx="823976" cy="1097280"/>
          </a:xfrm>
          <a:custGeom>
            <a:avLst/>
            <a:gdLst>
              <a:gd name="connsiteX0" fmla="*/ 275336 w 823976"/>
              <a:gd name="connsiteY0" fmla="*/ 0 h 1097280"/>
              <a:gd name="connsiteX1" fmla="*/ 823976 w 823976"/>
              <a:gd name="connsiteY1" fmla="*/ 548640 h 1097280"/>
              <a:gd name="connsiteX2" fmla="*/ 275336 w 823976"/>
              <a:gd name="connsiteY2" fmla="*/ 1097280 h 1097280"/>
              <a:gd name="connsiteX3" fmla="*/ 0 w 823976"/>
              <a:gd name="connsiteY3" fmla="*/ 821944 h 1097280"/>
              <a:gd name="connsiteX4" fmla="*/ 0 w 823976"/>
              <a:gd name="connsiteY4" fmla="*/ 275336 h 109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976" h="1097280">
                <a:moveTo>
                  <a:pt x="275336" y="0"/>
                </a:moveTo>
                <a:lnTo>
                  <a:pt x="823976" y="548640"/>
                </a:lnTo>
                <a:lnTo>
                  <a:pt x="275336" y="1097280"/>
                </a:lnTo>
                <a:lnTo>
                  <a:pt x="0" y="821944"/>
                </a:lnTo>
                <a:lnTo>
                  <a:pt x="0" y="275336"/>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9" name="组合 8"/>
          <p:cNvGrpSpPr/>
          <p:nvPr userDrawn="1">
            <p:custDataLst>
              <p:tags r:id="rId3"/>
            </p:custDataLst>
          </p:nvPr>
        </p:nvGrpSpPr>
        <p:grpSpPr>
          <a:xfrm rot="2160000">
            <a:off x="11684635" y="5473700"/>
            <a:ext cx="842645" cy="860425"/>
            <a:chOff x="10722739" y="0"/>
            <a:chExt cx="1464182" cy="1495460"/>
          </a:xfrm>
        </p:grpSpPr>
        <p:cxnSp>
          <p:nvCxnSpPr>
            <p:cNvPr id="10" name="直接连接符 9"/>
            <p:cNvCxnSpPr/>
            <p:nvPr>
              <p:custDataLst>
                <p:tags r:id="rId11"/>
              </p:custDataLst>
            </p:nvPr>
          </p:nvCxnSpPr>
          <p:spPr>
            <a:xfrm flipH="1">
              <a:off x="10722740" y="0"/>
              <a:ext cx="381344" cy="8788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12"/>
              </p:custDataLst>
            </p:nvPr>
          </p:nvCxnSpPr>
          <p:spPr>
            <a:xfrm flipH="1" flipV="1">
              <a:off x="10722739" y="878830"/>
              <a:ext cx="1464182" cy="6166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2" name="任意多边形 9"/>
          <p:cNvSpPr/>
          <p:nvPr userDrawn="1">
            <p:custDataLst>
              <p:tags r:id="rId4"/>
            </p:custDataLst>
          </p:nvPr>
        </p:nvSpPr>
        <p:spPr>
          <a:xfrm>
            <a:off x="-8255" y="1661795"/>
            <a:ext cx="4090670" cy="4125595"/>
          </a:xfrm>
          <a:custGeom>
            <a:avLst/>
            <a:gdLst>
              <a:gd name="ir" fmla="*/ w 3 4"/>
              <a:gd name="ib" fmla="*/ h 3 4"/>
            </a:gdLst>
            <a:ahLst/>
            <a:cxnLst>
              <a:cxn ang="3">
                <a:pos x="hc" y="t"/>
              </a:cxn>
              <a:cxn ang="cd2">
                <a:pos x="l" y="vc"/>
              </a:cxn>
              <a:cxn ang="cd4">
                <a:pos x="hc" y="b"/>
              </a:cxn>
              <a:cxn ang="0">
                <a:pos x="r" y="vc"/>
              </a:cxn>
            </a:cxnLst>
            <a:rect l="l" t="t" r="r" b="b"/>
            <a:pathLst>
              <a:path w="6442" h="6497">
                <a:moveTo>
                  <a:pt x="0" y="3194"/>
                </a:moveTo>
                <a:lnTo>
                  <a:pt x="3194" y="0"/>
                </a:lnTo>
                <a:lnTo>
                  <a:pt x="6442" y="3249"/>
                </a:lnTo>
                <a:lnTo>
                  <a:pt x="3194" y="6497"/>
                </a:lnTo>
                <a:lnTo>
                  <a:pt x="0" y="3304"/>
                </a:lnTo>
                <a:lnTo>
                  <a:pt x="0" y="3194"/>
                </a:lnTo>
                <a:close/>
              </a:path>
            </a:pathLst>
          </a:custGeom>
          <a:noFill/>
          <a:ln w="28575">
            <a:solidFill>
              <a:schemeClr val="accent1">
                <a:lumMod val="60000"/>
                <a:lumOff val="40000"/>
              </a:schemeClr>
            </a:solidFill>
          </a:ln>
          <a:extLst>
            <a:ext uri="{909E8E84-426E-40DD-AFC4-6F175D3DCCD1}">
              <a14:hiddenFill xmlns:a14="http://schemas.microsoft.com/office/drawing/2010/main">
                <a:solidFill>
                  <a:schemeClr val="accent3">
                    <a:lumMod val="20000"/>
                    <a:lumOff val="8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pic>
        <p:nvPicPr>
          <p:cNvPr id="13" name="图片 12" descr="green-leafy-plant-potted-on-clay-pot-993626"/>
          <p:cNvPicPr>
            <a:picLocks noChangeAspect="1"/>
          </p:cNvPicPr>
          <p:nvPr userDrawn="1">
            <p:custDataLst>
              <p:tags r:id="rId5"/>
            </p:custDataLst>
          </p:nvPr>
        </p:nvPicPr>
        <p:blipFill>
          <a:blip r:embed="rId14"/>
          <a:stretch>
            <a:fillRect/>
          </a:stretch>
        </p:blipFill>
        <p:spPr>
          <a:xfrm>
            <a:off x="596900" y="1498600"/>
            <a:ext cx="3582035" cy="3582035"/>
          </a:xfrm>
          <a:prstGeom prst="diamond">
            <a:avLst/>
          </a:prstGeom>
        </p:spPr>
      </p:pic>
      <p:sp>
        <p:nvSpPr>
          <p:cNvPr id="2" name="标题 1"/>
          <p:cNvSpPr>
            <a:spLocks noGrp="1"/>
          </p:cNvSpPr>
          <p:nvPr>
            <p:ph type="title" hasCustomPrompt="1"/>
            <p:custDataLst>
              <p:tags r:id="rId6"/>
            </p:custDataLst>
          </p:nvPr>
        </p:nvSpPr>
        <p:spPr>
          <a:xfrm>
            <a:off x="5655968" y="3138122"/>
            <a:ext cx="6064796" cy="869315"/>
          </a:xfrm>
        </p:spPr>
        <p:txBody>
          <a:bodyPr lIns="90000" tIns="46800" rIns="90000" bIns="46800" anchor="b" anchorCtr="0">
            <a:normAutofit/>
          </a:bodyPr>
          <a:lstStyle>
            <a:lvl1pPr>
              <a:defRPr sz="4800" b="0" u="none" strike="noStrike" kern="1200" cap="none" spc="300" normalizeH="0" baseline="0">
                <a:solidFill>
                  <a:schemeClr val="tx1">
                    <a:lumMod val="75000"/>
                    <a:lumOff val="2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3" name="文本占位符 2"/>
          <p:cNvSpPr>
            <a:spLocks noGrp="1"/>
          </p:cNvSpPr>
          <p:nvPr>
            <p:ph type="body" idx="1" hasCustomPrompt="1"/>
            <p:custDataLst>
              <p:tags r:id="rId7"/>
            </p:custDataLst>
          </p:nvPr>
        </p:nvSpPr>
        <p:spPr>
          <a:xfrm>
            <a:off x="5655968" y="4056828"/>
            <a:ext cx="6064796" cy="1077985"/>
          </a:xfrm>
        </p:spPr>
        <p:txBody>
          <a:bodyPr lIns="90000" tIns="46800" rIns="90000" bIns="46800">
            <a:normAutofit/>
          </a:bodyPr>
          <a:lstStyle>
            <a:lvl1pPr marL="0" indent="0" eaLnBrk="1" fontAlgn="auto" latinLnBrk="0" hangingPunct="1">
              <a:lnSpc>
                <a:spcPct val="100000"/>
              </a:lnSpc>
              <a:spcAft>
                <a:spcPts val="0"/>
              </a:spcAft>
              <a:buNone/>
              <a:defRPr kumimoji="0" lang="zh-CN" altLang="en-US" sz="2000" b="0" i="0" u="none" strike="noStrike" kern="1200" cap="none" spc="150" normalizeH="0" baseline="0" noProof="1">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8"/>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9"/>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0"/>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a:normAutofit/>
          </a:bodyPr>
          <a:lstStyle>
            <a:lvl1pPr>
              <a:defRPr sz="1600" baseline="0">
                <a:solidFill>
                  <a:schemeClr val="tx1">
                    <a:lumMod val="75000"/>
                    <a:lumOff val="25000"/>
                  </a:schemeClr>
                </a:solidFill>
                <a:latin typeface="Arial" panose="020B0604020202020204" pitchFamily="34" charset="0"/>
                <a:ea typeface="微软雅黑" panose="020B0503020204020204" pitchFamily="34" charset="-122"/>
              </a:defRPr>
            </a:lvl1pPr>
            <a:lvl2pPr>
              <a:defRPr sz="1600" baseline="0">
                <a:solidFill>
                  <a:schemeClr val="tx1">
                    <a:lumMod val="75000"/>
                    <a:lumOff val="25000"/>
                  </a:schemeClr>
                </a:solidFill>
                <a:latin typeface="Arial" panose="020B0604020202020204" pitchFamily="34" charset="0"/>
                <a:ea typeface="微软雅黑" panose="020B0503020204020204" pitchFamily="34" charset="-122"/>
              </a:defRPr>
            </a:lvl2pPr>
            <a:lvl3pPr>
              <a:defRPr sz="1600" baseline="0">
                <a:solidFill>
                  <a:schemeClr val="tx1">
                    <a:lumMod val="75000"/>
                    <a:lumOff val="25000"/>
                  </a:schemeClr>
                </a:solidFill>
                <a:latin typeface="Arial" panose="020B0604020202020204" pitchFamily="34" charset="0"/>
                <a:ea typeface="微软雅黑" panose="020B0503020204020204" pitchFamily="34" charset="-122"/>
              </a:defRPr>
            </a:lvl3pPr>
            <a:lvl4pPr>
              <a:defRPr sz="1600" baseline="0">
                <a:solidFill>
                  <a:schemeClr val="tx1">
                    <a:lumMod val="75000"/>
                    <a:lumOff val="25000"/>
                  </a:schemeClr>
                </a:solidFill>
                <a:latin typeface="Arial" panose="020B0604020202020204" pitchFamily="34" charset="0"/>
                <a:ea typeface="微软雅黑" panose="020B0503020204020204" pitchFamily="34" charset="-122"/>
              </a:defRPr>
            </a:lvl4pPr>
            <a:lvl5pPr>
              <a:defRPr sz="1600"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6" name="页脚占位符 5"/>
          <p:cNvSpPr>
            <a:spLocks noGrp="1"/>
          </p:cNvSpPr>
          <p:nvPr>
            <p:ph type="ftr" sz="quarter" idx="11"/>
            <p:custDataLst>
              <p:tags r:id="rId5"/>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7" name="灯片编号占位符 6"/>
          <p:cNvSpPr>
            <a:spLocks noGrp="1"/>
          </p:cNvSpPr>
          <p:nvPr>
            <p:ph type="sldNum" sz="quarter" idx="12"/>
            <p:custDataLst>
              <p:tags r:id="rId6"/>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8" name="页脚占位符 7"/>
          <p:cNvSpPr>
            <a:spLocks noGrp="1"/>
          </p:cNvSpPr>
          <p:nvPr>
            <p:ph type="ftr" sz="quarter" idx="11"/>
            <p:custDataLst>
              <p:tags r:id="rId7"/>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9" name="灯片编号占位符 8"/>
          <p:cNvSpPr>
            <a:spLocks noGrp="1"/>
          </p:cNvSpPr>
          <p:nvPr>
            <p:ph type="sldNum" sz="quarter" idx="12"/>
            <p:custDataLst>
              <p:tags r:id="rId8"/>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3"/>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4"/>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3" name="页脚占位符 2"/>
          <p:cNvSpPr>
            <a:spLocks noGrp="1"/>
          </p:cNvSpPr>
          <p:nvPr>
            <p:ph type="ftr" sz="quarter" idx="11"/>
            <p:custDataLst>
              <p:tags r:id="rId2"/>
            </p:custDataLst>
          </p:nvPr>
        </p:nvSpPr>
        <p:spPr/>
        <p:txBody>
          <a:bodyPr/>
          <a:lstStyle>
            <a:lvl1pPr>
              <a:defRPr>
                <a:solidFill>
                  <a:schemeClr val="tx1">
                    <a:lumMod val="75000"/>
                    <a:lumOff val="25000"/>
                  </a:schemeClr>
                </a:solidFill>
              </a:defRPr>
            </a:lvl1pPr>
          </a:lstStyle>
          <a:p>
            <a:endParaRPr lang="zh-CN" altLang="en-US"/>
          </a:p>
        </p:txBody>
      </p:sp>
      <p:sp>
        <p:nvSpPr>
          <p:cNvPr id="4" name="灯片编号占位符 3"/>
          <p:cNvSpPr>
            <a:spLocks noGrp="1"/>
          </p:cNvSpPr>
          <p:nvPr>
            <p:ph type="sldNum" sz="quarter" idx="12"/>
            <p:custDataLst>
              <p:tags r:id="rId3"/>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9EFD9D74-47D9-4702-A33C-335B63B48DBF}" type="datetimeFigureOut">
              <a:rPr lang="zh-CN" altLang="en-US" smtClean="0"/>
              <a:t>2021/2/7</a:t>
            </a:fld>
            <a:endParaRPr lang="zh-CN" altLang="en-US" dirty="0"/>
          </a:p>
        </p:txBody>
      </p:sp>
      <p:sp>
        <p:nvSpPr>
          <p:cNvPr id="6" name="页脚占位符 5"/>
          <p:cNvSpPr>
            <a:spLocks noGrp="1"/>
          </p:cNvSpPr>
          <p:nvPr>
            <p:ph type="ftr" sz="quarter" idx="11"/>
            <p:custDataLst>
              <p:tags r:id="rId5"/>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dirty="0"/>
          </a:p>
        </p:txBody>
      </p:sp>
      <p:sp>
        <p:nvSpPr>
          <p:cNvPr id="7" name="灯片编号占位符 6"/>
          <p:cNvSpPr>
            <a:spLocks noGrp="1"/>
          </p:cNvSpPr>
          <p:nvPr>
            <p:ph type="sldNum" sz="quarter" idx="12"/>
            <p:custDataLst>
              <p:tags r:id="rId6"/>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FABC47A4-756D-490B-A52F-7D9E2C9FC05F}"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2860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normAutofit/>
          </a:bodyPr>
          <a:lstStyle>
            <a:lvl1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4"/>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5"/>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2"/>
            </p:custDataLst>
          </p:nvPr>
        </p:nvSpPr>
        <p:spPr/>
        <p:txBody>
          <a:bodyPr/>
          <a:lstStyle>
            <a:lvl1pPr>
              <a:defRPr>
                <a:solidFill>
                  <a:schemeClr val="tx1">
                    <a:lumMod val="75000"/>
                    <a:lumOff val="25000"/>
                  </a:schemeClr>
                </a:solidFill>
              </a:defRPr>
            </a:lvl1pPr>
          </a:lstStyle>
          <a:p>
            <a:endParaRPr lang="zh-CN" altLang="en-US"/>
          </a:p>
        </p:txBody>
      </p:sp>
      <p:sp>
        <p:nvSpPr>
          <p:cNvPr id="5" name="灯片编号占位符 4"/>
          <p:cNvSpPr>
            <a:spLocks noGrp="1"/>
          </p:cNvSpPr>
          <p:nvPr>
            <p:ph type="sldNum" sz="quarter" idx="12"/>
            <p:custDataLst>
              <p:tags r:id="rId3"/>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6" name="菱形 5"/>
          <p:cNvSpPr/>
          <p:nvPr userDrawn="1">
            <p:custDataLst>
              <p:tags r:id="rId1"/>
            </p:custDataLst>
          </p:nvPr>
        </p:nvSpPr>
        <p:spPr>
          <a:xfrm>
            <a:off x="3030220" y="2753995"/>
            <a:ext cx="2082800" cy="2082800"/>
          </a:xfrm>
          <a:prstGeom prst="diamond">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等腰三角形 6"/>
          <p:cNvSpPr/>
          <p:nvPr userDrawn="1">
            <p:custDataLst>
              <p:tags r:id="rId2"/>
            </p:custDataLst>
          </p:nvPr>
        </p:nvSpPr>
        <p:spPr>
          <a:xfrm>
            <a:off x="0" y="2779776"/>
            <a:ext cx="3931920" cy="4078224"/>
          </a:xfrm>
          <a:prstGeom prst="triangle">
            <a:avLst>
              <a:gd name="adj" fmla="val 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7"/>
          <p:cNvSpPr/>
          <p:nvPr userDrawn="1">
            <p:custDataLst>
              <p:tags r:id="rId3"/>
            </p:custDataLst>
          </p:nvPr>
        </p:nvSpPr>
        <p:spPr>
          <a:xfrm>
            <a:off x="-4445" y="251460"/>
            <a:ext cx="823976" cy="1097280"/>
          </a:xfrm>
          <a:custGeom>
            <a:avLst/>
            <a:gdLst>
              <a:gd name="connsiteX0" fmla="*/ 275336 w 823976"/>
              <a:gd name="connsiteY0" fmla="*/ 0 h 1097280"/>
              <a:gd name="connsiteX1" fmla="*/ 823976 w 823976"/>
              <a:gd name="connsiteY1" fmla="*/ 548640 h 1097280"/>
              <a:gd name="connsiteX2" fmla="*/ 275336 w 823976"/>
              <a:gd name="connsiteY2" fmla="*/ 1097280 h 1097280"/>
              <a:gd name="connsiteX3" fmla="*/ 0 w 823976"/>
              <a:gd name="connsiteY3" fmla="*/ 821944 h 1097280"/>
              <a:gd name="connsiteX4" fmla="*/ 0 w 823976"/>
              <a:gd name="connsiteY4" fmla="*/ 275336 h 109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976" h="1097280">
                <a:moveTo>
                  <a:pt x="275336" y="0"/>
                </a:moveTo>
                <a:lnTo>
                  <a:pt x="823976" y="548640"/>
                </a:lnTo>
                <a:lnTo>
                  <a:pt x="275336" y="1097280"/>
                </a:lnTo>
                <a:lnTo>
                  <a:pt x="0" y="821944"/>
                </a:lnTo>
                <a:lnTo>
                  <a:pt x="0" y="275336"/>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菱形 8"/>
          <p:cNvSpPr/>
          <p:nvPr userDrawn="1">
            <p:custDataLst>
              <p:tags r:id="rId4"/>
            </p:custDataLst>
          </p:nvPr>
        </p:nvSpPr>
        <p:spPr>
          <a:xfrm rot="20026399">
            <a:off x="9395413" y="196756"/>
            <a:ext cx="1318239" cy="1318239"/>
          </a:xfrm>
          <a:prstGeom prst="diamond">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10" name="组合 9"/>
          <p:cNvGrpSpPr/>
          <p:nvPr userDrawn="1">
            <p:custDataLst>
              <p:tags r:id="rId5"/>
            </p:custDataLst>
          </p:nvPr>
        </p:nvGrpSpPr>
        <p:grpSpPr>
          <a:xfrm>
            <a:off x="10722739" y="0"/>
            <a:ext cx="1464182" cy="1495460"/>
            <a:chOff x="10722739" y="0"/>
            <a:chExt cx="1464182" cy="1495460"/>
          </a:xfrm>
        </p:grpSpPr>
        <p:cxnSp>
          <p:nvCxnSpPr>
            <p:cNvPr id="11" name="直接连接符 10"/>
            <p:cNvCxnSpPr/>
            <p:nvPr>
              <p:custDataLst>
                <p:tags r:id="rId13"/>
              </p:custDataLst>
            </p:nvPr>
          </p:nvCxnSpPr>
          <p:spPr>
            <a:xfrm flipH="1">
              <a:off x="10722740" y="0"/>
              <a:ext cx="381344" cy="8788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4"/>
              </p:custDataLst>
            </p:nvPr>
          </p:nvCxnSpPr>
          <p:spPr>
            <a:xfrm flipH="1" flipV="1">
              <a:off x="10722739" y="878830"/>
              <a:ext cx="1464182" cy="616630"/>
            </a:xfrm>
            <a:prstGeom prst="line">
              <a:avLst/>
            </a:prstGeom>
            <a:ln w="190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3" name="任意多边形 9"/>
          <p:cNvSpPr/>
          <p:nvPr userDrawn="1">
            <p:custDataLst>
              <p:tags r:id="rId6"/>
            </p:custDataLst>
          </p:nvPr>
        </p:nvSpPr>
        <p:spPr>
          <a:xfrm>
            <a:off x="-8255" y="1661795"/>
            <a:ext cx="4090670" cy="4125595"/>
          </a:xfrm>
          <a:custGeom>
            <a:avLst/>
            <a:gdLst>
              <a:gd name="ir" fmla="*/ w 3 4"/>
              <a:gd name="ib" fmla="*/ h 3 4"/>
            </a:gdLst>
            <a:ahLst/>
            <a:cxnLst>
              <a:cxn ang="3">
                <a:pos x="hc" y="t"/>
              </a:cxn>
              <a:cxn ang="cd2">
                <a:pos x="l" y="vc"/>
              </a:cxn>
              <a:cxn ang="cd4">
                <a:pos x="hc" y="b"/>
              </a:cxn>
              <a:cxn ang="0">
                <a:pos x="r" y="vc"/>
              </a:cxn>
            </a:cxnLst>
            <a:rect l="l" t="t" r="r" b="b"/>
            <a:pathLst>
              <a:path w="6442" h="6497">
                <a:moveTo>
                  <a:pt x="0" y="3194"/>
                </a:moveTo>
                <a:lnTo>
                  <a:pt x="3194" y="0"/>
                </a:lnTo>
                <a:lnTo>
                  <a:pt x="6442" y="3249"/>
                </a:lnTo>
                <a:lnTo>
                  <a:pt x="3194" y="6497"/>
                </a:lnTo>
                <a:lnTo>
                  <a:pt x="0" y="3304"/>
                </a:lnTo>
                <a:lnTo>
                  <a:pt x="0" y="3194"/>
                </a:lnTo>
                <a:close/>
              </a:path>
            </a:pathLst>
          </a:custGeom>
          <a:noFill/>
          <a:ln w="28575">
            <a:solidFill>
              <a:schemeClr val="accent1">
                <a:lumMod val="60000"/>
                <a:lumOff val="40000"/>
              </a:schemeClr>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lumMod val="75000"/>
                  <a:lumOff val="25000"/>
                </a:schemeClr>
              </a:solidFill>
              <a:latin typeface="Arial" panose="020B0604020202020204" pitchFamily="34" charset="0"/>
              <a:ea typeface="微软雅黑" panose="020B0503020204020204" pitchFamily="34" charset="-122"/>
              <a:sym typeface="Arial" panose="020B0604020202020204" pitchFamily="34" charset="0"/>
            </a:endParaRPr>
          </a:p>
        </p:txBody>
      </p:sp>
      <p:pic>
        <p:nvPicPr>
          <p:cNvPr id="14" name="图片 13" descr="green-leafy-plant-potted-on-clay-pot-993626"/>
          <p:cNvPicPr>
            <a:picLocks noChangeAspect="1"/>
          </p:cNvPicPr>
          <p:nvPr userDrawn="1">
            <p:custDataLst>
              <p:tags r:id="rId7"/>
            </p:custDataLst>
          </p:nvPr>
        </p:nvPicPr>
        <p:blipFill>
          <a:blip r:embed="rId16"/>
          <a:stretch>
            <a:fillRect/>
          </a:stretch>
        </p:blipFill>
        <p:spPr>
          <a:xfrm>
            <a:off x="596900" y="1498600"/>
            <a:ext cx="3582035" cy="3582035"/>
          </a:xfrm>
          <a:prstGeom prst="diamond">
            <a:avLst/>
          </a:prstGeom>
        </p:spPr>
      </p:pic>
      <p:sp>
        <p:nvSpPr>
          <p:cNvPr id="2" name="标题 1"/>
          <p:cNvSpPr>
            <a:spLocks noGrp="1"/>
          </p:cNvSpPr>
          <p:nvPr>
            <p:ph type="title" hasCustomPrompt="1"/>
            <p:custDataLst>
              <p:tags r:id="rId8"/>
            </p:custDataLst>
          </p:nvPr>
        </p:nvSpPr>
        <p:spPr>
          <a:xfrm>
            <a:off x="5608794" y="2551169"/>
            <a:ext cx="5495290" cy="1244226"/>
          </a:xfrm>
        </p:spPr>
        <p:txBody>
          <a:bodyPr vert="horz" lIns="90000" tIns="46800" rIns="90000" bIns="46800" rtlCol="0" anchor="b" anchorCtr="0">
            <a:normAutofit/>
          </a:bodyPr>
          <a:lstStyle>
            <a:lvl1pPr marL="0" marR="0" algn="l" defTabSz="914400" rtl="0" eaLnBrk="1" fontAlgn="auto" latinLnBrk="0" hangingPunct="1">
              <a:lnSpc>
                <a:spcPct val="100000"/>
              </a:lnSpc>
              <a:buNone/>
              <a:defRPr kumimoji="0" lang="zh-CN" altLang="en-US" sz="6600" b="0" i="0" u="none" strike="noStrike" kern="1200" cap="none" spc="600" normalizeH="0" baseline="0" noProof="1" dirty="0">
                <a:solidFill>
                  <a:schemeClr val="tx1">
                    <a:lumMod val="75000"/>
                    <a:lumOff val="2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9"/>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10"/>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1"/>
            </p:custDataLst>
          </p:nvPr>
        </p:nvSpPr>
        <p:spPr/>
        <p:txBody>
          <a:bodyPr>
            <a:normAutofit/>
          </a:bodyPr>
          <a:lstStyle>
            <a:lvl1pPr>
              <a:defRPr baseline="0">
                <a:solidFill>
                  <a:schemeClr val="tx1">
                    <a:lumMod val="75000"/>
                    <a:lumOff val="25000"/>
                  </a:schemeClr>
                </a:solidFill>
                <a:latin typeface="Arial" panose="020B0604020202020204" pitchFamily="34" charset="0"/>
              </a:defRPr>
            </a:lvl1pPr>
          </a:lstStyle>
          <a:p>
            <a:fld id="{49AE70B2-8BF9-45C0-BB95-33D1B9D3A854}" type="slidenum">
              <a:rPr lang="zh-CN" altLang="en-US" smtClean="0"/>
              <a:t>‹#›</a:t>
            </a:fld>
            <a:endParaRPr lang="zh-CN" altLang="en-US"/>
          </a:p>
        </p:txBody>
      </p:sp>
      <p:sp>
        <p:nvSpPr>
          <p:cNvPr id="16" name="文本占位符 15"/>
          <p:cNvSpPr>
            <a:spLocks noGrp="1"/>
          </p:cNvSpPr>
          <p:nvPr>
            <p:ph type="body" sz="quarter" idx="13" hasCustomPrompt="1"/>
            <p:custDataLst>
              <p:tags r:id="rId12"/>
            </p:custDataLst>
          </p:nvPr>
        </p:nvSpPr>
        <p:spPr>
          <a:xfrm>
            <a:off x="5608794" y="3942442"/>
            <a:ext cx="5328284" cy="473075"/>
          </a:xfrm>
        </p:spPr>
        <p:txBody>
          <a:bodyPr/>
          <a:lstStyle>
            <a:lvl1pPr marL="0" indent="0" algn="l">
              <a:buNone/>
              <a:defRPr spc="1200" baseline="0"/>
            </a:lvl1pPr>
          </a:lstStyle>
          <a:p>
            <a:pPr lvl="0"/>
            <a:r>
              <a:rPr lang="zh-CN" altLang="en-US" dirty="0"/>
              <a:t>单击此处编辑副标题内容</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通用">
    <p:spTree>
      <p:nvGrpSpPr>
        <p:cNvPr id="1" name=""/>
        <p:cNvGrpSpPr/>
        <p:nvPr/>
      </p:nvGrpSpPr>
      <p:grpSpPr>
        <a:xfrm>
          <a:off x="0" y="0"/>
          <a:ext cx="0" cy="0"/>
          <a:chOff x="0" y="0"/>
          <a:chExt cx="0" cy="0"/>
        </a:xfrm>
      </p:grpSpPr>
      <p:grpSp>
        <p:nvGrpSpPr>
          <p:cNvPr id="21" name="组合 20"/>
          <p:cNvGrpSpPr/>
          <p:nvPr userDrawn="1">
            <p:custDataLst>
              <p:tags r:id="rId1"/>
            </p:custDataLst>
          </p:nvPr>
        </p:nvGrpSpPr>
        <p:grpSpPr>
          <a:xfrm>
            <a:off x="11621135" y="144145"/>
            <a:ext cx="437515" cy="323215"/>
            <a:chOff x="14582" y="1140"/>
            <a:chExt cx="1349" cy="996"/>
          </a:xfrm>
        </p:grpSpPr>
        <p:sp>
          <p:nvSpPr>
            <p:cNvPr id="25" name="菱形 24"/>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6" name="菱形 25"/>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2" name="组合 21"/>
          <p:cNvGrpSpPr/>
          <p:nvPr userDrawn="1">
            <p:custDataLst>
              <p:tags r:id="rId2"/>
            </p:custDataLst>
          </p:nvPr>
        </p:nvGrpSpPr>
        <p:grpSpPr>
          <a:xfrm flipH="1">
            <a:off x="133985" y="144145"/>
            <a:ext cx="437515" cy="323215"/>
            <a:chOff x="14582" y="1140"/>
            <a:chExt cx="1349" cy="996"/>
          </a:xfrm>
        </p:grpSpPr>
        <p:sp>
          <p:nvSpPr>
            <p:cNvPr id="23" name="菱形 22"/>
            <p:cNvSpPr/>
            <p:nvPr>
              <p:custDataLst>
                <p:tags r:id="rId7"/>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4" name="菱形 23"/>
            <p:cNvSpPr/>
            <p:nvPr>
              <p:custDataLst>
                <p:tags r:id="rId8"/>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p:custDataLst>
              <p:tags r:id="rId3"/>
            </p:custDataLst>
          </p:nvPr>
        </p:nvSpPr>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5"/>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相框">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800" y="3042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grpSp>
        <p:nvGrpSpPr>
          <p:cNvPr id="24" name="组合 23"/>
          <p:cNvGrpSpPr/>
          <p:nvPr userDrawn="1">
            <p:custDataLst>
              <p:tags r:id="rId2"/>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5" name="组合 24"/>
          <p:cNvGrpSpPr/>
          <p:nvPr userDrawn="1">
            <p:custDataLst>
              <p:tags r:id="rId3"/>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hasCustomPrompt="1"/>
            <p:custDataLst>
              <p:tags r:id="rId4"/>
            </p:custDataLst>
          </p:nvPr>
        </p:nvSpPr>
        <p:spPr>
          <a:xfrm>
            <a:off x="1281600" y="1249200"/>
            <a:ext cx="9626400" cy="723600"/>
          </a:xfrm>
        </p:spPr>
        <p:txBody>
          <a:bodyPr anchor="ctr"/>
          <a:lstStyle>
            <a:lvl1pPr>
              <a:defRPr sz="3200"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7" name="内容占位符 6"/>
          <p:cNvSpPr>
            <a:spLocks noGrp="1"/>
          </p:cNvSpPr>
          <p:nvPr>
            <p:ph sz="quarter" idx="13"/>
            <p:custDataLst>
              <p:tags r:id="rId5"/>
            </p:custDataLst>
          </p:nvPr>
        </p:nvSpPr>
        <p:spPr>
          <a:xfrm>
            <a:off x="1281113" y="2163600"/>
            <a:ext cx="9626600" cy="34452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 name="日期占位符 2"/>
          <p:cNvSpPr>
            <a:spLocks noGrp="1"/>
          </p:cNvSpPr>
          <p:nvPr>
            <p:ph type="dt" sz="half" idx="10"/>
            <p:custDataLst>
              <p:tags r:id="rId6"/>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7"/>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左右">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75000"/>
                  <a:lumOff val="25000"/>
                </a:schemeClr>
              </a:solidFill>
              <a:sym typeface="+mn-ea"/>
            </a:endParaRPr>
          </a:p>
        </p:txBody>
      </p:sp>
      <p:grpSp>
        <p:nvGrpSpPr>
          <p:cNvPr id="25" name="组合 24"/>
          <p:cNvGrpSpPr/>
          <p:nvPr userDrawn="1">
            <p:custDataLst>
              <p:tags r:id="rId2"/>
            </p:custDataLst>
          </p:nvPr>
        </p:nvGrpSpPr>
        <p:grpSpPr>
          <a:xfrm>
            <a:off x="11621135" y="144145"/>
            <a:ext cx="437515" cy="323215"/>
            <a:chOff x="14582" y="1140"/>
            <a:chExt cx="1349" cy="996"/>
          </a:xfrm>
        </p:grpSpPr>
        <p:sp>
          <p:nvSpPr>
            <p:cNvPr id="29" name="菱形 28"/>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0" name="菱形 29"/>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6" name="组合 25"/>
          <p:cNvGrpSpPr/>
          <p:nvPr userDrawn="1">
            <p:custDataLst>
              <p:tags r:id="rId3"/>
            </p:custDataLst>
          </p:nvPr>
        </p:nvGrpSpPr>
        <p:grpSpPr>
          <a:xfrm flipH="1">
            <a:off x="133985" y="144145"/>
            <a:ext cx="437515" cy="323215"/>
            <a:chOff x="14582" y="1140"/>
            <a:chExt cx="1349" cy="996"/>
          </a:xfrm>
        </p:grpSpPr>
        <p:sp>
          <p:nvSpPr>
            <p:cNvPr id="27" name="菱形 26"/>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8" name="菱形 27"/>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hasCustomPrompt="1"/>
            <p:custDataLst>
              <p:tags r:id="rId4"/>
            </p:custDataLst>
          </p:nvPr>
        </p:nvSpPr>
        <p:spPr>
          <a:xfrm>
            <a:off x="583200" y="770400"/>
            <a:ext cx="3960000" cy="882000"/>
          </a:xfrm>
        </p:spPr>
        <p:txBody>
          <a:bodyPr anchor="ctr"/>
          <a:lstStyle>
            <a:lvl1pPr>
              <a:defRPr sz="3600"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编辑标题</a:t>
            </a:r>
          </a:p>
        </p:txBody>
      </p:sp>
      <p:sp>
        <p:nvSpPr>
          <p:cNvPr id="3" name="日期占位符 2"/>
          <p:cNvSpPr>
            <a:spLocks noGrp="1"/>
          </p:cNvSpPr>
          <p:nvPr>
            <p:ph type="dt" sz="half" idx="10"/>
            <p:custDataLst>
              <p:tags r:id="rId5"/>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8"/>
            </p:custDataLst>
          </p:nvPr>
        </p:nvSpPr>
        <p:spPr>
          <a:xfrm>
            <a:off x="586800" y="1764000"/>
            <a:ext cx="3956400" cy="40932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9"/>
            </p:custDataLst>
          </p:nvPr>
        </p:nvSpPr>
        <p:spPr>
          <a:xfrm>
            <a:off x="5101200" y="769938"/>
            <a:ext cx="6480000" cy="5087937"/>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上下">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sym typeface="+mn-ea"/>
            </a:endParaRPr>
          </a:p>
        </p:txBody>
      </p:sp>
      <p:grpSp>
        <p:nvGrpSpPr>
          <p:cNvPr id="26" name="组合 25"/>
          <p:cNvGrpSpPr/>
          <p:nvPr userDrawn="1">
            <p:custDataLst>
              <p:tags r:id="rId2"/>
            </p:custDataLst>
          </p:nvPr>
        </p:nvGrpSpPr>
        <p:grpSpPr>
          <a:xfrm>
            <a:off x="11621135" y="144145"/>
            <a:ext cx="437515" cy="323215"/>
            <a:chOff x="14582" y="1140"/>
            <a:chExt cx="1349" cy="996"/>
          </a:xfrm>
        </p:grpSpPr>
        <p:sp>
          <p:nvSpPr>
            <p:cNvPr id="30" name="菱形 29"/>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1" name="菱形 30"/>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7" name="组合 26"/>
          <p:cNvGrpSpPr/>
          <p:nvPr userDrawn="1">
            <p:custDataLst>
              <p:tags r:id="rId3"/>
            </p:custDataLst>
          </p:nvPr>
        </p:nvGrpSpPr>
        <p:grpSpPr>
          <a:xfrm flipH="1">
            <a:off x="133985" y="144145"/>
            <a:ext cx="437515" cy="323215"/>
            <a:chOff x="14582" y="1140"/>
            <a:chExt cx="1349" cy="996"/>
          </a:xfrm>
        </p:grpSpPr>
        <p:sp>
          <p:nvSpPr>
            <p:cNvPr id="28" name="菱形 27"/>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9" name="菱形 28"/>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p:custDataLst>
              <p:tags r:id="rId4"/>
            </p:custDataLst>
          </p:nvPr>
        </p:nvSpPr>
        <p:spPr>
          <a:xfrm>
            <a:off x="612000" y="781200"/>
            <a:ext cx="10976400" cy="626400"/>
          </a:xfrm>
        </p:spPr>
        <p:txBody>
          <a:bodyPr anchor="ctr"/>
          <a:lstStyle>
            <a:lvl1pPr algn="ctr">
              <a:defRPr sz="3600"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a:t>单击此处编辑母版标题样式</a:t>
            </a:r>
          </a:p>
        </p:txBody>
      </p:sp>
      <p:sp>
        <p:nvSpPr>
          <p:cNvPr id="3" name="日期占位符 2"/>
          <p:cNvSpPr>
            <a:spLocks noGrp="1"/>
          </p:cNvSpPr>
          <p:nvPr>
            <p:ph type="dt" sz="half" idx="10"/>
            <p:custDataLst>
              <p:tags r:id="rId5"/>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8"/>
            </p:custDataLst>
          </p:nvPr>
        </p:nvSpPr>
        <p:spPr>
          <a:xfrm>
            <a:off x="612000" y="1659600"/>
            <a:ext cx="10975975" cy="828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9" name="内容占位符 8"/>
          <p:cNvSpPr>
            <a:spLocks noGrp="1"/>
          </p:cNvSpPr>
          <p:nvPr>
            <p:ph sz="quarter" idx="14"/>
            <p:custDataLst>
              <p:tags r:id="rId9"/>
            </p:custDataLst>
          </p:nvPr>
        </p:nvSpPr>
        <p:spPr>
          <a:xfrm>
            <a:off x="612775" y="2808000"/>
            <a:ext cx="10965600" cy="34308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下上">
    <p:spTree>
      <p:nvGrpSpPr>
        <p:cNvPr id="1" name=""/>
        <p:cNvGrpSpPr/>
        <p:nvPr/>
      </p:nvGrpSpPr>
      <p:grpSpPr>
        <a:xfrm>
          <a:off x="0" y="0"/>
          <a:ext cx="0" cy="0"/>
          <a:chOff x="0" y="0"/>
          <a:chExt cx="0" cy="0"/>
        </a:xfrm>
      </p:grpSpPr>
      <p:grpSp>
        <p:nvGrpSpPr>
          <p:cNvPr id="25" name="组合 24"/>
          <p:cNvGrpSpPr/>
          <p:nvPr userDrawn="1">
            <p:custDataLst>
              <p:tags r:id="rId1"/>
            </p:custDataLst>
          </p:nvPr>
        </p:nvGrpSpPr>
        <p:grpSpPr>
          <a:xfrm>
            <a:off x="11621135" y="144145"/>
            <a:ext cx="437515" cy="323215"/>
            <a:chOff x="14582" y="1140"/>
            <a:chExt cx="1349" cy="996"/>
          </a:xfrm>
        </p:grpSpPr>
        <p:sp>
          <p:nvSpPr>
            <p:cNvPr id="29" name="菱形 28"/>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0" name="菱形 29"/>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6" name="组合 25"/>
          <p:cNvGrpSpPr/>
          <p:nvPr userDrawn="1">
            <p:custDataLst>
              <p:tags r:id="rId2"/>
            </p:custDataLst>
          </p:nvPr>
        </p:nvGrpSpPr>
        <p:grpSpPr>
          <a:xfrm flipH="1">
            <a:off x="133985" y="144145"/>
            <a:ext cx="437515" cy="323215"/>
            <a:chOff x="14582" y="1140"/>
            <a:chExt cx="1349" cy="996"/>
          </a:xfrm>
        </p:grpSpPr>
        <p:sp>
          <p:nvSpPr>
            <p:cNvPr id="27" name="菱形 26"/>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8" name="菱形 27"/>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8" name="矩形 7"/>
          <p:cNvSpPr/>
          <p:nvPr userDrawn="1">
            <p:custDataLst>
              <p:tags r:id="rId3"/>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sym typeface="+mn-ea"/>
            </a:endParaRPr>
          </a:p>
        </p:txBody>
      </p:sp>
      <p:sp>
        <p:nvSpPr>
          <p:cNvPr id="2" name="标题 1"/>
          <p:cNvSpPr>
            <a:spLocks noGrp="1"/>
          </p:cNvSpPr>
          <p:nvPr>
            <p:ph type="title"/>
            <p:custDataLst>
              <p:tags r:id="rId4"/>
            </p:custDataLst>
          </p:nvPr>
        </p:nvSpPr>
        <p:spPr>
          <a:xfrm>
            <a:off x="604800" y="669600"/>
            <a:ext cx="10976400" cy="565200"/>
          </a:xfrm>
        </p:spPr>
        <p:txBody>
          <a:bodyPr anchor="ctr"/>
          <a:lstStyle>
            <a:lvl1pPr algn="ctr">
              <a:defRPr sz="3200"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5"/>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8"/>
            </p:custDataLst>
          </p:nvPr>
        </p:nvSpPr>
        <p:spPr>
          <a:xfrm>
            <a:off x="604837" y="1681200"/>
            <a:ext cx="10990800" cy="32112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文本占位符 8"/>
          <p:cNvSpPr>
            <a:spLocks noGrp="1"/>
          </p:cNvSpPr>
          <p:nvPr>
            <p:ph type="body" sz="quarter" idx="14"/>
            <p:custDataLst>
              <p:tags r:id="rId9"/>
            </p:custDataLst>
          </p:nvPr>
        </p:nvSpPr>
        <p:spPr>
          <a:xfrm>
            <a:off x="594000" y="5180400"/>
            <a:ext cx="11001600" cy="10116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导航">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sym typeface="+mn-ea"/>
            </a:endParaRPr>
          </a:p>
        </p:txBody>
      </p:sp>
      <p:grpSp>
        <p:nvGrpSpPr>
          <p:cNvPr id="28" name="组合 27"/>
          <p:cNvGrpSpPr/>
          <p:nvPr userDrawn="1">
            <p:custDataLst>
              <p:tags r:id="rId2"/>
            </p:custDataLst>
          </p:nvPr>
        </p:nvGrpSpPr>
        <p:grpSpPr>
          <a:xfrm>
            <a:off x="11621135" y="274955"/>
            <a:ext cx="437515" cy="323215"/>
            <a:chOff x="14582" y="1140"/>
            <a:chExt cx="1349" cy="996"/>
          </a:xfrm>
        </p:grpSpPr>
        <p:sp>
          <p:nvSpPr>
            <p:cNvPr id="32" name="菱形 31"/>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3" name="菱形 32"/>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9" name="组合 28"/>
          <p:cNvGrpSpPr/>
          <p:nvPr userDrawn="1">
            <p:custDataLst>
              <p:tags r:id="rId3"/>
            </p:custDataLst>
          </p:nvPr>
        </p:nvGrpSpPr>
        <p:grpSpPr>
          <a:xfrm flipH="1">
            <a:off x="133985" y="274955"/>
            <a:ext cx="437515" cy="323215"/>
            <a:chOff x="14582" y="1140"/>
            <a:chExt cx="1349" cy="996"/>
          </a:xfrm>
        </p:grpSpPr>
        <p:sp>
          <p:nvSpPr>
            <p:cNvPr id="30" name="菱形 29"/>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1" name="菱形 30"/>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p:custDataLst>
              <p:tags r:id="rId4"/>
            </p:custDataLst>
          </p:nvPr>
        </p:nvSpPr>
        <p:spPr>
          <a:xfrm>
            <a:off x="579600" y="237600"/>
            <a:ext cx="11037600" cy="441964"/>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5"/>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8"/>
            </p:custDataLst>
          </p:nvPr>
        </p:nvSpPr>
        <p:spPr>
          <a:xfrm>
            <a:off x="579600" y="1663200"/>
            <a:ext cx="5342400" cy="28944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9"/>
            </p:custDataLst>
          </p:nvPr>
        </p:nvSpPr>
        <p:spPr>
          <a:xfrm>
            <a:off x="6242400" y="1663200"/>
            <a:ext cx="5367600" cy="28944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vl2pPr>
              <a:defRPr baseline="0">
                <a:solidFill>
                  <a:schemeClr val="tx1">
                    <a:lumMod val="75000"/>
                    <a:lumOff val="25000"/>
                  </a:schemeClr>
                </a:solidFill>
                <a:latin typeface="Arial" panose="020B0604020202020204" pitchFamily="34" charset="0"/>
                <a:ea typeface="微软雅黑" panose="020B0503020204020204" pitchFamily="34" charset="-122"/>
              </a:defRPr>
            </a:lvl2pPr>
            <a:lvl3pPr>
              <a:defRPr baseline="0">
                <a:solidFill>
                  <a:schemeClr val="tx1">
                    <a:lumMod val="75000"/>
                    <a:lumOff val="25000"/>
                  </a:schemeClr>
                </a:solidFill>
                <a:latin typeface="Arial" panose="020B0604020202020204" pitchFamily="34" charset="0"/>
                <a:ea typeface="微软雅黑" panose="020B0503020204020204" pitchFamily="34" charset="-122"/>
              </a:defRPr>
            </a:lvl3pPr>
            <a:lvl4pPr>
              <a:defRPr baseline="0">
                <a:solidFill>
                  <a:schemeClr val="tx1">
                    <a:lumMod val="75000"/>
                    <a:lumOff val="25000"/>
                  </a:schemeClr>
                </a:solidFill>
                <a:latin typeface="Arial" panose="020B0604020202020204" pitchFamily="34" charset="0"/>
                <a:ea typeface="微软雅黑" panose="020B0503020204020204" pitchFamily="34" charset="-122"/>
              </a:defRPr>
            </a:lvl4pPr>
            <a:lvl5pPr>
              <a:defRPr baseline="0">
                <a:solidFill>
                  <a:schemeClr val="tx1">
                    <a:lumMod val="75000"/>
                    <a:lumOff val="2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 name="文本占位符 10"/>
          <p:cNvSpPr>
            <a:spLocks noGrp="1"/>
          </p:cNvSpPr>
          <p:nvPr>
            <p:ph type="body" sz="quarter" idx="15"/>
            <p:custDataLst>
              <p:tags r:id="rId10"/>
            </p:custDataLst>
          </p:nvPr>
        </p:nvSpPr>
        <p:spPr>
          <a:xfrm>
            <a:off x="572400" y="4816800"/>
            <a:ext cx="5342400" cy="7812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11"/>
            </p:custDataLst>
          </p:nvPr>
        </p:nvSpPr>
        <p:spPr>
          <a:xfrm>
            <a:off x="6253200" y="4813200"/>
            <a:ext cx="5367600" cy="781200"/>
          </a:xfrm>
        </p:spPr>
        <p:txBody>
          <a:bodyPr/>
          <a:lstStyle>
            <a:lvl1pP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腰带">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sym typeface="+mn-ea"/>
            </a:endParaRPr>
          </a:p>
        </p:txBody>
      </p:sp>
      <p:grpSp>
        <p:nvGrpSpPr>
          <p:cNvPr id="17" name="组合 16"/>
          <p:cNvGrpSpPr/>
          <p:nvPr userDrawn="1">
            <p:custDataLst>
              <p:tags r:id="rId2"/>
            </p:custDataLst>
          </p:nvPr>
        </p:nvGrpSpPr>
        <p:grpSpPr>
          <a:xfrm>
            <a:off x="11621135" y="245745"/>
            <a:ext cx="437515" cy="323215"/>
            <a:chOff x="14582" y="1140"/>
            <a:chExt cx="1349" cy="996"/>
          </a:xfrm>
        </p:grpSpPr>
        <p:sp>
          <p:nvSpPr>
            <p:cNvPr id="21" name="菱形 20"/>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2" name="菱形 21"/>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grpSp>
        <p:nvGrpSpPr>
          <p:cNvPr id="18" name="组合 17"/>
          <p:cNvGrpSpPr/>
          <p:nvPr userDrawn="1">
            <p:custDataLst>
              <p:tags r:id="rId3"/>
            </p:custDataLst>
          </p:nvPr>
        </p:nvGrpSpPr>
        <p:grpSpPr>
          <a:xfrm flipH="1">
            <a:off x="133985" y="245745"/>
            <a:ext cx="437515" cy="323215"/>
            <a:chOff x="14582" y="1140"/>
            <a:chExt cx="1349" cy="996"/>
          </a:xfrm>
        </p:grpSpPr>
        <p:sp>
          <p:nvSpPr>
            <p:cNvPr id="19" name="菱形 18"/>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0" name="菱形 19"/>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sp>
        <p:nvSpPr>
          <p:cNvPr id="2" name="标题 1"/>
          <p:cNvSpPr>
            <a:spLocks noGrp="1"/>
          </p:cNvSpPr>
          <p:nvPr>
            <p:ph type="title" hasCustomPrompt="1"/>
            <p:custDataLst>
              <p:tags r:id="rId4"/>
            </p:custDataLst>
          </p:nvPr>
        </p:nvSpPr>
        <p:spPr>
          <a:xfrm>
            <a:off x="1522800" y="1339200"/>
            <a:ext cx="9144000" cy="2386800"/>
          </a:xfrm>
        </p:spPr>
        <p:txBody>
          <a:bodyPr anchor="b"/>
          <a:lstStyle>
            <a:lvl1pPr algn="ctr">
              <a:defRPr sz="6000" baseline="0">
                <a:solidFill>
                  <a:schemeClr val="tx1">
                    <a:lumMod val="75000"/>
                    <a:lumOff val="2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3" name="日期占位符 2"/>
          <p:cNvSpPr>
            <a:spLocks noGrp="1"/>
          </p:cNvSpPr>
          <p:nvPr>
            <p:ph type="dt" sz="half" idx="10"/>
            <p:custDataLst>
              <p:tags r:id="rId5"/>
            </p:custDataLst>
          </p:nvPr>
        </p:nvSpPr>
        <p:spPr/>
        <p:txBody>
          <a:bodyPr/>
          <a:lstStyle>
            <a:lvl1pPr>
              <a:defRPr>
                <a:solidFill>
                  <a:schemeClr val="tx1">
                    <a:lumMod val="75000"/>
                    <a:lumOff val="25000"/>
                  </a:schemeClr>
                </a:solidFill>
              </a:defRPr>
            </a:lvl1p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75000"/>
                    <a:lumOff val="2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75000"/>
                    <a:lumOff val="25000"/>
                  </a:schemeClr>
                </a:solidFill>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8"/>
            </p:custDataLst>
          </p:nvPr>
        </p:nvSpPr>
        <p:spPr>
          <a:xfrm>
            <a:off x="1522413" y="3862800"/>
            <a:ext cx="9144000" cy="1656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2021/2/7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2021/2/7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2021/2/7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2021/2/7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2021/2/7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tags" Target="../tags/tag6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tags" Target="../tags/tag6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ags" Target="../tags/tag6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ags" Target="../tags/tag67.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ags" Target="../tags/tag6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tags" Target="../tags/tag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rm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baseline="0">
                <a:solidFill>
                  <a:schemeClr val="tx1">
                    <a:lumMod val="85000"/>
                    <a:lumOff val="1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2021/2/7</a:t>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baseline="0">
                <a:solidFill>
                  <a:schemeClr val="tx1">
                    <a:lumMod val="85000"/>
                    <a:lumOff val="1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baseline="0">
                <a:solidFill>
                  <a:schemeClr val="tx1">
                    <a:lumMod val="85000"/>
                    <a:lumOff val="1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50.xml"/><Relationship Id="rId2" Type="http://schemas.openxmlformats.org/officeDocument/2006/relationships/tags" Target="../tags/tag249.xml"/><Relationship Id="rId1" Type="http://schemas.openxmlformats.org/officeDocument/2006/relationships/tags" Target="../tags/tag248.xml"/><Relationship Id="rId5" Type="http://schemas.openxmlformats.org/officeDocument/2006/relationships/slideLayout" Target="../slideLayouts/slideLayout12.xml"/><Relationship Id="rId4" Type="http://schemas.openxmlformats.org/officeDocument/2006/relationships/tags" Target="../tags/tag251.xml"/></Relationships>
</file>

<file path=ppt/slides/_rels/slide10.xml.rels><?xml version="1.0" encoding="UTF-8" standalone="yes"?>
<Relationships xmlns="http://schemas.openxmlformats.org/package/2006/relationships"><Relationship Id="rId8" Type="http://schemas.openxmlformats.org/officeDocument/2006/relationships/tags" Target="../tags/tag413.xml"/><Relationship Id="rId3" Type="http://schemas.openxmlformats.org/officeDocument/2006/relationships/tags" Target="../tags/tag408.xml"/><Relationship Id="rId7" Type="http://schemas.openxmlformats.org/officeDocument/2006/relationships/tags" Target="../tags/tag412.xml"/><Relationship Id="rId12" Type="http://schemas.openxmlformats.org/officeDocument/2006/relationships/slideLayout" Target="../slideLayouts/slideLayout18.xml"/><Relationship Id="rId2" Type="http://schemas.openxmlformats.org/officeDocument/2006/relationships/tags" Target="../tags/tag407.xml"/><Relationship Id="rId1" Type="http://schemas.openxmlformats.org/officeDocument/2006/relationships/tags" Target="../tags/tag406.xml"/><Relationship Id="rId6" Type="http://schemas.openxmlformats.org/officeDocument/2006/relationships/tags" Target="../tags/tag411.xml"/><Relationship Id="rId11" Type="http://schemas.openxmlformats.org/officeDocument/2006/relationships/tags" Target="../tags/tag416.xml"/><Relationship Id="rId5" Type="http://schemas.openxmlformats.org/officeDocument/2006/relationships/tags" Target="../tags/tag410.xml"/><Relationship Id="rId10" Type="http://schemas.openxmlformats.org/officeDocument/2006/relationships/tags" Target="../tags/tag415.xml"/><Relationship Id="rId4" Type="http://schemas.openxmlformats.org/officeDocument/2006/relationships/tags" Target="../tags/tag409.xml"/><Relationship Id="rId9" Type="http://schemas.openxmlformats.org/officeDocument/2006/relationships/tags" Target="../tags/tag414.xml"/></Relationships>
</file>

<file path=ppt/slides/_rels/slide11.xml.rels><?xml version="1.0" encoding="UTF-8" standalone="yes"?>
<Relationships xmlns="http://schemas.openxmlformats.org/package/2006/relationships"><Relationship Id="rId8" Type="http://schemas.openxmlformats.org/officeDocument/2006/relationships/tags" Target="../tags/tag424.xml"/><Relationship Id="rId3" Type="http://schemas.openxmlformats.org/officeDocument/2006/relationships/tags" Target="../tags/tag419.xml"/><Relationship Id="rId7" Type="http://schemas.openxmlformats.org/officeDocument/2006/relationships/tags" Target="../tags/tag423.xml"/><Relationship Id="rId12" Type="http://schemas.openxmlformats.org/officeDocument/2006/relationships/slideLayout" Target="../slideLayouts/slideLayout18.xml"/><Relationship Id="rId2" Type="http://schemas.openxmlformats.org/officeDocument/2006/relationships/tags" Target="../tags/tag418.xml"/><Relationship Id="rId1" Type="http://schemas.openxmlformats.org/officeDocument/2006/relationships/tags" Target="../tags/tag417.xml"/><Relationship Id="rId6" Type="http://schemas.openxmlformats.org/officeDocument/2006/relationships/tags" Target="../tags/tag422.xml"/><Relationship Id="rId11" Type="http://schemas.openxmlformats.org/officeDocument/2006/relationships/tags" Target="../tags/tag427.xml"/><Relationship Id="rId5" Type="http://schemas.openxmlformats.org/officeDocument/2006/relationships/tags" Target="../tags/tag421.xml"/><Relationship Id="rId10" Type="http://schemas.openxmlformats.org/officeDocument/2006/relationships/tags" Target="../tags/tag426.xml"/><Relationship Id="rId4" Type="http://schemas.openxmlformats.org/officeDocument/2006/relationships/tags" Target="../tags/tag420.xml"/><Relationship Id="rId9" Type="http://schemas.openxmlformats.org/officeDocument/2006/relationships/tags" Target="../tags/tag425.xml"/></Relationships>
</file>

<file path=ppt/slides/_rels/slide12.xml.rels><?xml version="1.0" encoding="UTF-8" standalone="yes"?>
<Relationships xmlns="http://schemas.openxmlformats.org/package/2006/relationships"><Relationship Id="rId8" Type="http://schemas.openxmlformats.org/officeDocument/2006/relationships/tags" Target="../tags/tag435.xml"/><Relationship Id="rId13" Type="http://schemas.openxmlformats.org/officeDocument/2006/relationships/tags" Target="../tags/tag440.xml"/><Relationship Id="rId18" Type="http://schemas.openxmlformats.org/officeDocument/2006/relationships/slideLayout" Target="../slideLayouts/slideLayout18.xml"/><Relationship Id="rId3" Type="http://schemas.openxmlformats.org/officeDocument/2006/relationships/tags" Target="../tags/tag430.xml"/><Relationship Id="rId7" Type="http://schemas.openxmlformats.org/officeDocument/2006/relationships/tags" Target="../tags/tag434.xml"/><Relationship Id="rId12" Type="http://schemas.openxmlformats.org/officeDocument/2006/relationships/tags" Target="../tags/tag439.xml"/><Relationship Id="rId17" Type="http://schemas.openxmlformats.org/officeDocument/2006/relationships/tags" Target="../tags/tag444.xml"/><Relationship Id="rId2" Type="http://schemas.openxmlformats.org/officeDocument/2006/relationships/tags" Target="../tags/tag429.xml"/><Relationship Id="rId16" Type="http://schemas.openxmlformats.org/officeDocument/2006/relationships/tags" Target="../tags/tag443.xml"/><Relationship Id="rId1" Type="http://schemas.openxmlformats.org/officeDocument/2006/relationships/tags" Target="../tags/tag428.xml"/><Relationship Id="rId6" Type="http://schemas.openxmlformats.org/officeDocument/2006/relationships/tags" Target="../tags/tag433.xml"/><Relationship Id="rId11" Type="http://schemas.openxmlformats.org/officeDocument/2006/relationships/tags" Target="../tags/tag438.xml"/><Relationship Id="rId5" Type="http://schemas.openxmlformats.org/officeDocument/2006/relationships/tags" Target="../tags/tag432.xml"/><Relationship Id="rId15" Type="http://schemas.openxmlformats.org/officeDocument/2006/relationships/tags" Target="../tags/tag442.xml"/><Relationship Id="rId10" Type="http://schemas.openxmlformats.org/officeDocument/2006/relationships/tags" Target="../tags/tag437.xml"/><Relationship Id="rId19" Type="http://schemas.openxmlformats.org/officeDocument/2006/relationships/notesSlide" Target="../notesSlides/notesSlide6.xml"/><Relationship Id="rId4" Type="http://schemas.openxmlformats.org/officeDocument/2006/relationships/tags" Target="../tags/tag431.xml"/><Relationship Id="rId9" Type="http://schemas.openxmlformats.org/officeDocument/2006/relationships/tags" Target="../tags/tag436.xml"/><Relationship Id="rId14" Type="http://schemas.openxmlformats.org/officeDocument/2006/relationships/tags" Target="../tags/tag441.xml"/></Relationships>
</file>

<file path=ppt/slides/_rels/slide13.xml.rels><?xml version="1.0" encoding="UTF-8" standalone="yes"?>
<Relationships xmlns="http://schemas.openxmlformats.org/package/2006/relationships"><Relationship Id="rId3" Type="http://schemas.openxmlformats.org/officeDocument/2006/relationships/tags" Target="../tags/tag447.xml"/><Relationship Id="rId2" Type="http://schemas.openxmlformats.org/officeDocument/2006/relationships/tags" Target="../tags/tag446.xml"/><Relationship Id="rId1" Type="http://schemas.openxmlformats.org/officeDocument/2006/relationships/tags" Target="../tags/tag445.xml"/><Relationship Id="rId4"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tags" Target="../tags/tag455.xml"/><Relationship Id="rId13" Type="http://schemas.openxmlformats.org/officeDocument/2006/relationships/tags" Target="../tags/tag460.xml"/><Relationship Id="rId18" Type="http://schemas.openxmlformats.org/officeDocument/2006/relationships/slideLayout" Target="../slideLayouts/slideLayout18.xml"/><Relationship Id="rId3" Type="http://schemas.openxmlformats.org/officeDocument/2006/relationships/tags" Target="../tags/tag450.xml"/><Relationship Id="rId7" Type="http://schemas.openxmlformats.org/officeDocument/2006/relationships/tags" Target="../tags/tag454.xml"/><Relationship Id="rId12" Type="http://schemas.openxmlformats.org/officeDocument/2006/relationships/tags" Target="../tags/tag459.xml"/><Relationship Id="rId17" Type="http://schemas.openxmlformats.org/officeDocument/2006/relationships/tags" Target="../tags/tag464.xml"/><Relationship Id="rId2" Type="http://schemas.openxmlformats.org/officeDocument/2006/relationships/tags" Target="../tags/tag449.xml"/><Relationship Id="rId16" Type="http://schemas.openxmlformats.org/officeDocument/2006/relationships/tags" Target="../tags/tag463.xml"/><Relationship Id="rId1" Type="http://schemas.openxmlformats.org/officeDocument/2006/relationships/tags" Target="../tags/tag448.xml"/><Relationship Id="rId6" Type="http://schemas.openxmlformats.org/officeDocument/2006/relationships/tags" Target="../tags/tag453.xml"/><Relationship Id="rId11" Type="http://schemas.openxmlformats.org/officeDocument/2006/relationships/tags" Target="../tags/tag458.xml"/><Relationship Id="rId5" Type="http://schemas.openxmlformats.org/officeDocument/2006/relationships/tags" Target="../tags/tag452.xml"/><Relationship Id="rId15" Type="http://schemas.openxmlformats.org/officeDocument/2006/relationships/tags" Target="../tags/tag462.xml"/><Relationship Id="rId10" Type="http://schemas.openxmlformats.org/officeDocument/2006/relationships/tags" Target="../tags/tag457.xml"/><Relationship Id="rId4" Type="http://schemas.openxmlformats.org/officeDocument/2006/relationships/tags" Target="../tags/tag451.xml"/><Relationship Id="rId9" Type="http://schemas.openxmlformats.org/officeDocument/2006/relationships/tags" Target="../tags/tag456.xml"/><Relationship Id="rId14" Type="http://schemas.openxmlformats.org/officeDocument/2006/relationships/tags" Target="../tags/tag461.xml"/></Relationships>
</file>

<file path=ppt/slides/_rels/slide15.xml.rels><?xml version="1.0" encoding="UTF-8" standalone="yes"?>
<Relationships xmlns="http://schemas.openxmlformats.org/package/2006/relationships"><Relationship Id="rId8" Type="http://schemas.openxmlformats.org/officeDocument/2006/relationships/tags" Target="../tags/tag472.xml"/><Relationship Id="rId3" Type="http://schemas.openxmlformats.org/officeDocument/2006/relationships/tags" Target="../tags/tag467.xml"/><Relationship Id="rId7" Type="http://schemas.openxmlformats.org/officeDocument/2006/relationships/tags" Target="../tags/tag471.xml"/><Relationship Id="rId12" Type="http://schemas.openxmlformats.org/officeDocument/2006/relationships/slideLayout" Target="../slideLayouts/slideLayout18.xml"/><Relationship Id="rId2" Type="http://schemas.openxmlformats.org/officeDocument/2006/relationships/tags" Target="../tags/tag466.xml"/><Relationship Id="rId1" Type="http://schemas.openxmlformats.org/officeDocument/2006/relationships/tags" Target="../tags/tag465.xml"/><Relationship Id="rId6" Type="http://schemas.openxmlformats.org/officeDocument/2006/relationships/tags" Target="../tags/tag470.xml"/><Relationship Id="rId11" Type="http://schemas.openxmlformats.org/officeDocument/2006/relationships/tags" Target="../tags/tag475.xml"/><Relationship Id="rId5" Type="http://schemas.openxmlformats.org/officeDocument/2006/relationships/tags" Target="../tags/tag469.xml"/><Relationship Id="rId10" Type="http://schemas.openxmlformats.org/officeDocument/2006/relationships/tags" Target="../tags/tag474.xml"/><Relationship Id="rId4" Type="http://schemas.openxmlformats.org/officeDocument/2006/relationships/tags" Target="../tags/tag468.xml"/><Relationship Id="rId9" Type="http://schemas.openxmlformats.org/officeDocument/2006/relationships/tags" Target="../tags/tag473.xml"/></Relationships>
</file>

<file path=ppt/slides/_rels/slide16.xml.rels><?xml version="1.0" encoding="UTF-8" standalone="yes"?>
<Relationships xmlns="http://schemas.openxmlformats.org/package/2006/relationships"><Relationship Id="rId8" Type="http://schemas.openxmlformats.org/officeDocument/2006/relationships/tags" Target="../tags/tag483.xml"/><Relationship Id="rId13" Type="http://schemas.openxmlformats.org/officeDocument/2006/relationships/tags" Target="../tags/tag488.xml"/><Relationship Id="rId3" Type="http://schemas.openxmlformats.org/officeDocument/2006/relationships/tags" Target="../tags/tag478.xml"/><Relationship Id="rId7" Type="http://schemas.openxmlformats.org/officeDocument/2006/relationships/tags" Target="../tags/tag482.xml"/><Relationship Id="rId12" Type="http://schemas.openxmlformats.org/officeDocument/2006/relationships/tags" Target="../tags/tag487.xml"/><Relationship Id="rId17" Type="http://schemas.openxmlformats.org/officeDocument/2006/relationships/notesSlide" Target="../notesSlides/notesSlide7.xml"/><Relationship Id="rId2" Type="http://schemas.openxmlformats.org/officeDocument/2006/relationships/tags" Target="../tags/tag477.xml"/><Relationship Id="rId16" Type="http://schemas.openxmlformats.org/officeDocument/2006/relationships/slideLayout" Target="../slideLayouts/slideLayout18.xml"/><Relationship Id="rId1" Type="http://schemas.openxmlformats.org/officeDocument/2006/relationships/tags" Target="../tags/tag476.xml"/><Relationship Id="rId6" Type="http://schemas.openxmlformats.org/officeDocument/2006/relationships/tags" Target="../tags/tag481.xml"/><Relationship Id="rId11" Type="http://schemas.openxmlformats.org/officeDocument/2006/relationships/tags" Target="../tags/tag486.xml"/><Relationship Id="rId5" Type="http://schemas.openxmlformats.org/officeDocument/2006/relationships/tags" Target="../tags/tag480.xml"/><Relationship Id="rId15" Type="http://schemas.openxmlformats.org/officeDocument/2006/relationships/tags" Target="../tags/tag490.xml"/><Relationship Id="rId10" Type="http://schemas.openxmlformats.org/officeDocument/2006/relationships/tags" Target="../tags/tag485.xml"/><Relationship Id="rId4" Type="http://schemas.openxmlformats.org/officeDocument/2006/relationships/tags" Target="../tags/tag479.xml"/><Relationship Id="rId9" Type="http://schemas.openxmlformats.org/officeDocument/2006/relationships/tags" Target="../tags/tag484.xml"/><Relationship Id="rId14" Type="http://schemas.openxmlformats.org/officeDocument/2006/relationships/tags" Target="../tags/tag489.xml"/></Relationships>
</file>

<file path=ppt/slides/_rels/slide17.xml.rels><?xml version="1.0" encoding="UTF-8" standalone="yes"?>
<Relationships xmlns="http://schemas.openxmlformats.org/package/2006/relationships"><Relationship Id="rId8" Type="http://schemas.openxmlformats.org/officeDocument/2006/relationships/tags" Target="../tags/tag498.xml"/><Relationship Id="rId13" Type="http://schemas.openxmlformats.org/officeDocument/2006/relationships/tags" Target="../tags/tag503.xml"/><Relationship Id="rId3" Type="http://schemas.openxmlformats.org/officeDocument/2006/relationships/tags" Target="../tags/tag493.xml"/><Relationship Id="rId7" Type="http://schemas.openxmlformats.org/officeDocument/2006/relationships/tags" Target="../tags/tag497.xml"/><Relationship Id="rId12" Type="http://schemas.openxmlformats.org/officeDocument/2006/relationships/tags" Target="../tags/tag502.xml"/><Relationship Id="rId17" Type="http://schemas.openxmlformats.org/officeDocument/2006/relationships/notesSlide" Target="../notesSlides/notesSlide8.xml"/><Relationship Id="rId2" Type="http://schemas.openxmlformats.org/officeDocument/2006/relationships/tags" Target="../tags/tag492.xml"/><Relationship Id="rId16" Type="http://schemas.openxmlformats.org/officeDocument/2006/relationships/slideLayout" Target="../slideLayouts/slideLayout18.xml"/><Relationship Id="rId1" Type="http://schemas.openxmlformats.org/officeDocument/2006/relationships/tags" Target="../tags/tag491.xml"/><Relationship Id="rId6" Type="http://schemas.openxmlformats.org/officeDocument/2006/relationships/tags" Target="../tags/tag496.xml"/><Relationship Id="rId11" Type="http://schemas.openxmlformats.org/officeDocument/2006/relationships/tags" Target="../tags/tag501.xml"/><Relationship Id="rId5" Type="http://schemas.openxmlformats.org/officeDocument/2006/relationships/tags" Target="../tags/tag495.xml"/><Relationship Id="rId15" Type="http://schemas.openxmlformats.org/officeDocument/2006/relationships/tags" Target="../tags/tag505.xml"/><Relationship Id="rId10" Type="http://schemas.openxmlformats.org/officeDocument/2006/relationships/tags" Target="../tags/tag500.xml"/><Relationship Id="rId4" Type="http://schemas.openxmlformats.org/officeDocument/2006/relationships/tags" Target="../tags/tag494.xml"/><Relationship Id="rId9" Type="http://schemas.openxmlformats.org/officeDocument/2006/relationships/tags" Target="../tags/tag499.xml"/><Relationship Id="rId14" Type="http://schemas.openxmlformats.org/officeDocument/2006/relationships/tags" Target="../tags/tag504.xml"/></Relationships>
</file>

<file path=ppt/slides/_rels/slide18.xml.rels><?xml version="1.0" encoding="UTF-8" standalone="yes"?>
<Relationships xmlns="http://schemas.openxmlformats.org/package/2006/relationships"><Relationship Id="rId8" Type="http://schemas.openxmlformats.org/officeDocument/2006/relationships/tags" Target="../tags/tag513.xml"/><Relationship Id="rId13" Type="http://schemas.openxmlformats.org/officeDocument/2006/relationships/slideLayout" Target="../slideLayouts/slideLayout18.xml"/><Relationship Id="rId3" Type="http://schemas.openxmlformats.org/officeDocument/2006/relationships/tags" Target="../tags/tag508.xml"/><Relationship Id="rId7" Type="http://schemas.openxmlformats.org/officeDocument/2006/relationships/tags" Target="../tags/tag512.xml"/><Relationship Id="rId12" Type="http://schemas.openxmlformats.org/officeDocument/2006/relationships/tags" Target="../tags/tag517.xml"/><Relationship Id="rId2" Type="http://schemas.openxmlformats.org/officeDocument/2006/relationships/tags" Target="../tags/tag507.xml"/><Relationship Id="rId1" Type="http://schemas.openxmlformats.org/officeDocument/2006/relationships/tags" Target="../tags/tag506.xml"/><Relationship Id="rId6" Type="http://schemas.openxmlformats.org/officeDocument/2006/relationships/tags" Target="../tags/tag511.xml"/><Relationship Id="rId11" Type="http://schemas.openxmlformats.org/officeDocument/2006/relationships/tags" Target="../tags/tag516.xml"/><Relationship Id="rId5" Type="http://schemas.openxmlformats.org/officeDocument/2006/relationships/tags" Target="../tags/tag510.xml"/><Relationship Id="rId15" Type="http://schemas.openxmlformats.org/officeDocument/2006/relationships/image" Target="../media/image3.jpeg"/><Relationship Id="rId10" Type="http://schemas.openxmlformats.org/officeDocument/2006/relationships/tags" Target="../tags/tag515.xml"/><Relationship Id="rId4" Type="http://schemas.openxmlformats.org/officeDocument/2006/relationships/tags" Target="../tags/tag509.xml"/><Relationship Id="rId9" Type="http://schemas.openxmlformats.org/officeDocument/2006/relationships/tags" Target="../tags/tag514.xml"/><Relationship Id="rId14"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8" Type="http://schemas.openxmlformats.org/officeDocument/2006/relationships/tags" Target="../tags/tag525.xml"/><Relationship Id="rId3" Type="http://schemas.openxmlformats.org/officeDocument/2006/relationships/tags" Target="../tags/tag520.xml"/><Relationship Id="rId7" Type="http://schemas.openxmlformats.org/officeDocument/2006/relationships/tags" Target="../tags/tag524.xml"/><Relationship Id="rId12" Type="http://schemas.openxmlformats.org/officeDocument/2006/relationships/slideLayout" Target="../slideLayouts/slideLayout18.xml"/><Relationship Id="rId2" Type="http://schemas.openxmlformats.org/officeDocument/2006/relationships/tags" Target="../tags/tag519.xml"/><Relationship Id="rId1" Type="http://schemas.openxmlformats.org/officeDocument/2006/relationships/tags" Target="../tags/tag518.xml"/><Relationship Id="rId6" Type="http://schemas.openxmlformats.org/officeDocument/2006/relationships/tags" Target="../tags/tag523.xml"/><Relationship Id="rId11" Type="http://schemas.openxmlformats.org/officeDocument/2006/relationships/tags" Target="../tags/tag528.xml"/><Relationship Id="rId5" Type="http://schemas.openxmlformats.org/officeDocument/2006/relationships/tags" Target="../tags/tag522.xml"/><Relationship Id="rId10" Type="http://schemas.openxmlformats.org/officeDocument/2006/relationships/tags" Target="../tags/tag527.xml"/><Relationship Id="rId4" Type="http://schemas.openxmlformats.org/officeDocument/2006/relationships/tags" Target="../tags/tag521.xml"/><Relationship Id="rId9" Type="http://schemas.openxmlformats.org/officeDocument/2006/relationships/tags" Target="../tags/tag526.xml"/></Relationships>
</file>

<file path=ppt/slides/_rels/slide2.xml.rels><?xml version="1.0" encoding="UTF-8" standalone="yes"?>
<Relationships xmlns="http://schemas.openxmlformats.org/package/2006/relationships"><Relationship Id="rId8" Type="http://schemas.openxmlformats.org/officeDocument/2006/relationships/tags" Target="../tags/tag259.xml"/><Relationship Id="rId13" Type="http://schemas.openxmlformats.org/officeDocument/2006/relationships/tags" Target="../tags/tag264.xml"/><Relationship Id="rId3" Type="http://schemas.openxmlformats.org/officeDocument/2006/relationships/tags" Target="../tags/tag254.xml"/><Relationship Id="rId7" Type="http://schemas.openxmlformats.org/officeDocument/2006/relationships/tags" Target="../tags/tag258.xml"/><Relationship Id="rId12" Type="http://schemas.openxmlformats.org/officeDocument/2006/relationships/tags" Target="../tags/tag263.xml"/><Relationship Id="rId17" Type="http://schemas.openxmlformats.org/officeDocument/2006/relationships/image" Target="../media/image2.jpeg"/><Relationship Id="rId2" Type="http://schemas.openxmlformats.org/officeDocument/2006/relationships/tags" Target="../tags/tag253.xml"/><Relationship Id="rId16" Type="http://schemas.openxmlformats.org/officeDocument/2006/relationships/notesSlide" Target="../notesSlides/notesSlide1.xml"/><Relationship Id="rId1" Type="http://schemas.openxmlformats.org/officeDocument/2006/relationships/tags" Target="../tags/tag252.xml"/><Relationship Id="rId6" Type="http://schemas.openxmlformats.org/officeDocument/2006/relationships/tags" Target="../tags/tag257.xml"/><Relationship Id="rId11" Type="http://schemas.openxmlformats.org/officeDocument/2006/relationships/tags" Target="../tags/tag262.xml"/><Relationship Id="rId5" Type="http://schemas.openxmlformats.org/officeDocument/2006/relationships/tags" Target="../tags/tag256.xml"/><Relationship Id="rId15" Type="http://schemas.openxmlformats.org/officeDocument/2006/relationships/slideLayout" Target="../slideLayouts/slideLayout17.xml"/><Relationship Id="rId10" Type="http://schemas.openxmlformats.org/officeDocument/2006/relationships/tags" Target="../tags/tag261.xml"/><Relationship Id="rId4" Type="http://schemas.openxmlformats.org/officeDocument/2006/relationships/tags" Target="../tags/tag255.xml"/><Relationship Id="rId9" Type="http://schemas.openxmlformats.org/officeDocument/2006/relationships/tags" Target="../tags/tag260.xml"/><Relationship Id="rId14" Type="http://schemas.openxmlformats.org/officeDocument/2006/relationships/tags" Target="../tags/tag265.xml"/></Relationships>
</file>

<file path=ppt/slides/_rels/slide20.xml.rels><?xml version="1.0" encoding="UTF-8" standalone="yes"?>
<Relationships xmlns="http://schemas.openxmlformats.org/package/2006/relationships"><Relationship Id="rId8" Type="http://schemas.openxmlformats.org/officeDocument/2006/relationships/tags" Target="../tags/tag536.xml"/><Relationship Id="rId13" Type="http://schemas.openxmlformats.org/officeDocument/2006/relationships/slideLayout" Target="../slideLayouts/slideLayout18.xml"/><Relationship Id="rId3" Type="http://schemas.openxmlformats.org/officeDocument/2006/relationships/tags" Target="../tags/tag531.xml"/><Relationship Id="rId7" Type="http://schemas.openxmlformats.org/officeDocument/2006/relationships/tags" Target="../tags/tag535.xml"/><Relationship Id="rId12" Type="http://schemas.openxmlformats.org/officeDocument/2006/relationships/tags" Target="../tags/tag540.xml"/><Relationship Id="rId2" Type="http://schemas.openxmlformats.org/officeDocument/2006/relationships/tags" Target="../tags/tag530.xml"/><Relationship Id="rId1" Type="http://schemas.openxmlformats.org/officeDocument/2006/relationships/tags" Target="../tags/tag529.xml"/><Relationship Id="rId6" Type="http://schemas.openxmlformats.org/officeDocument/2006/relationships/tags" Target="../tags/tag534.xml"/><Relationship Id="rId11" Type="http://schemas.openxmlformats.org/officeDocument/2006/relationships/tags" Target="../tags/tag539.xml"/><Relationship Id="rId5" Type="http://schemas.openxmlformats.org/officeDocument/2006/relationships/tags" Target="../tags/tag533.xml"/><Relationship Id="rId15" Type="http://schemas.openxmlformats.org/officeDocument/2006/relationships/image" Target="../media/image3.jpeg"/><Relationship Id="rId10" Type="http://schemas.openxmlformats.org/officeDocument/2006/relationships/tags" Target="../tags/tag538.xml"/><Relationship Id="rId4" Type="http://schemas.openxmlformats.org/officeDocument/2006/relationships/tags" Target="../tags/tag532.xml"/><Relationship Id="rId9" Type="http://schemas.openxmlformats.org/officeDocument/2006/relationships/tags" Target="../tags/tag537.xml"/><Relationship Id="rId14" Type="http://schemas.openxmlformats.org/officeDocument/2006/relationships/notesSlide" Target="../notesSlides/notesSlide10.xml"/></Relationships>
</file>

<file path=ppt/slides/_rels/slide21.xml.rels><?xml version="1.0" encoding="UTF-8" standalone="yes"?>
<Relationships xmlns="http://schemas.openxmlformats.org/package/2006/relationships"><Relationship Id="rId8" Type="http://schemas.openxmlformats.org/officeDocument/2006/relationships/tags" Target="../tags/tag548.xml"/><Relationship Id="rId13" Type="http://schemas.openxmlformats.org/officeDocument/2006/relationships/tags" Target="../tags/tag553.xml"/><Relationship Id="rId18" Type="http://schemas.openxmlformats.org/officeDocument/2006/relationships/notesSlide" Target="../notesSlides/notesSlide11.xml"/><Relationship Id="rId3" Type="http://schemas.openxmlformats.org/officeDocument/2006/relationships/tags" Target="../tags/tag543.xml"/><Relationship Id="rId7" Type="http://schemas.openxmlformats.org/officeDocument/2006/relationships/tags" Target="../tags/tag547.xml"/><Relationship Id="rId12" Type="http://schemas.openxmlformats.org/officeDocument/2006/relationships/tags" Target="../tags/tag552.xml"/><Relationship Id="rId17" Type="http://schemas.openxmlformats.org/officeDocument/2006/relationships/slideLayout" Target="../slideLayouts/slideLayout18.xml"/><Relationship Id="rId2" Type="http://schemas.openxmlformats.org/officeDocument/2006/relationships/tags" Target="../tags/tag542.xml"/><Relationship Id="rId16" Type="http://schemas.openxmlformats.org/officeDocument/2006/relationships/tags" Target="../tags/tag556.xml"/><Relationship Id="rId1" Type="http://schemas.openxmlformats.org/officeDocument/2006/relationships/tags" Target="../tags/tag541.xml"/><Relationship Id="rId6" Type="http://schemas.openxmlformats.org/officeDocument/2006/relationships/tags" Target="../tags/tag546.xml"/><Relationship Id="rId11" Type="http://schemas.openxmlformats.org/officeDocument/2006/relationships/tags" Target="../tags/tag551.xml"/><Relationship Id="rId5" Type="http://schemas.openxmlformats.org/officeDocument/2006/relationships/tags" Target="../tags/tag545.xml"/><Relationship Id="rId15" Type="http://schemas.openxmlformats.org/officeDocument/2006/relationships/tags" Target="../tags/tag555.xml"/><Relationship Id="rId10" Type="http://schemas.openxmlformats.org/officeDocument/2006/relationships/tags" Target="../tags/tag550.xml"/><Relationship Id="rId4" Type="http://schemas.openxmlformats.org/officeDocument/2006/relationships/tags" Target="../tags/tag544.xml"/><Relationship Id="rId9" Type="http://schemas.openxmlformats.org/officeDocument/2006/relationships/tags" Target="../tags/tag549.xml"/><Relationship Id="rId14" Type="http://schemas.openxmlformats.org/officeDocument/2006/relationships/tags" Target="../tags/tag554.xml"/></Relationships>
</file>

<file path=ppt/slides/_rels/slide22.xml.rels><?xml version="1.0" encoding="UTF-8" standalone="yes"?>
<Relationships xmlns="http://schemas.openxmlformats.org/package/2006/relationships"><Relationship Id="rId8" Type="http://schemas.openxmlformats.org/officeDocument/2006/relationships/tags" Target="../tags/tag564.xml"/><Relationship Id="rId13" Type="http://schemas.openxmlformats.org/officeDocument/2006/relationships/slideLayout" Target="../slideLayouts/slideLayout18.xml"/><Relationship Id="rId3" Type="http://schemas.openxmlformats.org/officeDocument/2006/relationships/tags" Target="../tags/tag559.xml"/><Relationship Id="rId7" Type="http://schemas.openxmlformats.org/officeDocument/2006/relationships/tags" Target="../tags/tag563.xml"/><Relationship Id="rId12" Type="http://schemas.openxmlformats.org/officeDocument/2006/relationships/tags" Target="../tags/tag568.xml"/><Relationship Id="rId2" Type="http://schemas.openxmlformats.org/officeDocument/2006/relationships/tags" Target="../tags/tag558.xml"/><Relationship Id="rId1" Type="http://schemas.openxmlformats.org/officeDocument/2006/relationships/tags" Target="../tags/tag557.xml"/><Relationship Id="rId6" Type="http://schemas.openxmlformats.org/officeDocument/2006/relationships/tags" Target="../tags/tag562.xml"/><Relationship Id="rId11" Type="http://schemas.openxmlformats.org/officeDocument/2006/relationships/tags" Target="../tags/tag567.xml"/><Relationship Id="rId5" Type="http://schemas.openxmlformats.org/officeDocument/2006/relationships/tags" Target="../tags/tag561.xml"/><Relationship Id="rId15" Type="http://schemas.openxmlformats.org/officeDocument/2006/relationships/image" Target="../media/image3.jpeg"/><Relationship Id="rId10" Type="http://schemas.openxmlformats.org/officeDocument/2006/relationships/tags" Target="../tags/tag566.xml"/><Relationship Id="rId4" Type="http://schemas.openxmlformats.org/officeDocument/2006/relationships/tags" Target="../tags/tag560.xml"/><Relationship Id="rId9" Type="http://schemas.openxmlformats.org/officeDocument/2006/relationships/tags" Target="../tags/tag565.xml"/><Relationship Id="rId14"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8" Type="http://schemas.openxmlformats.org/officeDocument/2006/relationships/tags" Target="../tags/tag576.xml"/><Relationship Id="rId13" Type="http://schemas.openxmlformats.org/officeDocument/2006/relationships/tags" Target="../tags/tag581.xml"/><Relationship Id="rId18" Type="http://schemas.openxmlformats.org/officeDocument/2006/relationships/slideLayout" Target="../slideLayouts/slideLayout18.xml"/><Relationship Id="rId3" Type="http://schemas.openxmlformats.org/officeDocument/2006/relationships/tags" Target="../tags/tag571.xml"/><Relationship Id="rId7" Type="http://schemas.openxmlformats.org/officeDocument/2006/relationships/tags" Target="../tags/tag575.xml"/><Relationship Id="rId12" Type="http://schemas.openxmlformats.org/officeDocument/2006/relationships/tags" Target="../tags/tag580.xml"/><Relationship Id="rId17" Type="http://schemas.openxmlformats.org/officeDocument/2006/relationships/tags" Target="../tags/tag585.xml"/><Relationship Id="rId2" Type="http://schemas.openxmlformats.org/officeDocument/2006/relationships/tags" Target="../tags/tag570.xml"/><Relationship Id="rId16" Type="http://schemas.openxmlformats.org/officeDocument/2006/relationships/tags" Target="../tags/tag584.xml"/><Relationship Id="rId1" Type="http://schemas.openxmlformats.org/officeDocument/2006/relationships/tags" Target="../tags/tag569.xml"/><Relationship Id="rId6" Type="http://schemas.openxmlformats.org/officeDocument/2006/relationships/tags" Target="../tags/tag574.xml"/><Relationship Id="rId11" Type="http://schemas.openxmlformats.org/officeDocument/2006/relationships/tags" Target="../tags/tag579.xml"/><Relationship Id="rId5" Type="http://schemas.openxmlformats.org/officeDocument/2006/relationships/tags" Target="../tags/tag573.xml"/><Relationship Id="rId15" Type="http://schemas.openxmlformats.org/officeDocument/2006/relationships/tags" Target="../tags/tag583.xml"/><Relationship Id="rId10" Type="http://schemas.openxmlformats.org/officeDocument/2006/relationships/tags" Target="../tags/tag578.xml"/><Relationship Id="rId4" Type="http://schemas.openxmlformats.org/officeDocument/2006/relationships/tags" Target="../tags/tag572.xml"/><Relationship Id="rId9" Type="http://schemas.openxmlformats.org/officeDocument/2006/relationships/tags" Target="../tags/tag577.xml"/><Relationship Id="rId14" Type="http://schemas.openxmlformats.org/officeDocument/2006/relationships/tags" Target="../tags/tag582.xml"/></Relationships>
</file>

<file path=ppt/slides/_rels/slide24.xml.rels><?xml version="1.0" encoding="UTF-8" standalone="yes"?>
<Relationships xmlns="http://schemas.openxmlformats.org/package/2006/relationships"><Relationship Id="rId8" Type="http://schemas.openxmlformats.org/officeDocument/2006/relationships/tags" Target="../tags/tag593.xml"/><Relationship Id="rId13" Type="http://schemas.openxmlformats.org/officeDocument/2006/relationships/slideLayout" Target="../slideLayouts/slideLayout18.xml"/><Relationship Id="rId3" Type="http://schemas.openxmlformats.org/officeDocument/2006/relationships/tags" Target="../tags/tag588.xml"/><Relationship Id="rId7" Type="http://schemas.openxmlformats.org/officeDocument/2006/relationships/tags" Target="../tags/tag592.xml"/><Relationship Id="rId12" Type="http://schemas.openxmlformats.org/officeDocument/2006/relationships/tags" Target="../tags/tag597.xml"/><Relationship Id="rId2" Type="http://schemas.openxmlformats.org/officeDocument/2006/relationships/tags" Target="../tags/tag587.xml"/><Relationship Id="rId1" Type="http://schemas.openxmlformats.org/officeDocument/2006/relationships/tags" Target="../tags/tag586.xml"/><Relationship Id="rId6" Type="http://schemas.openxmlformats.org/officeDocument/2006/relationships/tags" Target="../tags/tag591.xml"/><Relationship Id="rId11" Type="http://schemas.openxmlformats.org/officeDocument/2006/relationships/tags" Target="../tags/tag596.xml"/><Relationship Id="rId5" Type="http://schemas.openxmlformats.org/officeDocument/2006/relationships/tags" Target="../tags/tag590.xml"/><Relationship Id="rId15" Type="http://schemas.openxmlformats.org/officeDocument/2006/relationships/image" Target="../media/image3.jpeg"/><Relationship Id="rId10" Type="http://schemas.openxmlformats.org/officeDocument/2006/relationships/tags" Target="../tags/tag595.xml"/><Relationship Id="rId4" Type="http://schemas.openxmlformats.org/officeDocument/2006/relationships/tags" Target="../tags/tag589.xml"/><Relationship Id="rId9" Type="http://schemas.openxmlformats.org/officeDocument/2006/relationships/tags" Target="../tags/tag594.xml"/><Relationship Id="rId14" Type="http://schemas.openxmlformats.org/officeDocument/2006/relationships/notesSlide" Target="../notesSlides/notesSlide13.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tags" Target="../tags/tag599.xml"/><Relationship Id="rId1" Type="http://schemas.openxmlformats.org/officeDocument/2006/relationships/tags" Target="../tags/tag598.xml"/></Relationships>
</file>

<file path=ppt/slides/_rels/slide3.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Layout" Target="../slideLayouts/slideLayout18.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tags" Target="../tags/tag280.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image" Target="../media/image3.jpeg"/><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8" Type="http://schemas.openxmlformats.org/officeDocument/2006/relationships/tags" Target="../tags/tag288.xml"/><Relationship Id="rId13" Type="http://schemas.openxmlformats.org/officeDocument/2006/relationships/tags" Target="../tags/tag293.xml"/><Relationship Id="rId18" Type="http://schemas.openxmlformats.org/officeDocument/2006/relationships/tags" Target="../tags/tag298.xml"/><Relationship Id="rId26" Type="http://schemas.openxmlformats.org/officeDocument/2006/relationships/tags" Target="../tags/tag306.xml"/><Relationship Id="rId3" Type="http://schemas.openxmlformats.org/officeDocument/2006/relationships/tags" Target="../tags/tag283.xml"/><Relationship Id="rId21" Type="http://schemas.openxmlformats.org/officeDocument/2006/relationships/tags" Target="../tags/tag301.xml"/><Relationship Id="rId34" Type="http://schemas.openxmlformats.org/officeDocument/2006/relationships/tags" Target="../tags/tag314.xml"/><Relationship Id="rId7" Type="http://schemas.openxmlformats.org/officeDocument/2006/relationships/tags" Target="../tags/tag287.xml"/><Relationship Id="rId12" Type="http://schemas.openxmlformats.org/officeDocument/2006/relationships/tags" Target="../tags/tag292.xml"/><Relationship Id="rId17" Type="http://schemas.openxmlformats.org/officeDocument/2006/relationships/tags" Target="../tags/tag297.xml"/><Relationship Id="rId25" Type="http://schemas.openxmlformats.org/officeDocument/2006/relationships/tags" Target="../tags/tag305.xml"/><Relationship Id="rId33" Type="http://schemas.openxmlformats.org/officeDocument/2006/relationships/tags" Target="../tags/tag313.xml"/><Relationship Id="rId2" Type="http://schemas.openxmlformats.org/officeDocument/2006/relationships/tags" Target="../tags/tag282.xml"/><Relationship Id="rId16" Type="http://schemas.openxmlformats.org/officeDocument/2006/relationships/tags" Target="../tags/tag296.xml"/><Relationship Id="rId20" Type="http://schemas.openxmlformats.org/officeDocument/2006/relationships/tags" Target="../tags/tag300.xml"/><Relationship Id="rId29" Type="http://schemas.openxmlformats.org/officeDocument/2006/relationships/tags" Target="../tags/tag309.xml"/><Relationship Id="rId1" Type="http://schemas.openxmlformats.org/officeDocument/2006/relationships/tags" Target="../tags/tag281.xml"/><Relationship Id="rId6" Type="http://schemas.openxmlformats.org/officeDocument/2006/relationships/tags" Target="../tags/tag286.xml"/><Relationship Id="rId11" Type="http://schemas.openxmlformats.org/officeDocument/2006/relationships/tags" Target="../tags/tag291.xml"/><Relationship Id="rId24" Type="http://schemas.openxmlformats.org/officeDocument/2006/relationships/tags" Target="../tags/tag304.xml"/><Relationship Id="rId32" Type="http://schemas.openxmlformats.org/officeDocument/2006/relationships/tags" Target="../tags/tag312.xml"/><Relationship Id="rId37" Type="http://schemas.openxmlformats.org/officeDocument/2006/relationships/slideLayout" Target="../slideLayouts/slideLayout18.xml"/><Relationship Id="rId5" Type="http://schemas.openxmlformats.org/officeDocument/2006/relationships/tags" Target="../tags/tag285.xml"/><Relationship Id="rId15" Type="http://schemas.openxmlformats.org/officeDocument/2006/relationships/tags" Target="../tags/tag295.xml"/><Relationship Id="rId23" Type="http://schemas.openxmlformats.org/officeDocument/2006/relationships/tags" Target="../tags/tag303.xml"/><Relationship Id="rId28" Type="http://schemas.openxmlformats.org/officeDocument/2006/relationships/tags" Target="../tags/tag308.xml"/><Relationship Id="rId36" Type="http://schemas.openxmlformats.org/officeDocument/2006/relationships/tags" Target="../tags/tag316.xml"/><Relationship Id="rId10" Type="http://schemas.openxmlformats.org/officeDocument/2006/relationships/tags" Target="../tags/tag290.xml"/><Relationship Id="rId19" Type="http://schemas.openxmlformats.org/officeDocument/2006/relationships/tags" Target="../tags/tag299.xml"/><Relationship Id="rId31" Type="http://schemas.openxmlformats.org/officeDocument/2006/relationships/tags" Target="../tags/tag311.xml"/><Relationship Id="rId4" Type="http://schemas.openxmlformats.org/officeDocument/2006/relationships/tags" Target="../tags/tag284.xml"/><Relationship Id="rId9" Type="http://schemas.openxmlformats.org/officeDocument/2006/relationships/tags" Target="../tags/tag289.xml"/><Relationship Id="rId14" Type="http://schemas.openxmlformats.org/officeDocument/2006/relationships/tags" Target="../tags/tag294.xml"/><Relationship Id="rId22" Type="http://schemas.openxmlformats.org/officeDocument/2006/relationships/tags" Target="../tags/tag302.xml"/><Relationship Id="rId27" Type="http://schemas.openxmlformats.org/officeDocument/2006/relationships/tags" Target="../tags/tag307.xml"/><Relationship Id="rId30" Type="http://schemas.openxmlformats.org/officeDocument/2006/relationships/tags" Target="../tags/tag310.xml"/><Relationship Id="rId35" Type="http://schemas.openxmlformats.org/officeDocument/2006/relationships/tags" Target="../tags/tag315.xml"/></Relationships>
</file>

<file path=ppt/slides/_rels/slide6.xml.rels><?xml version="1.0" encoding="UTF-8" standalone="yes"?>
<Relationships xmlns="http://schemas.openxmlformats.org/package/2006/relationships"><Relationship Id="rId8" Type="http://schemas.openxmlformats.org/officeDocument/2006/relationships/tags" Target="../tags/tag324.xml"/><Relationship Id="rId13" Type="http://schemas.openxmlformats.org/officeDocument/2006/relationships/tags" Target="../tags/tag329.xml"/><Relationship Id="rId18" Type="http://schemas.openxmlformats.org/officeDocument/2006/relationships/tags" Target="../tags/tag334.xml"/><Relationship Id="rId26" Type="http://schemas.openxmlformats.org/officeDocument/2006/relationships/tags" Target="../tags/tag342.xml"/><Relationship Id="rId3" Type="http://schemas.openxmlformats.org/officeDocument/2006/relationships/tags" Target="../tags/tag319.xml"/><Relationship Id="rId21" Type="http://schemas.openxmlformats.org/officeDocument/2006/relationships/tags" Target="../tags/tag337.xml"/><Relationship Id="rId7" Type="http://schemas.openxmlformats.org/officeDocument/2006/relationships/tags" Target="../tags/tag323.xml"/><Relationship Id="rId12" Type="http://schemas.openxmlformats.org/officeDocument/2006/relationships/tags" Target="../tags/tag328.xml"/><Relationship Id="rId17" Type="http://schemas.openxmlformats.org/officeDocument/2006/relationships/tags" Target="../tags/tag333.xml"/><Relationship Id="rId25" Type="http://schemas.openxmlformats.org/officeDocument/2006/relationships/tags" Target="../tags/tag341.xml"/><Relationship Id="rId2" Type="http://schemas.openxmlformats.org/officeDocument/2006/relationships/tags" Target="../tags/tag318.xml"/><Relationship Id="rId16" Type="http://schemas.openxmlformats.org/officeDocument/2006/relationships/tags" Target="../tags/tag332.xml"/><Relationship Id="rId20" Type="http://schemas.openxmlformats.org/officeDocument/2006/relationships/tags" Target="../tags/tag336.xml"/><Relationship Id="rId29" Type="http://schemas.openxmlformats.org/officeDocument/2006/relationships/tags" Target="../tags/tag345.xml"/><Relationship Id="rId1" Type="http://schemas.openxmlformats.org/officeDocument/2006/relationships/tags" Target="../tags/tag317.xml"/><Relationship Id="rId6" Type="http://schemas.openxmlformats.org/officeDocument/2006/relationships/tags" Target="../tags/tag322.xml"/><Relationship Id="rId11" Type="http://schemas.openxmlformats.org/officeDocument/2006/relationships/tags" Target="../tags/tag327.xml"/><Relationship Id="rId24" Type="http://schemas.openxmlformats.org/officeDocument/2006/relationships/tags" Target="../tags/tag340.xml"/><Relationship Id="rId5" Type="http://schemas.openxmlformats.org/officeDocument/2006/relationships/tags" Target="../tags/tag321.xml"/><Relationship Id="rId15" Type="http://schemas.openxmlformats.org/officeDocument/2006/relationships/tags" Target="../tags/tag331.xml"/><Relationship Id="rId23" Type="http://schemas.openxmlformats.org/officeDocument/2006/relationships/tags" Target="../tags/tag339.xml"/><Relationship Id="rId28" Type="http://schemas.openxmlformats.org/officeDocument/2006/relationships/tags" Target="../tags/tag344.xml"/><Relationship Id="rId10" Type="http://schemas.openxmlformats.org/officeDocument/2006/relationships/tags" Target="../tags/tag326.xml"/><Relationship Id="rId19" Type="http://schemas.openxmlformats.org/officeDocument/2006/relationships/tags" Target="../tags/tag335.xml"/><Relationship Id="rId31" Type="http://schemas.openxmlformats.org/officeDocument/2006/relationships/slideLayout" Target="../slideLayouts/slideLayout18.xml"/><Relationship Id="rId4" Type="http://schemas.openxmlformats.org/officeDocument/2006/relationships/tags" Target="../tags/tag320.xml"/><Relationship Id="rId9" Type="http://schemas.openxmlformats.org/officeDocument/2006/relationships/tags" Target="../tags/tag325.xml"/><Relationship Id="rId14" Type="http://schemas.openxmlformats.org/officeDocument/2006/relationships/tags" Target="../tags/tag330.xml"/><Relationship Id="rId22" Type="http://schemas.openxmlformats.org/officeDocument/2006/relationships/tags" Target="../tags/tag338.xml"/><Relationship Id="rId27" Type="http://schemas.openxmlformats.org/officeDocument/2006/relationships/tags" Target="../tags/tag343.xml"/><Relationship Id="rId30" Type="http://schemas.openxmlformats.org/officeDocument/2006/relationships/tags" Target="../tags/tag346.xml"/></Relationships>
</file>

<file path=ppt/slides/_rels/slide7.xml.rels><?xml version="1.0" encoding="UTF-8" standalone="yes"?>
<Relationships xmlns="http://schemas.openxmlformats.org/package/2006/relationships"><Relationship Id="rId8" Type="http://schemas.openxmlformats.org/officeDocument/2006/relationships/tags" Target="../tags/tag354.xml"/><Relationship Id="rId13" Type="http://schemas.openxmlformats.org/officeDocument/2006/relationships/tags" Target="../tags/tag359.xml"/><Relationship Id="rId3" Type="http://schemas.openxmlformats.org/officeDocument/2006/relationships/tags" Target="../tags/tag349.xml"/><Relationship Id="rId7" Type="http://schemas.openxmlformats.org/officeDocument/2006/relationships/tags" Target="../tags/tag353.xml"/><Relationship Id="rId12" Type="http://schemas.openxmlformats.org/officeDocument/2006/relationships/tags" Target="../tags/tag358.xml"/><Relationship Id="rId17" Type="http://schemas.openxmlformats.org/officeDocument/2006/relationships/notesSlide" Target="../notesSlides/notesSlide3.xml"/><Relationship Id="rId2" Type="http://schemas.openxmlformats.org/officeDocument/2006/relationships/tags" Target="../tags/tag348.xml"/><Relationship Id="rId16" Type="http://schemas.openxmlformats.org/officeDocument/2006/relationships/slideLayout" Target="../slideLayouts/slideLayout18.xml"/><Relationship Id="rId1" Type="http://schemas.openxmlformats.org/officeDocument/2006/relationships/tags" Target="../tags/tag347.xml"/><Relationship Id="rId6" Type="http://schemas.openxmlformats.org/officeDocument/2006/relationships/tags" Target="../tags/tag352.xml"/><Relationship Id="rId11" Type="http://schemas.openxmlformats.org/officeDocument/2006/relationships/tags" Target="../tags/tag357.xml"/><Relationship Id="rId5" Type="http://schemas.openxmlformats.org/officeDocument/2006/relationships/tags" Target="../tags/tag351.xml"/><Relationship Id="rId15" Type="http://schemas.openxmlformats.org/officeDocument/2006/relationships/tags" Target="../tags/tag361.xml"/><Relationship Id="rId10" Type="http://schemas.openxmlformats.org/officeDocument/2006/relationships/tags" Target="../tags/tag356.xml"/><Relationship Id="rId4" Type="http://schemas.openxmlformats.org/officeDocument/2006/relationships/tags" Target="../tags/tag350.xml"/><Relationship Id="rId9" Type="http://schemas.openxmlformats.org/officeDocument/2006/relationships/tags" Target="../tags/tag355.xml"/><Relationship Id="rId14" Type="http://schemas.openxmlformats.org/officeDocument/2006/relationships/tags" Target="../tags/tag360.xml"/></Relationships>
</file>

<file path=ppt/slides/_rels/slide8.xml.rels><?xml version="1.0" encoding="UTF-8" standalone="yes"?>
<Relationships xmlns="http://schemas.openxmlformats.org/package/2006/relationships"><Relationship Id="rId8" Type="http://schemas.openxmlformats.org/officeDocument/2006/relationships/tags" Target="../tags/tag369.xml"/><Relationship Id="rId13" Type="http://schemas.openxmlformats.org/officeDocument/2006/relationships/tags" Target="../tags/tag374.xml"/><Relationship Id="rId18" Type="http://schemas.openxmlformats.org/officeDocument/2006/relationships/notesSlide" Target="../notesSlides/notesSlide4.xml"/><Relationship Id="rId3" Type="http://schemas.openxmlformats.org/officeDocument/2006/relationships/tags" Target="../tags/tag364.xml"/><Relationship Id="rId7" Type="http://schemas.openxmlformats.org/officeDocument/2006/relationships/tags" Target="../tags/tag368.xml"/><Relationship Id="rId12" Type="http://schemas.openxmlformats.org/officeDocument/2006/relationships/tags" Target="../tags/tag373.xml"/><Relationship Id="rId17" Type="http://schemas.openxmlformats.org/officeDocument/2006/relationships/slideLayout" Target="../slideLayouts/slideLayout18.xml"/><Relationship Id="rId2" Type="http://schemas.openxmlformats.org/officeDocument/2006/relationships/tags" Target="../tags/tag363.xml"/><Relationship Id="rId16" Type="http://schemas.openxmlformats.org/officeDocument/2006/relationships/tags" Target="../tags/tag377.xml"/><Relationship Id="rId1" Type="http://schemas.openxmlformats.org/officeDocument/2006/relationships/tags" Target="../tags/tag362.xml"/><Relationship Id="rId6" Type="http://schemas.openxmlformats.org/officeDocument/2006/relationships/tags" Target="../tags/tag367.xml"/><Relationship Id="rId11" Type="http://schemas.openxmlformats.org/officeDocument/2006/relationships/tags" Target="../tags/tag372.xml"/><Relationship Id="rId5" Type="http://schemas.openxmlformats.org/officeDocument/2006/relationships/tags" Target="../tags/tag366.xml"/><Relationship Id="rId15" Type="http://schemas.openxmlformats.org/officeDocument/2006/relationships/tags" Target="../tags/tag376.xml"/><Relationship Id="rId10" Type="http://schemas.openxmlformats.org/officeDocument/2006/relationships/tags" Target="../tags/tag371.xml"/><Relationship Id="rId4" Type="http://schemas.openxmlformats.org/officeDocument/2006/relationships/tags" Target="../tags/tag365.xml"/><Relationship Id="rId9" Type="http://schemas.openxmlformats.org/officeDocument/2006/relationships/tags" Target="../tags/tag370.xml"/><Relationship Id="rId14" Type="http://schemas.openxmlformats.org/officeDocument/2006/relationships/tags" Target="../tags/tag375.xml"/></Relationships>
</file>

<file path=ppt/slides/_rels/slide9.xml.rels><?xml version="1.0" encoding="UTF-8" standalone="yes"?>
<Relationships xmlns="http://schemas.openxmlformats.org/package/2006/relationships"><Relationship Id="rId8" Type="http://schemas.openxmlformats.org/officeDocument/2006/relationships/tags" Target="../tags/tag385.xml"/><Relationship Id="rId13" Type="http://schemas.openxmlformats.org/officeDocument/2006/relationships/tags" Target="../tags/tag390.xml"/><Relationship Id="rId18" Type="http://schemas.openxmlformats.org/officeDocument/2006/relationships/tags" Target="../tags/tag395.xml"/><Relationship Id="rId26" Type="http://schemas.openxmlformats.org/officeDocument/2006/relationships/tags" Target="../tags/tag403.xml"/><Relationship Id="rId3" Type="http://schemas.openxmlformats.org/officeDocument/2006/relationships/tags" Target="../tags/tag380.xml"/><Relationship Id="rId21" Type="http://schemas.openxmlformats.org/officeDocument/2006/relationships/tags" Target="../tags/tag398.xml"/><Relationship Id="rId7" Type="http://schemas.openxmlformats.org/officeDocument/2006/relationships/tags" Target="../tags/tag384.xml"/><Relationship Id="rId12" Type="http://schemas.openxmlformats.org/officeDocument/2006/relationships/tags" Target="../tags/tag389.xml"/><Relationship Id="rId17" Type="http://schemas.openxmlformats.org/officeDocument/2006/relationships/tags" Target="../tags/tag394.xml"/><Relationship Id="rId25" Type="http://schemas.openxmlformats.org/officeDocument/2006/relationships/tags" Target="../tags/tag402.xml"/><Relationship Id="rId2" Type="http://schemas.openxmlformats.org/officeDocument/2006/relationships/tags" Target="../tags/tag379.xml"/><Relationship Id="rId16" Type="http://schemas.openxmlformats.org/officeDocument/2006/relationships/tags" Target="../tags/tag393.xml"/><Relationship Id="rId20" Type="http://schemas.openxmlformats.org/officeDocument/2006/relationships/tags" Target="../tags/tag397.xml"/><Relationship Id="rId29" Type="http://schemas.openxmlformats.org/officeDocument/2006/relationships/slideLayout" Target="../slideLayouts/slideLayout18.xml"/><Relationship Id="rId1" Type="http://schemas.openxmlformats.org/officeDocument/2006/relationships/tags" Target="../tags/tag378.xml"/><Relationship Id="rId6" Type="http://schemas.openxmlformats.org/officeDocument/2006/relationships/tags" Target="../tags/tag383.xml"/><Relationship Id="rId11" Type="http://schemas.openxmlformats.org/officeDocument/2006/relationships/tags" Target="../tags/tag388.xml"/><Relationship Id="rId24" Type="http://schemas.openxmlformats.org/officeDocument/2006/relationships/tags" Target="../tags/tag401.xml"/><Relationship Id="rId5" Type="http://schemas.openxmlformats.org/officeDocument/2006/relationships/tags" Target="../tags/tag382.xml"/><Relationship Id="rId15" Type="http://schemas.openxmlformats.org/officeDocument/2006/relationships/tags" Target="../tags/tag392.xml"/><Relationship Id="rId23" Type="http://schemas.openxmlformats.org/officeDocument/2006/relationships/tags" Target="../tags/tag400.xml"/><Relationship Id="rId28" Type="http://schemas.openxmlformats.org/officeDocument/2006/relationships/tags" Target="../tags/tag405.xml"/><Relationship Id="rId10" Type="http://schemas.openxmlformats.org/officeDocument/2006/relationships/tags" Target="../tags/tag387.xml"/><Relationship Id="rId19" Type="http://schemas.openxmlformats.org/officeDocument/2006/relationships/tags" Target="../tags/tag396.xml"/><Relationship Id="rId4" Type="http://schemas.openxmlformats.org/officeDocument/2006/relationships/tags" Target="../tags/tag381.xml"/><Relationship Id="rId9" Type="http://schemas.openxmlformats.org/officeDocument/2006/relationships/tags" Target="../tags/tag386.xml"/><Relationship Id="rId14" Type="http://schemas.openxmlformats.org/officeDocument/2006/relationships/tags" Target="../tags/tag391.xml"/><Relationship Id="rId22" Type="http://schemas.openxmlformats.org/officeDocument/2006/relationships/tags" Target="../tags/tag399.xml"/><Relationship Id="rId27" Type="http://schemas.openxmlformats.org/officeDocument/2006/relationships/tags" Target="../tags/tag404.xml"/><Relationship Id="rId30"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ctrTitle"/>
            <p:custDataLst>
              <p:tags r:id="rId2"/>
            </p:custDataLst>
          </p:nvPr>
        </p:nvSpPr>
        <p:spPr/>
        <p:txBody>
          <a:bodyPr>
            <a:normAutofit fontScale="90000"/>
          </a:bodyPr>
          <a:lstStyle/>
          <a:p>
            <a:r>
              <a:rPr lang="zh-CN" altLang="en-US" sz="5335" dirty="0">
                <a:solidFill>
                  <a:schemeClr val="dk1">
                    <a:lumMod val="75000"/>
                    <a:lumOff val="25000"/>
                  </a:schemeClr>
                </a:solidFill>
                <a:sym typeface="Arial" panose="020B0604020202020204" pitchFamily="34" charset="0"/>
              </a:rPr>
              <a:t>项目二 家畜繁殖障碍处理</a:t>
            </a:r>
          </a:p>
        </p:txBody>
      </p:sp>
      <p:sp>
        <p:nvSpPr>
          <p:cNvPr id="24" name="文本占位符 23"/>
          <p:cNvSpPr>
            <a:spLocks noGrp="1"/>
          </p:cNvSpPr>
          <p:nvPr>
            <p:ph type="body" sz="quarter" idx="13"/>
            <p:custDataLst>
              <p:tags r:id="rId3"/>
            </p:custDataLst>
          </p:nvPr>
        </p:nvSpPr>
        <p:spPr/>
        <p:txBody>
          <a:bodyPr>
            <a:normAutofit/>
          </a:bodyPr>
          <a:lstStyle/>
          <a:p>
            <a:r>
              <a:rPr lang="zh-CN" altLang="en-US" dirty="0">
                <a:solidFill>
                  <a:schemeClr val="dk1">
                    <a:lumMod val="75000"/>
                    <a:lumOff val="25000"/>
                  </a:schemeClr>
                </a:solidFill>
                <a:sym typeface="Arial" panose="020B0604020202020204" pitchFamily="34" charset="0"/>
              </a:rPr>
              <a:t>演讲人</a:t>
            </a:r>
          </a:p>
        </p:txBody>
      </p:sp>
      <p:sp>
        <p:nvSpPr>
          <p:cNvPr id="26" name="文本占位符 25"/>
          <p:cNvSpPr>
            <a:spLocks noGrp="1"/>
          </p:cNvSpPr>
          <p:nvPr>
            <p:ph type="body" sz="quarter" idx="14"/>
            <p:custDataLst>
              <p:tags r:id="rId4"/>
            </p:custDataLst>
          </p:nvPr>
        </p:nvSpPr>
        <p:spPr/>
        <p:txBody>
          <a:bodyPr>
            <a:normAutofit/>
          </a:bodyPr>
          <a:lstStyle/>
          <a:p>
            <a:r>
              <a:rPr lang="zh-CN" altLang="en-US" dirty="0">
                <a:solidFill>
                  <a:schemeClr val="dk1">
                    <a:lumMod val="75000"/>
                    <a:lumOff val="25000"/>
                  </a:schemeClr>
                </a:solidFill>
                <a:sym typeface="Arial" panose="020B0604020202020204" pitchFamily="34" charset="0"/>
              </a:rPr>
              <a:t>2021-01-31</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0" y="0"/>
            <a:ext cx="4120896"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dk1">
                  <a:lumMod val="75000"/>
                  <a:lumOff val="25000"/>
                </a:schemeClr>
              </a:solidFill>
              <a:latin typeface="微软雅黑" panose="020B0503020204020204" pitchFamily="34" charset="-122"/>
              <a:ea typeface="微软雅黑" panose="020B0503020204020204" pitchFamily="34" charset="-122"/>
              <a:sym typeface="+mn-ea"/>
            </a:endParaRPr>
          </a:p>
        </p:txBody>
      </p:sp>
      <p:grpSp>
        <p:nvGrpSpPr>
          <p:cNvPr id="25" name="组合 24"/>
          <p:cNvGrpSpPr/>
          <p:nvPr userDrawn="1">
            <p:custDataLst>
              <p:tags r:id="rId3"/>
            </p:custDataLst>
          </p:nvPr>
        </p:nvGrpSpPr>
        <p:grpSpPr>
          <a:xfrm>
            <a:off x="11621135" y="144145"/>
            <a:ext cx="437515" cy="323215"/>
            <a:chOff x="14582" y="1140"/>
            <a:chExt cx="1349" cy="996"/>
          </a:xfrm>
        </p:grpSpPr>
        <p:sp>
          <p:nvSpPr>
            <p:cNvPr id="29" name="菱形 28"/>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0" name="菱形 29"/>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6" name="组合 25"/>
          <p:cNvGrpSpPr/>
          <p:nvPr userDrawn="1">
            <p:custDataLst>
              <p:tags r:id="rId4"/>
            </p:custDataLst>
          </p:nvPr>
        </p:nvGrpSpPr>
        <p:grpSpPr>
          <a:xfrm flipH="1">
            <a:off x="133985" y="144145"/>
            <a:ext cx="437515" cy="323215"/>
            <a:chOff x="14582" y="1140"/>
            <a:chExt cx="1349" cy="996"/>
          </a:xfrm>
        </p:grpSpPr>
        <p:sp>
          <p:nvSpPr>
            <p:cNvPr id="27" name="菱形 26"/>
            <p:cNvSpPr/>
            <p:nvPr>
              <p:custDataLst>
                <p:tags r:id="rId8"/>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8" name="菱形 27"/>
            <p:cNvSpPr/>
            <p:nvPr>
              <p:custDataLst>
                <p:tags r:id="rId9"/>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cxnSp>
        <p:nvCxnSpPr>
          <p:cNvPr id="7" name="直接连接符 6"/>
          <p:cNvCxnSpPr/>
          <p:nvPr>
            <p:custDataLst>
              <p:tags r:id="rId5"/>
            </p:custDataLst>
          </p:nvPr>
        </p:nvCxnSpPr>
        <p:spPr>
          <a:xfrm>
            <a:off x="609605" y="6324651"/>
            <a:ext cx="762006"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custDataLst>
              <p:tags r:id="rId6"/>
            </p:custDataLst>
          </p:nvPr>
        </p:nvSpPr>
        <p:spPr>
          <a:xfrm>
            <a:off x="609600" y="609600"/>
            <a:ext cx="2895613" cy="1442578"/>
          </a:xfrm>
          <a:prstGeom prst="rect">
            <a:avLst/>
          </a:prstGeom>
          <a:noFill/>
        </p:spPr>
        <p:txBody>
          <a:bodyPr wrap="square" lIns="63500" tIns="25400" rIns="63500" bIns="25400" rtlCol="0" anchor="t" anchorCtr="0">
            <a:normAutofit/>
          </a:bodyPr>
          <a:lstStyle/>
          <a:p>
            <a:pPr lvl="0" algn="l">
              <a:lnSpc>
                <a:spcPct val="110000"/>
              </a:lnSpc>
              <a:buClrTx/>
              <a:buSzTx/>
              <a:buFontTx/>
            </a:pPr>
            <a:r>
              <a:rPr lang="zh-CN" sz="4000" b="1" spc="240">
                <a:solidFill>
                  <a:schemeClr val="dk1">
                    <a:lumMod val="85000"/>
                    <a:lumOff val="15000"/>
                  </a:schemeClr>
                </a:solidFill>
                <a:uFillTx/>
                <a:latin typeface="微软雅黑" panose="020B0503020204020204" pitchFamily="34" charset="-122"/>
                <a:ea typeface="微软雅黑" panose="020B0503020204020204" pitchFamily="34" charset="-122"/>
                <a:sym typeface="+mn-ea"/>
              </a:rPr>
              <a:t>外部检查</a:t>
            </a:r>
          </a:p>
        </p:txBody>
      </p:sp>
      <p:sp>
        <p:nvSpPr>
          <p:cNvPr id="11" name="Title 6"/>
          <p:cNvSpPr txBox="1"/>
          <p:nvPr>
            <p:custDataLst>
              <p:tags r:id="rId7"/>
            </p:custDataLst>
          </p:nvPr>
        </p:nvSpPr>
        <p:spPr>
          <a:xfrm>
            <a:off x="4736144" y="609842"/>
            <a:ext cx="6836296" cy="5638317"/>
          </a:xfrm>
          <a:prstGeom prst="rect">
            <a:avLst/>
          </a:prstGeom>
          <a:noFill/>
          <a:ln w="3175">
            <a:noFill/>
            <a:prstDash val="dash"/>
          </a:ln>
        </p:spPr>
        <p:txBody>
          <a:bodyPr wrap="square" lIns="63500" tIns="25400" rIns="63500" bIns="25400" anchor="ctr" anchorCtr="0">
            <a:normAutofit fontScale="775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体形体态。</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观察体形体态可以发现某些病理情况，例如患有卵巢囊肿的母牛头颈部变粗，异性孪生的母犊乳房不发育、体态介于雌雄之间。</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外生殖器官</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主要检查阴门及骨盆部的状态。正常未孕和妊娠前期的母牛，骨盆部组织及阴门有明显的张力，较为坚挺，阴唇小而紧缩。妊娠后期，这些组织逐渐松弛，阴唇增大近两倍，荐坐韧带松弛而导致尾根隆起，产前 10～14d 更加明显。正常分娩后两周，外生殖器官基本恢复原来状态。</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阴道分泌物</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阴道分泌物是生殖道疾病的标志之一。正常情况下，阴道分泌物比较清亮，在发情前期及发情期其分泌量逐渐增多，且伴有黏度的变化。如果分泌物颜色暗红，染有血液或子宫内膜碎片，则可能为产后期排出的恶露。生殖道分泌物中含有脓性颗粒，表明生殖道存在化脓性炎症。</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乳房</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正常情况下，未孕母牛往往乳房较小，仅在分娩前后出现乳房增大或肿胀。</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行为</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⑤ 在母牛自由活动时观察比较合适，要注意其发情行为有无异常。</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8"/>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9"/>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4" name="文本框 3"/>
          <p:cNvSpPr txBox="1"/>
          <p:nvPr>
            <p:custDataLst>
              <p:tags r:id="rId5"/>
            </p:custDataLst>
          </p:nvPr>
        </p:nvSpPr>
        <p:spPr>
          <a:xfrm>
            <a:off x="914362" y="1219328"/>
            <a:ext cx="10363276" cy="702944"/>
          </a:xfrm>
          <a:prstGeom prst="rect">
            <a:avLst/>
          </a:prstGeom>
          <a:noFill/>
        </p:spPr>
        <p:txBody>
          <a:bodyPr wrap="square" lIns="63500" tIns="25400" rIns="63500" bIns="25400" rtlCol="0" anchor="ctr" anchorCtr="0">
            <a:normAutofit/>
          </a:bodyPr>
          <a:lstStyle/>
          <a:p>
            <a:pPr algn="ctr"/>
            <a:r>
              <a:rPr lang="zh-CN" altLang="zh-CN" sz="4000" b="1" spc="160" dirty="0">
                <a:solidFill>
                  <a:schemeClr val="dk1"/>
                </a:solidFill>
                <a:uFillTx/>
                <a:latin typeface="微软雅黑" panose="020B0503020204020204" pitchFamily="34" charset="-122"/>
                <a:ea typeface="微软雅黑" panose="020B0503020204020204" pitchFamily="34" charset="-122"/>
              </a:rPr>
              <a:t>阴道检查</a:t>
            </a:r>
          </a:p>
        </p:txBody>
      </p:sp>
      <p:sp>
        <p:nvSpPr>
          <p:cNvPr id="11" name="Title 6"/>
          <p:cNvSpPr txBox="1"/>
          <p:nvPr>
            <p:custDataLst>
              <p:tags r:id="rId6"/>
            </p:custDataLst>
          </p:nvPr>
        </p:nvSpPr>
        <p:spPr>
          <a:xfrm>
            <a:off x="914359" y="2373397"/>
            <a:ext cx="5410238" cy="3216529"/>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开膣器检查</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② 应用开膣器直接观察子宫颈的位置和开张程度，子宫颈及阴道分泌物的颜色、性状以及是否有损伤等异常。母牛发情时，阴道黏膜及内生殖器官充血，子宫颈外口及阴道中有清澈的黏液。发生病变时，阴道内排出脓性分泌物，阴道及前庭黏膜有时严重充血，颜色苍白，发生溃疡或结节。</a:t>
            </a:r>
          </a:p>
        </p:txBody>
      </p:sp>
      <p:sp>
        <p:nvSpPr>
          <p:cNvPr id="6" name="Title 6"/>
          <p:cNvSpPr txBox="1"/>
          <p:nvPr>
            <p:custDataLst>
              <p:tags r:id="rId7"/>
            </p:custDataLst>
          </p:nvPr>
        </p:nvSpPr>
        <p:spPr>
          <a:xfrm>
            <a:off x="6934203" y="2373397"/>
            <a:ext cx="4343438" cy="3216529"/>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徒手检查</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① 将待检母牛的阴门及会阴部清洗干净，检查人员戴上手套并充分涂抹润滑剂，伸入阴道检查阴道和子宫颈的损伤、胎衣滞留情况及子宫颈开张程度。该法用于检查产后母牛生殖器官的变化，有一定的实用价值。</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userDrawn="1">
            <p:custDataLst>
              <p:tags r:id="rId2"/>
            </p:custDataLst>
          </p:nvPr>
        </p:nvGrpSpPr>
        <p:grpSpPr>
          <a:xfrm>
            <a:off x="11621135" y="144145"/>
            <a:ext cx="437515" cy="323215"/>
            <a:chOff x="14582" y="1140"/>
            <a:chExt cx="1349" cy="996"/>
          </a:xfrm>
        </p:grpSpPr>
        <p:sp>
          <p:nvSpPr>
            <p:cNvPr id="5" name="菱形 4"/>
            <p:cNvSpPr/>
            <p:nvPr>
              <p:custDataLst>
                <p:tags r:id="rId16"/>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7"/>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 name="组合 1"/>
          <p:cNvGrpSpPr/>
          <p:nvPr userDrawn="1">
            <p:custDataLst>
              <p:tags r:id="rId3"/>
            </p:custDataLst>
          </p:nvPr>
        </p:nvGrpSpPr>
        <p:grpSpPr>
          <a:xfrm flipH="1">
            <a:off x="133985" y="144145"/>
            <a:ext cx="437515" cy="323215"/>
            <a:chOff x="14582" y="1140"/>
            <a:chExt cx="1349" cy="996"/>
          </a:xfrm>
        </p:grpSpPr>
        <p:sp>
          <p:nvSpPr>
            <p:cNvPr id="3" name="菱形 2"/>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 name="菱形 3"/>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12" name="文本框 11"/>
          <p:cNvSpPr txBox="1"/>
          <p:nvPr>
            <p:custDataLst>
              <p:tags r:id="rId4"/>
            </p:custDataLst>
          </p:nvPr>
        </p:nvSpPr>
        <p:spPr>
          <a:xfrm>
            <a:off x="2616200" y="119063"/>
            <a:ext cx="6959600" cy="809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normAutofit/>
          </a:bodyPr>
          <a:lstStyle>
            <a:lvl1pPr algn="ctr">
              <a:lnSpc>
                <a:spcPct val="90000"/>
              </a:lnSpc>
              <a:defRPr sz="2400">
                <a:solidFill>
                  <a:srgbClr val="F4E3B6"/>
                </a:solidFill>
                <a:latin typeface="+mj-lt"/>
                <a:ea typeface="+mj-ea"/>
                <a:cs typeface="+mj-cs"/>
              </a:defRPr>
            </a:lvl1pPr>
            <a:lvl2pPr>
              <a:lnSpc>
                <a:spcPct val="90000"/>
              </a:lnSpc>
              <a:defRPr sz="4400"/>
            </a:lvl2pPr>
            <a:lvl3pPr>
              <a:lnSpc>
                <a:spcPct val="90000"/>
              </a:lnSpc>
              <a:defRPr sz="4400"/>
            </a:lvl3pPr>
            <a:lvl4pPr>
              <a:lnSpc>
                <a:spcPct val="90000"/>
              </a:lnSpc>
              <a:defRPr sz="4400"/>
            </a:lvl4pPr>
            <a:lvl5pPr>
              <a:lnSpc>
                <a:spcPct val="90000"/>
              </a:lnSpc>
              <a:defRPr sz="4400"/>
            </a:lvl5pPr>
            <a:lvl6pPr marL="457200" fontAlgn="base">
              <a:lnSpc>
                <a:spcPct val="90000"/>
              </a:lnSpc>
              <a:spcBef>
                <a:spcPct val="0"/>
              </a:spcBef>
              <a:spcAft>
                <a:spcPct val="0"/>
              </a:spcAft>
              <a:defRPr sz="4400"/>
            </a:lvl6pPr>
            <a:lvl7pPr marL="914400" fontAlgn="base">
              <a:lnSpc>
                <a:spcPct val="90000"/>
              </a:lnSpc>
              <a:spcBef>
                <a:spcPct val="0"/>
              </a:spcBef>
              <a:spcAft>
                <a:spcPct val="0"/>
              </a:spcAft>
              <a:defRPr sz="4400"/>
            </a:lvl7pPr>
            <a:lvl8pPr marL="1371600" fontAlgn="base">
              <a:lnSpc>
                <a:spcPct val="90000"/>
              </a:lnSpc>
              <a:spcBef>
                <a:spcPct val="0"/>
              </a:spcBef>
              <a:spcAft>
                <a:spcPct val="0"/>
              </a:spcAft>
              <a:defRPr sz="4400"/>
            </a:lvl8pPr>
            <a:lvl9pPr marL="1828800" fontAlgn="base">
              <a:lnSpc>
                <a:spcPct val="90000"/>
              </a:lnSpc>
              <a:spcBef>
                <a:spcPct val="0"/>
              </a:spcBef>
              <a:spcAft>
                <a:spcPct val="0"/>
              </a:spcAft>
              <a:defRPr sz="4400"/>
            </a:lvl9pPr>
          </a:lstStyle>
          <a:p>
            <a:r>
              <a:rPr lang="en-US" altLang="zh-CN" sz="4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(3)直肠检查</a:t>
            </a:r>
          </a:p>
        </p:txBody>
      </p:sp>
      <p:sp>
        <p:nvSpPr>
          <p:cNvPr id="13" name="文本框 12"/>
          <p:cNvSpPr txBox="1"/>
          <p:nvPr>
            <p:custDataLst>
              <p:tags r:id="rId5"/>
            </p:custDataLst>
          </p:nvPr>
        </p:nvSpPr>
        <p:spPr>
          <a:xfrm>
            <a:off x="994203" y="2465072"/>
            <a:ext cx="764237"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0">
            <a:normAutofit fontScale="90000"/>
          </a:bodyPr>
          <a:lstStyle>
            <a:defPPr>
              <a:defRPr lang="zh-CN"/>
            </a:defPPr>
            <a:lvl1pPr eaLnBrk="1" hangingPunct="1">
              <a:defRPr sz="44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pPr algn="r"/>
            <a:r>
              <a:rPr lang="en-US" altLang="zh-CN" sz="4000" dirty="0">
                <a:solidFill>
                  <a:schemeClr val="accent1">
                    <a:lumMod val="50000"/>
                  </a:schemeClr>
                </a:solidFill>
                <a:latin typeface="微软雅黑" panose="020B0503020204020204" pitchFamily="34" charset="-122"/>
                <a:ea typeface="微软雅黑" panose="020B0503020204020204" pitchFamily="34" charset="-122"/>
              </a:rPr>
              <a:t>01</a:t>
            </a:r>
          </a:p>
        </p:txBody>
      </p:sp>
      <p:sp>
        <p:nvSpPr>
          <p:cNvPr id="14" name="文本框 13"/>
          <p:cNvSpPr txBox="1"/>
          <p:nvPr>
            <p:custDataLst>
              <p:tags r:id="rId6"/>
            </p:custDataLst>
          </p:nvPr>
        </p:nvSpPr>
        <p:spPr>
          <a:xfrm>
            <a:off x="1008717" y="3187248"/>
            <a:ext cx="3130146" cy="228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defPPr>
              <a:defRPr lang="zh-CN"/>
            </a:defPPr>
            <a:lvl1pPr eaLnBrk="1" hangingPunct="1">
              <a:defRPr sz="1400">
                <a:solidFill>
                  <a:srgbClr val="F4E3B6"/>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1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子宫颈的大小随年龄、繁殖阶段及有无异常而发生变化。一般来讲，正常未孕牛的子宫颈长 7～10cm，子宫颈后端直径为 3～4cm，随着年龄的增长和胎次的增多，子宫颈逐渐增大。</a:t>
            </a:r>
          </a:p>
        </p:txBody>
      </p:sp>
      <p:sp>
        <p:nvSpPr>
          <p:cNvPr id="18" name="文本框 17"/>
          <p:cNvSpPr txBox="1"/>
          <p:nvPr>
            <p:custDataLst>
              <p:tags r:id="rId7"/>
            </p:custDataLst>
          </p:nvPr>
        </p:nvSpPr>
        <p:spPr>
          <a:xfrm>
            <a:off x="1778168" y="2299264"/>
            <a:ext cx="2209205" cy="722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defPPr>
              <a:defRPr lang="zh-CN"/>
            </a:defPPr>
            <a:lvl1pPr eaLnBrk="1" hangingPunct="1">
              <a:defRPr sz="16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2200" dirty="0">
                <a:solidFill>
                  <a:schemeClr val="accent1">
                    <a:lumMod val="50000"/>
                  </a:schemeClr>
                </a:solidFill>
                <a:latin typeface="微软雅黑" panose="020B0503020204020204" pitchFamily="34" charset="-122"/>
                <a:ea typeface="微软雅黑" panose="020B0503020204020204" pitchFamily="34" charset="-122"/>
                <a:cs typeface="+mj-cs"/>
              </a:rPr>
              <a:t>子宫颈的检查</a:t>
            </a:r>
          </a:p>
        </p:txBody>
      </p:sp>
      <p:sp>
        <p:nvSpPr>
          <p:cNvPr id="19" name="文本框 18"/>
          <p:cNvSpPr txBox="1"/>
          <p:nvPr>
            <p:custDataLst>
              <p:tags r:id="rId8"/>
            </p:custDataLst>
          </p:nvPr>
        </p:nvSpPr>
        <p:spPr>
          <a:xfrm>
            <a:off x="4598611" y="2465072"/>
            <a:ext cx="764237"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0">
            <a:normAutofit fontScale="90000"/>
          </a:bodyPr>
          <a:lstStyle>
            <a:defPPr>
              <a:defRPr lang="zh-CN"/>
            </a:defPPr>
            <a:lvl1pPr eaLnBrk="1" hangingPunct="1">
              <a:defRPr sz="44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pPr algn="r"/>
            <a:r>
              <a:rPr lang="en-US" altLang="zh-CN" sz="4000" dirty="0">
                <a:solidFill>
                  <a:schemeClr val="accent1">
                    <a:lumMod val="50000"/>
                  </a:schemeClr>
                </a:solidFill>
                <a:latin typeface="微软雅黑" panose="020B0503020204020204" pitchFamily="34" charset="-122"/>
                <a:ea typeface="微软雅黑" panose="020B0503020204020204" pitchFamily="34" charset="-122"/>
              </a:rPr>
              <a:t>02</a:t>
            </a:r>
          </a:p>
        </p:txBody>
      </p:sp>
      <p:sp>
        <p:nvSpPr>
          <p:cNvPr id="20" name="文本框 19"/>
          <p:cNvSpPr txBox="1"/>
          <p:nvPr>
            <p:custDataLst>
              <p:tags r:id="rId9"/>
            </p:custDataLst>
          </p:nvPr>
        </p:nvSpPr>
        <p:spPr>
          <a:xfrm>
            <a:off x="4613125" y="3187248"/>
            <a:ext cx="3130146" cy="228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defPPr>
              <a:defRPr lang="zh-CN"/>
            </a:defPPr>
            <a:lvl1pPr eaLnBrk="1" hangingPunct="1">
              <a:defRPr sz="1400">
                <a:solidFill>
                  <a:srgbClr val="F4E3B6"/>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1800">
                <a:solidFill>
                  <a:schemeClr val="dk1"/>
                </a:solidFill>
                <a:latin typeface="微软雅黑" panose="020B0503020204020204" pitchFamily="34" charset="-122"/>
                <a:ea typeface="微软雅黑" panose="020B0503020204020204" pitchFamily="34" charset="-122"/>
              </a:rPr>
              <a:t>直肠检查时，发现子宫颈可以移动，表明子宫内容物不多，子宫质量小，此时应将子宫向后拉并翻转过来进行详细检查，用中指抓住子宫腹面的角间韧带即可将它拉回到骨盆腔内。</a:t>
            </a:r>
          </a:p>
        </p:txBody>
      </p:sp>
      <p:sp>
        <p:nvSpPr>
          <p:cNvPr id="22" name="文本框 21"/>
          <p:cNvSpPr txBox="1"/>
          <p:nvPr>
            <p:custDataLst>
              <p:tags r:id="rId10"/>
            </p:custDataLst>
          </p:nvPr>
        </p:nvSpPr>
        <p:spPr>
          <a:xfrm>
            <a:off x="5382576" y="2299264"/>
            <a:ext cx="2209205" cy="722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defPPr>
              <a:defRPr lang="zh-CN"/>
            </a:defPPr>
            <a:lvl1pPr eaLnBrk="1" hangingPunct="1">
              <a:defRPr sz="16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2200">
                <a:solidFill>
                  <a:schemeClr val="accent1">
                    <a:lumMod val="50000"/>
                  </a:schemeClr>
                </a:solidFill>
                <a:latin typeface="微软雅黑" panose="020B0503020204020204" pitchFamily="34" charset="-122"/>
                <a:ea typeface="微软雅黑" panose="020B0503020204020204" pitchFamily="34" charset="-122"/>
                <a:cs typeface="+mj-cs"/>
              </a:rPr>
              <a:t>子宫检查</a:t>
            </a:r>
          </a:p>
        </p:txBody>
      </p:sp>
      <p:sp>
        <p:nvSpPr>
          <p:cNvPr id="23" name="文本框 22"/>
          <p:cNvSpPr txBox="1"/>
          <p:nvPr>
            <p:custDataLst>
              <p:tags r:id="rId11"/>
            </p:custDataLst>
          </p:nvPr>
        </p:nvSpPr>
        <p:spPr>
          <a:xfrm>
            <a:off x="8204628" y="2462895"/>
            <a:ext cx="764237"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0">
            <a:normAutofit fontScale="90000"/>
          </a:bodyPr>
          <a:lstStyle>
            <a:defPPr>
              <a:defRPr lang="zh-CN"/>
            </a:defPPr>
            <a:lvl1pPr eaLnBrk="1" hangingPunct="1">
              <a:defRPr sz="44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pPr algn="r"/>
            <a:r>
              <a:rPr lang="en-US" altLang="zh-CN" sz="4000" dirty="0">
                <a:solidFill>
                  <a:schemeClr val="accent1">
                    <a:lumMod val="50000"/>
                  </a:schemeClr>
                </a:solidFill>
                <a:latin typeface="微软雅黑" panose="020B0503020204020204" pitchFamily="34" charset="-122"/>
                <a:ea typeface="微软雅黑" panose="020B0503020204020204" pitchFamily="34" charset="-122"/>
              </a:rPr>
              <a:t>03</a:t>
            </a:r>
          </a:p>
        </p:txBody>
      </p:sp>
      <p:sp>
        <p:nvSpPr>
          <p:cNvPr id="24" name="文本框 23"/>
          <p:cNvSpPr txBox="1"/>
          <p:nvPr>
            <p:custDataLst>
              <p:tags r:id="rId12"/>
            </p:custDataLst>
          </p:nvPr>
        </p:nvSpPr>
        <p:spPr>
          <a:xfrm>
            <a:off x="8217533" y="3199585"/>
            <a:ext cx="3130146" cy="228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defPPr>
              <a:defRPr lang="zh-CN"/>
            </a:defPPr>
            <a:lvl1pPr eaLnBrk="1" hangingPunct="1">
              <a:defRPr sz="1400">
                <a:solidFill>
                  <a:srgbClr val="F4E3B6"/>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1800">
                <a:solidFill>
                  <a:schemeClr val="dk1"/>
                </a:solidFill>
                <a:latin typeface="微软雅黑" panose="020B0503020204020204" pitchFamily="34" charset="-122"/>
                <a:ea typeface="微软雅黑" panose="020B0503020204020204" pitchFamily="34" charset="-122"/>
              </a:rPr>
              <a:t>定期检查卵巢对诊断某些不育症有重要意义。检查卵巢时应注意其形态、大小、质地及位置的变化。正常情况下，卵巢随卵泡的发育和黄体的退化出现周期性的变化。</a:t>
            </a:r>
          </a:p>
        </p:txBody>
      </p:sp>
      <p:sp>
        <p:nvSpPr>
          <p:cNvPr id="25" name="文本框 24"/>
          <p:cNvSpPr txBox="1"/>
          <p:nvPr>
            <p:custDataLst>
              <p:tags r:id="rId13"/>
            </p:custDataLst>
          </p:nvPr>
        </p:nvSpPr>
        <p:spPr>
          <a:xfrm>
            <a:off x="8988593" y="2297087"/>
            <a:ext cx="2209205" cy="722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defPPr>
              <a:defRPr lang="zh-CN"/>
            </a:defPPr>
            <a:lvl1pPr eaLnBrk="1" hangingPunct="1">
              <a:defRPr sz="1600" b="1">
                <a:solidFill>
                  <a:srgbClr val="E84D3E"/>
                </a:solidFill>
              </a:defRPr>
            </a:lvl1pPr>
            <a:lvl2pPr marL="742950" indent="-285750"/>
            <a:lvl3pPr marL="1143000" indent="-228600"/>
            <a:lvl4pPr marL="1600200" indent="-228600"/>
            <a:lvl5pPr marL="2057400" indent="-228600"/>
            <a:lvl6pPr marL="2514600" indent="-228600" fontAlgn="base">
              <a:spcBef>
                <a:spcPct val="0"/>
              </a:spcBef>
              <a:spcAft>
                <a:spcPct val="0"/>
              </a:spcAft>
              <a:buFont typeface="Arial" panose="020B0604020202020204" pitchFamily="34" charset="0"/>
            </a:lvl6pPr>
            <a:lvl7pPr marL="2971800" indent="-228600" fontAlgn="base">
              <a:spcBef>
                <a:spcPct val="0"/>
              </a:spcBef>
              <a:spcAft>
                <a:spcPct val="0"/>
              </a:spcAft>
              <a:buFont typeface="Arial" panose="020B0604020202020204" pitchFamily="34" charset="0"/>
            </a:lvl7pPr>
            <a:lvl8pPr marL="3429000" indent="-228600" fontAlgn="base">
              <a:spcBef>
                <a:spcPct val="0"/>
              </a:spcBef>
              <a:spcAft>
                <a:spcPct val="0"/>
              </a:spcAft>
              <a:buFont typeface="Arial" panose="020B0604020202020204" pitchFamily="34" charset="0"/>
            </a:lvl8pPr>
            <a:lvl9pPr marL="3886200" indent="-228600" fontAlgn="base">
              <a:spcBef>
                <a:spcPct val="0"/>
              </a:spcBef>
              <a:spcAft>
                <a:spcPct val="0"/>
              </a:spcAft>
              <a:buFont typeface="Arial" panose="020B0604020202020204" pitchFamily="34" charset="0"/>
            </a:lvl9pPr>
          </a:lstStyle>
          <a:p>
            <a:r>
              <a:rPr lang="en-US" altLang="zh-CN" sz="2200">
                <a:solidFill>
                  <a:schemeClr val="accent1">
                    <a:lumMod val="50000"/>
                  </a:schemeClr>
                </a:solidFill>
                <a:latin typeface="微软雅黑" panose="020B0503020204020204" pitchFamily="34" charset="-122"/>
                <a:ea typeface="微软雅黑" panose="020B0503020204020204" pitchFamily="34" charset="-122"/>
                <a:cs typeface="+mj-cs"/>
              </a:rPr>
              <a:t>卵巢检查</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2"/>
            </p:custDataLst>
          </p:nvPr>
        </p:nvSpPr>
        <p:spPr>
          <a:xfrm>
            <a:off x="5655968" y="1559017"/>
            <a:ext cx="3041650" cy="869314"/>
          </a:xfrm>
          <a:prstGeom prst="rect">
            <a:avLst/>
          </a:prstGeom>
          <a:noFill/>
        </p:spPr>
        <p:txBody>
          <a:bodyPr wrap="square" rtlCol="0" anchor="b" anchorCtr="0">
            <a:normAutofit/>
          </a:bodyPr>
          <a:lstStyle>
            <a:defPPr>
              <a:defRPr lang="zh-CN"/>
            </a:defPPr>
            <a:lvl1pPr>
              <a:defRPr sz="4000">
                <a:solidFill>
                  <a:schemeClr val="accent3"/>
                </a:solidFill>
                <a:latin typeface="汉仪旗黑-85S" panose="00020600040101010101" pitchFamily="18" charset="-122"/>
                <a:ea typeface="汉仪旗黑-85S" panose="00020600040101010101" pitchFamily="18" charset="-122"/>
              </a:defRPr>
            </a:lvl1pPr>
          </a:lstStyle>
          <a:p>
            <a:r>
              <a:rPr lang="en-US" altLang="zh-CN" sz="4800" baseline="0" dirty="0">
                <a:solidFill>
                  <a:schemeClr val="accent1">
                    <a:lumMod val="50000"/>
                  </a:schemeClr>
                </a:solidFill>
                <a:latin typeface="Arial" panose="020B0604020202020204" pitchFamily="34" charset="0"/>
                <a:ea typeface="汉仪旗黑-85S" panose="00020600040101010101" pitchFamily="18" charset="-122"/>
                <a:sym typeface="Arial" panose="020B0604020202020204" pitchFamily="34" charset="0"/>
              </a:rPr>
              <a:t>02</a:t>
            </a:r>
          </a:p>
        </p:txBody>
      </p:sp>
      <p:sp>
        <p:nvSpPr>
          <p:cNvPr id="2" name="标题 1"/>
          <p:cNvSpPr>
            <a:spLocks noGrp="1"/>
          </p:cNvSpPr>
          <p:nvPr>
            <p:ph type="title"/>
            <p:custDataLst>
              <p:tags r:id="rId3"/>
            </p:custDataLst>
          </p:nvPr>
        </p:nvSpPr>
        <p:spPr/>
        <p:txBody>
          <a:bodyPr>
            <a:normAutofit fontScale="90000"/>
          </a:bodyPr>
          <a:lstStyle/>
          <a:p>
            <a:r>
              <a:rPr lang="zh-CN" altLang="en-US" sz="4855" dirty="0">
                <a:solidFill>
                  <a:schemeClr val="dk1">
                    <a:lumMod val="75000"/>
                    <a:lumOff val="25000"/>
                  </a:schemeClr>
                </a:solidFill>
              </a:rPr>
              <a:t>（二）常见繁殖障碍的防治</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6"/>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7"/>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2" name="组合 21"/>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13" name="直角三角形 12"/>
          <p:cNvSpPr/>
          <p:nvPr>
            <p:custDataLst>
              <p:tags r:id="rId4"/>
            </p:custDataLst>
          </p:nvPr>
        </p:nvSpPr>
        <p:spPr>
          <a:xfrm rot="10556773">
            <a:off x="339240" y="442490"/>
            <a:ext cx="1121087" cy="1014043"/>
          </a:xfrm>
          <a:prstGeom prst="rtTriangle">
            <a:avLst/>
          </a:prstGeom>
          <a:pattFill prst="zigZag">
            <a:fgClr>
              <a:schemeClr val="lt1">
                <a:lumMod val="9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1" name="直角三角形 10"/>
          <p:cNvSpPr/>
          <p:nvPr>
            <p:custDataLst>
              <p:tags r:id="rId5"/>
            </p:custDataLst>
          </p:nvPr>
        </p:nvSpPr>
        <p:spPr>
          <a:xfrm flipH="1">
            <a:off x="5334000" y="0"/>
            <a:ext cx="6858000" cy="6858000"/>
          </a:xfrm>
          <a:prstGeom prst="rtTriangle">
            <a:avLst/>
          </a:prstGeom>
          <a:pattFill prst="dashUpDiag">
            <a:fgClr>
              <a:schemeClr val="lt1">
                <a:lumMod val="9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4" name="直角三角形 13"/>
          <p:cNvSpPr/>
          <p:nvPr>
            <p:custDataLst>
              <p:tags r:id="rId6"/>
            </p:custDataLst>
          </p:nvPr>
        </p:nvSpPr>
        <p:spPr>
          <a:xfrm rot="7372940">
            <a:off x="6411473" y="1184589"/>
            <a:ext cx="2144432" cy="1939676"/>
          </a:xfrm>
          <a:prstGeom prst="rtTriangle">
            <a:avLst/>
          </a:prstGeom>
          <a:pattFill prst="zigZag">
            <a:fgClr>
              <a:schemeClr val="lt1">
                <a:lumMod val="9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5" name="矩形 14"/>
          <p:cNvSpPr/>
          <p:nvPr>
            <p:custDataLst>
              <p:tags r:id="rId7"/>
            </p:custDataLst>
          </p:nvPr>
        </p:nvSpPr>
        <p:spPr>
          <a:xfrm>
            <a:off x="718457" y="404132"/>
            <a:ext cx="10755086" cy="6049736"/>
          </a:xfrm>
          <a:prstGeom prst="rect">
            <a:avLst/>
          </a:prstGeom>
          <a:noFill/>
          <a:ln w="38100">
            <a:solidFill>
              <a:schemeClr val="dk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 name="文本框 2"/>
          <p:cNvSpPr txBox="1"/>
          <p:nvPr>
            <p:custDataLst>
              <p:tags r:id="rId8"/>
            </p:custDataLst>
          </p:nvPr>
        </p:nvSpPr>
        <p:spPr>
          <a:xfrm>
            <a:off x="1777109" y="2507550"/>
            <a:ext cx="8185215" cy="2687219"/>
          </a:xfrm>
          <a:prstGeom prst="rect">
            <a:avLst/>
          </a:prstGeom>
          <a:noFill/>
        </p:spPr>
        <p:txBody>
          <a:bodyPr wrap="square" lIns="90000" tIns="46800" rIns="90000" bIns="46800" rtlCol="0">
            <a:normAutofit/>
          </a:bodyPr>
          <a:lstStyle>
            <a:defPPr>
              <a:defRPr lang="zh-CN"/>
            </a:defPPr>
            <a:lvl1pPr fontAlgn="auto">
              <a:lnSpc>
                <a:spcPct val="130000"/>
              </a:lnSpc>
              <a:spcAft>
                <a:spcPts val="1000"/>
              </a:spcAft>
              <a:defRPr sz="1600" spc="150"/>
            </a:lvl1pPr>
          </a:lstStyle>
          <a:p>
            <a:pPr marL="358775" indent="-358775" fontAlgn="ctr">
              <a:lnSpc>
                <a:spcPct val="150000"/>
              </a:lnSpc>
              <a:spcBef>
                <a:spcPts val="1000"/>
              </a:spcBef>
              <a:spcAft>
                <a:spcPts val="0"/>
              </a:spcAft>
              <a:buClr>
                <a:schemeClr val="tx1">
                  <a:lumMod val="75000"/>
                  <a:lumOff val="25000"/>
                </a:schemeClr>
              </a:buClr>
              <a:buSzPct val="130000"/>
              <a:buFont typeface="+mj-lt"/>
              <a:buAutoNum type="arabicPeriod"/>
            </a:pPr>
            <a:r>
              <a:rPr lang="zh-CN" altLang="en-US"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症状与诊断</a:t>
            </a:r>
          </a:p>
          <a:p>
            <a:pPr marL="358775" indent="-358775" fontAlgn="ctr">
              <a:lnSpc>
                <a:spcPct val="150000"/>
              </a:lnSpc>
              <a:spcBef>
                <a:spcPts val="1000"/>
              </a:spcBef>
              <a:spcAft>
                <a:spcPts val="0"/>
              </a:spcAft>
              <a:buClr>
                <a:schemeClr val="tx1">
                  <a:lumMod val="75000"/>
                  <a:lumOff val="25000"/>
                </a:schemeClr>
              </a:buClr>
              <a:buSzPct val="130000"/>
              <a:buFont typeface="+mj-lt"/>
              <a:buAutoNum type="arabicPeriod"/>
            </a:pPr>
            <a:r>
              <a:rPr lang="zh-CN" altLang="en-US"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牛的卵巢炎常继发于卵巢创伤或由子宫感染扩散而致，直肠检查操作粗鲁引起的卵巢损伤也可成为卵巢炎的病因。发生卵巢炎时，母牛性周期紊乱，屡配不孕。直肠检查时，母牛疼痛敏感，反抗较为强烈。</a:t>
            </a:r>
          </a:p>
          <a:p>
            <a:pPr marL="358775" indent="-358775" fontAlgn="ctr">
              <a:lnSpc>
                <a:spcPct val="150000"/>
              </a:lnSpc>
              <a:spcBef>
                <a:spcPts val="1000"/>
              </a:spcBef>
              <a:spcAft>
                <a:spcPts val="0"/>
              </a:spcAft>
              <a:buClr>
                <a:schemeClr val="tx1">
                  <a:lumMod val="75000"/>
                  <a:lumOff val="25000"/>
                </a:schemeClr>
              </a:buClr>
              <a:buSzPct val="130000"/>
              <a:buFont typeface="+mj-lt"/>
              <a:buAutoNum type="arabicPeriod"/>
            </a:pPr>
            <a:r>
              <a:rPr lang="zh-CN" altLang="en-US"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治疗</a:t>
            </a:r>
          </a:p>
          <a:p>
            <a:pPr marL="358775" indent="-358775" fontAlgn="ctr">
              <a:lnSpc>
                <a:spcPct val="150000"/>
              </a:lnSpc>
              <a:spcBef>
                <a:spcPts val="1000"/>
              </a:spcBef>
              <a:spcAft>
                <a:spcPts val="0"/>
              </a:spcAft>
              <a:buClr>
                <a:schemeClr val="tx1">
                  <a:lumMod val="75000"/>
                  <a:lumOff val="25000"/>
                </a:schemeClr>
              </a:buClr>
              <a:buSzPct val="130000"/>
              <a:buFont typeface="+mj-lt"/>
              <a:buAutoNum type="arabicPeriod"/>
            </a:pPr>
            <a:r>
              <a:rPr lang="zh-CN" altLang="en-US"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查明原因，使用广谱抗菌素治疗可愈。</a:t>
            </a:r>
          </a:p>
        </p:txBody>
      </p:sp>
      <p:sp>
        <p:nvSpPr>
          <p:cNvPr id="16" name="文本框 15"/>
          <p:cNvSpPr txBox="1"/>
          <p:nvPr>
            <p:custDataLst>
              <p:tags r:id="rId9"/>
            </p:custDataLst>
          </p:nvPr>
        </p:nvSpPr>
        <p:spPr>
          <a:xfrm>
            <a:off x="1777109" y="1613125"/>
            <a:ext cx="7099300" cy="629920"/>
          </a:xfrm>
          <a:prstGeom prst="rect">
            <a:avLst/>
          </a:prstGeom>
          <a:noFill/>
        </p:spPr>
        <p:txBody>
          <a:bodyPr wrap="square" lIns="90000" tIns="46800" rIns="90000" bIns="46800" rtlCol="0">
            <a:normAutofit fontScale="97500"/>
          </a:bodyPr>
          <a:lstStyle/>
          <a:p>
            <a:r>
              <a:rPr lang="zh-CN" altLang="en-US" sz="3555" b="1" spc="300" dirty="0">
                <a:solidFill>
                  <a:schemeClr val="dk1">
                    <a:lumMod val="85000"/>
                    <a:lumOff val="15000"/>
                  </a:schemeClr>
                </a:solidFill>
                <a:uFillTx/>
                <a:latin typeface="微软雅黑" panose="020B0503020204020204" pitchFamily="34" charset="-122"/>
                <a:ea typeface="微软雅黑" panose="020B0503020204020204" pitchFamily="34" charset="-122"/>
              </a:rPr>
              <a:t>卵巢炎</a:t>
            </a:r>
          </a:p>
        </p:txBody>
      </p:sp>
      <p:sp>
        <p:nvSpPr>
          <p:cNvPr id="6" name="流程图: 摘录 5"/>
          <p:cNvSpPr/>
          <p:nvPr>
            <p:custDataLst>
              <p:tags r:id="rId10"/>
            </p:custDataLst>
          </p:nvPr>
        </p:nvSpPr>
        <p:spPr>
          <a:xfrm rot="2220000">
            <a:off x="10142220" y="1138555"/>
            <a:ext cx="591185" cy="389890"/>
          </a:xfrm>
          <a:prstGeom prst="flowChartExtra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7" name="流程图: 摘录 6"/>
          <p:cNvSpPr/>
          <p:nvPr>
            <p:custDataLst>
              <p:tags r:id="rId11"/>
            </p:custDataLst>
          </p:nvPr>
        </p:nvSpPr>
        <p:spPr>
          <a:xfrm rot="18420000">
            <a:off x="10367010" y="600075"/>
            <a:ext cx="845185" cy="659130"/>
          </a:xfrm>
          <a:prstGeom prst="flowChartExtra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8" name="流程图: 摘录 7"/>
          <p:cNvSpPr/>
          <p:nvPr>
            <p:custDataLst>
              <p:tags r:id="rId12"/>
            </p:custDataLst>
          </p:nvPr>
        </p:nvSpPr>
        <p:spPr>
          <a:xfrm rot="2880000">
            <a:off x="1173480" y="5360035"/>
            <a:ext cx="668020" cy="521335"/>
          </a:xfrm>
          <a:prstGeom prst="flowChartExtra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9" name="流程图: 摘录 8"/>
          <p:cNvSpPr/>
          <p:nvPr>
            <p:custDataLst>
              <p:tags r:id="rId13"/>
            </p:custDataLst>
          </p:nvPr>
        </p:nvSpPr>
        <p:spPr>
          <a:xfrm rot="19680000">
            <a:off x="1586865" y="5672455"/>
            <a:ext cx="591185" cy="389890"/>
          </a:xfrm>
          <a:prstGeom prst="flowChartExtra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8"/>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9"/>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4" name="文本框 3"/>
          <p:cNvSpPr txBox="1"/>
          <p:nvPr>
            <p:custDataLst>
              <p:tags r:id="rId5"/>
            </p:custDataLst>
          </p:nvPr>
        </p:nvSpPr>
        <p:spPr>
          <a:xfrm>
            <a:off x="914362" y="1219328"/>
            <a:ext cx="10363276" cy="702944"/>
          </a:xfrm>
          <a:prstGeom prst="rect">
            <a:avLst/>
          </a:prstGeom>
          <a:noFill/>
        </p:spPr>
        <p:txBody>
          <a:bodyPr wrap="square" lIns="63500" tIns="25400" rIns="63500" bIns="25400" rtlCol="0" anchor="ctr" anchorCtr="0">
            <a:normAutofit/>
          </a:bodyPr>
          <a:lstStyle/>
          <a:p>
            <a:pPr algn="ctr"/>
            <a:r>
              <a:rPr lang="zh-CN" altLang="zh-CN" sz="4000" b="1" spc="160" dirty="0">
                <a:solidFill>
                  <a:schemeClr val="dk1"/>
                </a:solidFill>
                <a:uFillTx/>
                <a:latin typeface="微软雅黑" panose="020B0503020204020204" pitchFamily="34" charset="-122"/>
                <a:ea typeface="微软雅黑" panose="020B0503020204020204" pitchFamily="34" charset="-122"/>
              </a:rPr>
              <a:t>输卵管炎</a:t>
            </a:r>
          </a:p>
        </p:txBody>
      </p:sp>
      <p:sp>
        <p:nvSpPr>
          <p:cNvPr id="11" name="Title 6"/>
          <p:cNvSpPr txBox="1"/>
          <p:nvPr>
            <p:custDataLst>
              <p:tags r:id="rId6"/>
            </p:custDataLst>
          </p:nvPr>
        </p:nvSpPr>
        <p:spPr>
          <a:xfrm>
            <a:off x="914359" y="2373397"/>
            <a:ext cx="4876838" cy="3216529"/>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治疗</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对急性输卵管炎可使用抗生素和磺胺类药物进行治疗。为刺激和活化输卵管的活动和分泌机能，可肌肉注射催产素 50～100IU 或苯甲酸雌二醇 5mg。患双侧输卵管炎母牛应予以淘汰。有时使用大剂量半衰期长的广谱抗菌素注入子宫，也可收到一定的疗效。</a:t>
            </a:r>
          </a:p>
        </p:txBody>
      </p:sp>
      <p:sp>
        <p:nvSpPr>
          <p:cNvPr id="6" name="Title 6"/>
          <p:cNvSpPr txBox="1"/>
          <p:nvPr>
            <p:custDataLst>
              <p:tags r:id="rId7"/>
            </p:custDataLst>
          </p:nvPr>
        </p:nvSpPr>
        <p:spPr>
          <a:xfrm>
            <a:off x="6400803" y="2373397"/>
            <a:ext cx="4876838" cy="3216529"/>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症状与诊断</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牛的输卵管炎较常见，但多数病例在临床上难以发现。引起输卵管炎的原因很多，大多数病例为继发于子宫的上行性感染，由胎衣不下、子宫炎及子宫积脓所引起。患病初期，症状不明显，难以诊断；病变较重时，输卵管变硬、积液，直肠检查可以确诊。</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3" name="组合 2"/>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20" name="任意多边形: 形状 19"/>
          <p:cNvSpPr/>
          <p:nvPr>
            <p:custDataLst>
              <p:tags r:id="rId4"/>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3" name="任意多边形: 形状 12"/>
          <p:cNvSpPr/>
          <p:nvPr>
            <p:custDataLst>
              <p:tags r:id="rId5"/>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7" name="矩形 6"/>
          <p:cNvSpPr/>
          <p:nvPr>
            <p:custDataLst>
              <p:tags r:id="rId6"/>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 name="文本框 3"/>
          <p:cNvSpPr txBox="1"/>
          <p:nvPr>
            <p:custDataLst>
              <p:tags r:id="rId7"/>
            </p:custDataLst>
          </p:nvPr>
        </p:nvSpPr>
        <p:spPr>
          <a:xfrm>
            <a:off x="1066459" y="1309507"/>
            <a:ext cx="10059078" cy="386861"/>
          </a:xfrm>
          <a:prstGeom prst="rect">
            <a:avLst/>
          </a:prstGeom>
          <a:noFill/>
        </p:spPr>
        <p:txBody>
          <a:bodyPr wrap="square" lIns="91440" tIns="45720" rIns="91440" bIns="45720" rtlCol="0" anchor="ctr">
            <a:normAutofit/>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pitchFamily="34" charset="-122"/>
                <a:ea typeface="微软雅黑" panose="020B0503020204020204" pitchFamily="34" charset="-122"/>
                <a:sym typeface="+mn-ea"/>
              </a:rPr>
              <a:t>症状与诊断</a:t>
            </a:r>
          </a:p>
        </p:txBody>
      </p:sp>
      <p:sp>
        <p:nvSpPr>
          <p:cNvPr id="6" name="矩形 5"/>
          <p:cNvSpPr/>
          <p:nvPr>
            <p:custDataLst>
              <p:tags r:id="rId8"/>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子宫内膜炎在各种家畜中均有发生，以牛、猪、马为多见，根据临床症状及病理变化可分为卡他性子宫内膜炎和脓性子宫内膜炎。人工授精操作不规范、助产或难产受到感染、胎衣不下等均可引起子宫内膜炎。  卡他性子宫内膜炎：属子宫黏膜的浅层炎症，病理变化较轻，一般无全身症状。母牛发情持续期延长，发情表现较明显，黏液流出量多且混有絮状物，屡配不孕。直肠检查感到子宫角略肥大、松软、弹性减弱、收缩反应不敏感。  脓性子宫内膜炎：病理变化较深，有轻度的全身反应，如体温升高、精神不振、食欲减退等。发情周期紊乱，阴门流出灰白色、黄褐色的脓性分泌物。直肠检查感觉子宫角肿大、下沉，角壁肥厚且不平整，触压有波动感，收缩反应消失。</a:t>
            </a:r>
          </a:p>
        </p:txBody>
      </p:sp>
      <p:sp>
        <p:nvSpPr>
          <p:cNvPr id="21" name="椭圆 20"/>
          <p:cNvSpPr/>
          <p:nvPr>
            <p:custDataLst>
              <p:tags r:id="rId9"/>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2" name="椭圆 21"/>
          <p:cNvSpPr/>
          <p:nvPr>
            <p:custDataLst>
              <p:tags r:id="rId10"/>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 name="矩形 1"/>
          <p:cNvSpPr/>
          <p:nvPr>
            <p:custDataLst>
              <p:tags r:id="rId11"/>
            </p:custDataLst>
          </p:nvPr>
        </p:nvSpPr>
        <p:spPr>
          <a:xfrm>
            <a:off x="1066459" y="565608"/>
            <a:ext cx="10059078" cy="648896"/>
          </a:xfrm>
          <a:prstGeom prst="rect">
            <a:avLst/>
          </a:prstGeom>
          <a:noFill/>
        </p:spPr>
        <p:txBody>
          <a:bodyPr wrap="square" lIns="91440" tIns="45720" rIns="91440" bIns="45720" rtlCol="0">
            <a:normAutofit fontScale="97500"/>
          </a:bodyPr>
          <a:lstStyle/>
          <a:p>
            <a:pPr algn="ctr"/>
            <a:r>
              <a:rPr lang="zh-CN" altLang="en-US" sz="3555" b="1" spc="300" dirty="0">
                <a:solidFill>
                  <a:schemeClr val="dk1">
                    <a:lumMod val="85000"/>
                    <a:lumOff val="15000"/>
                  </a:schemeClr>
                </a:solidFill>
                <a:latin typeface="微软雅黑" panose="020B0503020204020204" pitchFamily="34" charset="-122"/>
                <a:ea typeface="微软雅黑" panose="020B0503020204020204" pitchFamily="34" charset="-122"/>
              </a:rPr>
              <a:t>子宫内膜炎</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3" name="组合 2"/>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20" name="任意多边形: 形状 19"/>
          <p:cNvSpPr/>
          <p:nvPr>
            <p:custDataLst>
              <p:tags r:id="rId4"/>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3" name="任意多边形: 形状 12"/>
          <p:cNvSpPr/>
          <p:nvPr>
            <p:custDataLst>
              <p:tags r:id="rId5"/>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7" name="矩形 6"/>
          <p:cNvSpPr/>
          <p:nvPr>
            <p:custDataLst>
              <p:tags r:id="rId6"/>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 name="文本框 3"/>
          <p:cNvSpPr txBox="1"/>
          <p:nvPr>
            <p:custDataLst>
              <p:tags r:id="rId7"/>
            </p:custDataLst>
          </p:nvPr>
        </p:nvSpPr>
        <p:spPr>
          <a:xfrm>
            <a:off x="1066459" y="1309507"/>
            <a:ext cx="10059078" cy="386861"/>
          </a:xfrm>
          <a:prstGeom prst="rect">
            <a:avLst/>
          </a:prstGeom>
          <a:noFill/>
        </p:spPr>
        <p:txBody>
          <a:bodyPr wrap="square" lIns="91440" tIns="45720" rIns="91440" bIns="45720" rtlCol="0" anchor="ctr">
            <a:normAutofit/>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pitchFamily="34" charset="-122"/>
                <a:ea typeface="微软雅黑" panose="020B0503020204020204" pitchFamily="34" charset="-122"/>
                <a:sym typeface="+mn-ea"/>
              </a:rPr>
              <a:t>治疗</a:t>
            </a:r>
          </a:p>
        </p:txBody>
      </p:sp>
      <p:sp>
        <p:nvSpPr>
          <p:cNvPr id="6" name="矩形 5"/>
          <p:cNvSpPr/>
          <p:nvPr>
            <p:custDataLst>
              <p:tags r:id="rId8"/>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pc="15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临床上治疗子宫内膜炎多采用子宫冲洗结合灌注抗生素的方法。  卡他性子宫内膜炎：可用无刺激药物即生理盐水、5％的葡萄糖溶液冲洗子宫，一般用量约为 1000mL，加热至 40℃边注入边排出，待冲洗液充分排净后，向子宫内注入抗生素。  脓性子宫内膜炎：一般选用 0.1％的高锰酸钾、0.05％呋喃西林、0.5％来苏儿等药物冲洗子宫，药液排尽后再用生理盐水冲洗，直至回流液清亮，取青霉素 100 万 IU、链霉素 200 万 IU 溶解后灌入子宫内。也可在子宫内放置复方制剂如宫炎康、宫炎消、洁尔阴等。</a:t>
            </a:r>
          </a:p>
        </p:txBody>
      </p:sp>
      <p:sp>
        <p:nvSpPr>
          <p:cNvPr id="21" name="椭圆 20"/>
          <p:cNvSpPr/>
          <p:nvPr>
            <p:custDataLst>
              <p:tags r:id="rId9"/>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2" name="椭圆 21"/>
          <p:cNvSpPr/>
          <p:nvPr>
            <p:custDataLst>
              <p:tags r:id="rId10"/>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 name="矩形 1"/>
          <p:cNvSpPr/>
          <p:nvPr>
            <p:custDataLst>
              <p:tags r:id="rId11"/>
            </p:custDataLst>
          </p:nvPr>
        </p:nvSpPr>
        <p:spPr>
          <a:xfrm>
            <a:off x="1066459" y="565608"/>
            <a:ext cx="10059078" cy="648896"/>
          </a:xfrm>
          <a:prstGeom prst="rect">
            <a:avLst/>
          </a:prstGeom>
          <a:noFill/>
        </p:spPr>
        <p:txBody>
          <a:bodyPr wrap="square" lIns="91440" tIns="45720" rIns="91440" bIns="45720" rtlCol="0">
            <a:normAutofit fontScale="97500"/>
          </a:bodyPr>
          <a:lstStyle/>
          <a:p>
            <a:pPr algn="ctr"/>
            <a:r>
              <a:rPr lang="zh-CN" altLang="en-US" sz="3555" b="1" spc="300" dirty="0">
                <a:solidFill>
                  <a:schemeClr val="dk1">
                    <a:lumMod val="85000"/>
                    <a:lumOff val="15000"/>
                  </a:schemeClr>
                </a:solidFill>
                <a:latin typeface="微软雅黑" panose="020B0503020204020204" pitchFamily="34" charset="-122"/>
                <a:ea typeface="微软雅黑" panose="020B0503020204020204" pitchFamily="34" charset="-122"/>
              </a:rPr>
              <a:t>子宫内膜炎</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6" name="矩形 5"/>
          <p:cNvSpPr/>
          <p:nvPr>
            <p:custDataLst>
              <p:tags r:id="rId5"/>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6"/>
            </p:custDataLst>
          </p:nvPr>
        </p:nvSpPr>
        <p:spPr>
          <a:xfrm>
            <a:off x="914400" y="1538924"/>
            <a:ext cx="3962400" cy="702944"/>
          </a:xfrm>
          <a:prstGeom prst="rect">
            <a:avLst/>
          </a:prstGeom>
          <a:noFill/>
        </p:spPr>
        <p:txBody>
          <a:bodyPr wrap="square" lIns="63500" tIns="25400" rIns="63500" bIns="25400" rtlCol="0" anchor="b" anchorCtr="0">
            <a:normAutofit/>
          </a:bodyPr>
          <a:lstStyle/>
          <a:p>
            <a:pPr algn="l"/>
            <a:r>
              <a:rPr lang="zh-CN" altLang="zh-CN" sz="4000" b="1" spc="160" dirty="0">
                <a:solidFill>
                  <a:schemeClr val="dk1"/>
                </a:solidFill>
                <a:uFillTx/>
                <a:latin typeface="微软雅黑" panose="020B0503020204020204" pitchFamily="34" charset="-122"/>
                <a:ea typeface="微软雅黑" panose="020B0503020204020204" pitchFamily="34" charset="-122"/>
              </a:rPr>
              <a:t>子宫积水、积脓</a:t>
            </a:r>
          </a:p>
        </p:txBody>
      </p:sp>
      <p:sp>
        <p:nvSpPr>
          <p:cNvPr id="11" name="Title 6"/>
          <p:cNvSpPr txBox="1"/>
          <p:nvPr>
            <p:custDataLst>
              <p:tags r:id="rId7"/>
            </p:custDataLst>
          </p:nvPr>
        </p:nvSpPr>
        <p:spPr>
          <a:xfrm>
            <a:off x="914400" y="2392894"/>
            <a:ext cx="3962400" cy="2926182"/>
          </a:xfrm>
          <a:prstGeom prst="rect">
            <a:avLst/>
          </a:prstGeom>
          <a:noFill/>
          <a:ln w="3175">
            <a:noFill/>
            <a:prstDash val="dash"/>
          </a:ln>
        </p:spPr>
        <p:txBody>
          <a:bodyPr wrap="square" lIns="63500" tIns="25400" rIns="63500" bIns="25400" anchor="t" anchorCtr="0">
            <a:normAutofit fontScale="775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症状与诊断</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子宫颈黏膜肿胀或其它原因使子宫颈阻塞或闭合，子宫内的分泌物不能排出，引发子宫积水或子宫积脓，牛较多见。患牛长期不发情，子宫颈外口脓肿、有分泌物附着或流出。直肠检查发现子宫显著增大，与妊娠 2～3 个月的状态相似，收缩反应消失，但摸不到子叶。</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治疗</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注射前列腺素、催产素、雌激素等药物刺激子宫收缩，促进子宫内蓄积物的排出。</a:t>
            </a:r>
          </a:p>
        </p:txBody>
      </p:sp>
      <p:pic>
        <p:nvPicPr>
          <p:cNvPr id="7" name="图片 6"/>
          <p:cNvPicPr>
            <a:picLocks noChangeAspect="1"/>
          </p:cNvPicPr>
          <p:nvPr>
            <p:custDataLst>
              <p:tags r:id="rId8"/>
            </p:custDataLst>
          </p:nvPr>
        </p:nvPicPr>
        <p:blipFill rotWithShape="1">
          <a:blip r:embed="rId15" cstate="print">
            <a:extLst>
              <a:ext uri="{28A0092B-C50C-407E-A947-70E740481C1C}">
                <a14:useLocalDpi xmlns:a14="http://schemas.microsoft.com/office/drawing/2010/main" val="0"/>
              </a:ext>
            </a:extLst>
          </a:blip>
          <a:srcRect l="141" r="50000"/>
          <a:stretch>
            <a:fillRect/>
          </a:stretch>
        </p:blipFill>
        <p:spPr>
          <a:xfrm>
            <a:off x="5486280" y="914400"/>
            <a:ext cx="56959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1"/>
    </p:custData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0"/>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1"/>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8"/>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9"/>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4" name="文本框 3"/>
          <p:cNvSpPr txBox="1"/>
          <p:nvPr>
            <p:custDataLst>
              <p:tags r:id="rId5"/>
            </p:custDataLst>
          </p:nvPr>
        </p:nvSpPr>
        <p:spPr>
          <a:xfrm>
            <a:off x="914362" y="1219328"/>
            <a:ext cx="10363276" cy="702944"/>
          </a:xfrm>
          <a:prstGeom prst="rect">
            <a:avLst/>
          </a:prstGeom>
          <a:noFill/>
        </p:spPr>
        <p:txBody>
          <a:bodyPr wrap="square" lIns="63500" tIns="25400" rIns="63500" bIns="25400" rtlCol="0" anchor="ctr" anchorCtr="0">
            <a:normAutofit/>
          </a:bodyPr>
          <a:lstStyle/>
          <a:p>
            <a:pPr algn="ctr"/>
            <a:r>
              <a:rPr lang="zh-CN" altLang="zh-CN" sz="4000" b="1" spc="160" dirty="0">
                <a:solidFill>
                  <a:schemeClr val="dk1"/>
                </a:solidFill>
                <a:uFillTx/>
                <a:latin typeface="微软雅黑" panose="020B0503020204020204" pitchFamily="34" charset="-122"/>
                <a:ea typeface="微软雅黑" panose="020B0503020204020204" pitchFamily="34" charset="-122"/>
              </a:rPr>
              <a:t>阴道炎</a:t>
            </a:r>
          </a:p>
        </p:txBody>
      </p:sp>
      <p:sp>
        <p:nvSpPr>
          <p:cNvPr id="11" name="Title 6"/>
          <p:cNvSpPr txBox="1"/>
          <p:nvPr>
            <p:custDataLst>
              <p:tags r:id="rId6"/>
            </p:custDataLst>
          </p:nvPr>
        </p:nvSpPr>
        <p:spPr>
          <a:xfrm>
            <a:off x="914359" y="2373397"/>
            <a:ext cx="5676938" cy="2960637"/>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治疗</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可用消毒收敛药液冲洗。常用的药物有 0.02％稀盐酸、0.05％～0.1％高锰酸钾、0.05％新洁尔灭、1％～2％明矾、5％～10％鞣酸、1％～2％硫酸铜。冲洗之后可在阴道中放入浸有磺胺乳剂的棉塞。阴道炎并发子宫颈炎者，在治疗的同时可以施行阴门缝合术。</a:t>
            </a:r>
          </a:p>
        </p:txBody>
      </p:sp>
      <p:sp>
        <p:nvSpPr>
          <p:cNvPr id="6" name="Title 6"/>
          <p:cNvSpPr txBox="1"/>
          <p:nvPr>
            <p:custDataLst>
              <p:tags r:id="rId7"/>
            </p:custDataLst>
          </p:nvPr>
        </p:nvSpPr>
        <p:spPr>
          <a:xfrm>
            <a:off x="7200903" y="2373397"/>
            <a:ext cx="4076738" cy="2960637"/>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症状与诊断</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母牛患阴道炎时，往往从阴门流出灰黄色的黏脓性分泌物。阴道检查时，在阴道底壁可见有分泌物沉积，阴道壁充血、肿胀、发炎，严重时阴道黏膜发生溃疡坏死。</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custDataLst>
              <p:tags r:id="rId2"/>
            </p:custDataLst>
          </p:nvPr>
        </p:nvSpPr>
        <p:spPr>
          <a:xfrm>
            <a:off x="-10160" y="2540"/>
            <a:ext cx="6417310" cy="684276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菱形 2"/>
          <p:cNvSpPr/>
          <p:nvPr>
            <p:custDataLst>
              <p:tags r:id="rId3"/>
            </p:custDataLst>
          </p:nvPr>
        </p:nvSpPr>
        <p:spPr>
          <a:xfrm>
            <a:off x="1092835" y="2537460"/>
            <a:ext cx="508000" cy="50800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chorCtr="0">
            <a:noAutofit/>
          </a:bodyPr>
          <a:lstStyle/>
          <a:p>
            <a:pPr algn="ctr">
              <a:lnSpc>
                <a:spcPct val="100000"/>
              </a:lnSpc>
            </a:pPr>
            <a:r>
              <a:rPr lang="en-US" altLang="zh-CN" sz="1600" b="1" dirty="0">
                <a:solidFill>
                  <a:schemeClr val="lt1"/>
                </a:solidFill>
                <a:latin typeface="Arial" panose="020B0604020202020204" pitchFamily="34" charset="0"/>
                <a:ea typeface="微软雅黑" panose="020B0503020204020204" pitchFamily="34" charset="-122"/>
                <a:sym typeface="Arial" panose="020B0604020202020204" pitchFamily="34" charset="0"/>
              </a:rPr>
              <a:t>1</a:t>
            </a:r>
          </a:p>
        </p:txBody>
      </p:sp>
      <p:sp>
        <p:nvSpPr>
          <p:cNvPr id="9" name="文本框 8"/>
          <p:cNvSpPr txBox="1"/>
          <p:nvPr>
            <p:custDataLst>
              <p:tags r:id="rId4"/>
            </p:custDataLst>
          </p:nvPr>
        </p:nvSpPr>
        <p:spPr>
          <a:xfrm>
            <a:off x="1781175" y="2456180"/>
            <a:ext cx="3438525" cy="957580"/>
          </a:xfrm>
          <a:prstGeom prst="rect">
            <a:avLst/>
          </a:prstGeom>
        </p:spPr>
        <p:txBody>
          <a:bodyPr vert="horz" wrap="square" lIns="90000" tIns="0" rIns="90000" bIns="46800" anchor="t" anchorCtr="0">
            <a:normAutofit/>
          </a:bodyPr>
          <a:lstStyle/>
          <a:p>
            <a:pPr algn="l"/>
            <a:r>
              <a:rPr lang="zh-CN" altLang="en-US" sz="2000" spc="150" dirty="0">
                <a:solidFill>
                  <a:schemeClr val="dk1"/>
                </a:solidFill>
                <a:uFillTx/>
                <a:latin typeface="Arial" panose="020B0604020202020204" pitchFamily="34" charset="0"/>
                <a:ea typeface="微软雅黑" panose="020B0503020204020204" pitchFamily="34" charset="-122"/>
                <a:sym typeface="Arial" panose="020B0604020202020204" pitchFamily="34" charset="0"/>
              </a:rPr>
              <a:t>（一）母牛繁殖障碍的检查</a:t>
            </a:r>
          </a:p>
        </p:txBody>
      </p:sp>
      <p:sp>
        <p:nvSpPr>
          <p:cNvPr id="13" name="菱形 12"/>
          <p:cNvSpPr/>
          <p:nvPr>
            <p:custDataLst>
              <p:tags r:id="rId5"/>
            </p:custDataLst>
          </p:nvPr>
        </p:nvSpPr>
        <p:spPr>
          <a:xfrm>
            <a:off x="1092835" y="4252595"/>
            <a:ext cx="508000" cy="508000"/>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chorCtr="0">
            <a:noAutofit/>
          </a:bodyPr>
          <a:lstStyle/>
          <a:p>
            <a:pPr algn="ctr">
              <a:lnSpc>
                <a:spcPct val="100000"/>
              </a:lnSpc>
            </a:pPr>
            <a:r>
              <a:rPr lang="en-US" altLang="zh-CN" sz="1600" b="1" dirty="0">
                <a:solidFill>
                  <a:schemeClr val="lt1"/>
                </a:solidFill>
                <a:latin typeface="Arial" panose="020B0604020202020204" pitchFamily="34" charset="0"/>
                <a:ea typeface="微软雅黑" panose="020B0503020204020204" pitchFamily="34" charset="-122"/>
                <a:sym typeface="Arial" panose="020B0604020202020204" pitchFamily="34" charset="0"/>
              </a:rPr>
              <a:t>2</a:t>
            </a:r>
          </a:p>
        </p:txBody>
      </p:sp>
      <p:sp>
        <p:nvSpPr>
          <p:cNvPr id="15" name="文本框 14"/>
          <p:cNvSpPr txBox="1"/>
          <p:nvPr>
            <p:custDataLst>
              <p:tags r:id="rId6"/>
            </p:custDataLst>
          </p:nvPr>
        </p:nvSpPr>
        <p:spPr>
          <a:xfrm>
            <a:off x="1781175" y="4171315"/>
            <a:ext cx="3438525" cy="957580"/>
          </a:xfrm>
          <a:prstGeom prst="rect">
            <a:avLst/>
          </a:prstGeom>
        </p:spPr>
        <p:txBody>
          <a:bodyPr vert="horz" wrap="square" lIns="90000" tIns="0" rIns="90000" bIns="46800" anchor="t" anchorCtr="0">
            <a:normAutofit/>
          </a:bodyPr>
          <a:lstStyle/>
          <a:p>
            <a:pPr algn="l"/>
            <a:r>
              <a:rPr lang="zh-CN" altLang="en-US" sz="2000" spc="150">
                <a:solidFill>
                  <a:schemeClr val="dk1"/>
                </a:solidFill>
                <a:uFillTx/>
                <a:latin typeface="Arial" panose="020B0604020202020204" pitchFamily="34" charset="0"/>
                <a:ea typeface="微软雅黑" panose="020B0503020204020204" pitchFamily="34" charset="-122"/>
                <a:sym typeface="Arial" panose="020B0604020202020204" pitchFamily="34" charset="0"/>
              </a:rPr>
              <a:t>（二）常见繁殖障碍的防治</a:t>
            </a:r>
          </a:p>
        </p:txBody>
      </p:sp>
      <p:grpSp>
        <p:nvGrpSpPr>
          <p:cNvPr id="20" name="组合 19"/>
          <p:cNvGrpSpPr/>
          <p:nvPr>
            <p:custDataLst>
              <p:tags r:id="rId7"/>
            </p:custDataLst>
          </p:nvPr>
        </p:nvGrpSpPr>
        <p:grpSpPr>
          <a:xfrm>
            <a:off x="52070" y="6417945"/>
            <a:ext cx="437515" cy="323215"/>
            <a:chOff x="14582" y="1140"/>
            <a:chExt cx="1349" cy="996"/>
          </a:xfrm>
        </p:grpSpPr>
        <p:sp>
          <p:nvSpPr>
            <p:cNvPr id="22" name="菱形 21"/>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21" name="菱形 20"/>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16" name="文本框 15"/>
          <p:cNvSpPr txBox="1"/>
          <p:nvPr>
            <p:custDataLst>
              <p:tags r:id="rId8"/>
            </p:custDataLst>
          </p:nvPr>
        </p:nvSpPr>
        <p:spPr>
          <a:xfrm>
            <a:off x="1791335" y="457200"/>
            <a:ext cx="1733550" cy="768350"/>
          </a:xfrm>
          <a:prstGeom prst="rect">
            <a:avLst/>
          </a:prstGeom>
          <a:noFill/>
        </p:spPr>
        <p:txBody>
          <a:bodyPr wrap="square" lIns="90000" rtlCol="0" anchor="b" anchorCtr="0">
            <a:normAutofit fontScale="97500" lnSpcReduction="10000"/>
          </a:bodyPr>
          <a:lstStyle>
            <a:defPPr>
              <a:defRPr lang="zh-CN"/>
            </a:defPPr>
            <a:lvl1pPr>
              <a:defRPr sz="4800" b="1" spc="60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sz="4780" b="0">
                <a:solidFill>
                  <a:schemeClr val="dk1"/>
                </a:solidFill>
                <a:ea typeface="汉仪旗黑-85S" panose="00020600040101010101" pitchFamily="18" charset="-122"/>
                <a:sym typeface="Arial" panose="020B0604020202020204" pitchFamily="34" charset="0"/>
              </a:rPr>
              <a:t>目录</a:t>
            </a:r>
          </a:p>
        </p:txBody>
      </p:sp>
      <p:sp>
        <p:nvSpPr>
          <p:cNvPr id="17" name="菱形 16"/>
          <p:cNvSpPr/>
          <p:nvPr>
            <p:custDataLst>
              <p:tags r:id="rId9"/>
            </p:custDataLst>
          </p:nvPr>
        </p:nvSpPr>
        <p:spPr>
          <a:xfrm>
            <a:off x="8879205" y="1519555"/>
            <a:ext cx="238760" cy="23876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菱形 17"/>
          <p:cNvSpPr/>
          <p:nvPr>
            <p:custDataLst>
              <p:tags r:id="rId10"/>
            </p:custDataLst>
          </p:nvPr>
        </p:nvSpPr>
        <p:spPr>
          <a:xfrm>
            <a:off x="9718040" y="2780030"/>
            <a:ext cx="1812925" cy="1812925"/>
          </a:xfrm>
          <a:prstGeom prst="diamond">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19" name="任意多边形 9"/>
          <p:cNvSpPr/>
          <p:nvPr>
            <p:custDataLst>
              <p:tags r:id="rId11"/>
            </p:custDataLst>
          </p:nvPr>
        </p:nvSpPr>
        <p:spPr>
          <a:xfrm>
            <a:off x="7072630" y="1829435"/>
            <a:ext cx="3561080" cy="3591560"/>
          </a:xfrm>
          <a:custGeom>
            <a:avLst/>
            <a:gdLst>
              <a:gd name="ir" fmla="*/ w 3 4"/>
              <a:gd name="ib" fmla="*/ h 3 4"/>
            </a:gdLst>
            <a:ahLst/>
            <a:cxnLst>
              <a:cxn ang="3">
                <a:pos x="hc" y="t"/>
              </a:cxn>
              <a:cxn ang="cd2">
                <a:pos x="l" y="vc"/>
              </a:cxn>
              <a:cxn ang="cd4">
                <a:pos x="hc" y="b"/>
              </a:cxn>
              <a:cxn ang="0">
                <a:pos x="r" y="vc"/>
              </a:cxn>
            </a:cxnLst>
            <a:rect l="l" t="t" r="r" b="b"/>
            <a:pathLst>
              <a:path w="6442" h="6497">
                <a:moveTo>
                  <a:pt x="0" y="3194"/>
                </a:moveTo>
                <a:lnTo>
                  <a:pt x="3194" y="0"/>
                </a:lnTo>
                <a:lnTo>
                  <a:pt x="6442" y="3249"/>
                </a:lnTo>
                <a:lnTo>
                  <a:pt x="3194" y="6497"/>
                </a:lnTo>
                <a:lnTo>
                  <a:pt x="0" y="3304"/>
                </a:lnTo>
                <a:lnTo>
                  <a:pt x="0" y="3194"/>
                </a:lnTo>
                <a:close/>
              </a:path>
            </a:pathLst>
          </a:custGeom>
          <a:noFill/>
          <a:ln>
            <a:solidFill>
              <a:schemeClr val="accent1">
                <a:lumMod val="60000"/>
                <a:lumOff val="40000"/>
              </a:schemeClr>
            </a:solidFill>
          </a:ln>
          <a:extLst>
            <a:ext uri="{909E8E84-426E-40DD-AFC4-6F175D3DCCD1}">
              <a14:hiddenFill xmlns:a14="http://schemas.microsoft.com/office/drawing/2010/main">
                <a:solidFill>
                  <a:schemeClr val="accent3"/>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28" name="图片 27" descr="green-leafy-plant-potted-on-clay-pot-993626"/>
          <p:cNvPicPr>
            <a:picLocks noChangeAspect="1"/>
          </p:cNvPicPr>
          <p:nvPr>
            <p:custDataLst>
              <p:tags r:id="rId12"/>
            </p:custDataLst>
          </p:nvPr>
        </p:nvPicPr>
        <p:blipFill>
          <a:blip r:embed="rId17"/>
          <a:stretch>
            <a:fillRect/>
          </a:stretch>
        </p:blipFill>
        <p:spPr>
          <a:xfrm>
            <a:off x="7599680" y="1687195"/>
            <a:ext cx="3118485" cy="3118485"/>
          </a:xfrm>
          <a:prstGeom prst="diamond">
            <a:avLst/>
          </a:prstGeom>
        </p:spPr>
      </p:pic>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6" name="矩形 5"/>
          <p:cNvSpPr/>
          <p:nvPr>
            <p:custDataLst>
              <p:tags r:id="rId5"/>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6"/>
            </p:custDataLst>
          </p:nvPr>
        </p:nvSpPr>
        <p:spPr>
          <a:xfrm>
            <a:off x="914400" y="1538924"/>
            <a:ext cx="3962400" cy="702944"/>
          </a:xfrm>
          <a:prstGeom prst="rect">
            <a:avLst/>
          </a:prstGeom>
          <a:noFill/>
        </p:spPr>
        <p:txBody>
          <a:bodyPr wrap="square" lIns="63500" tIns="25400" rIns="63500" bIns="25400" rtlCol="0" anchor="b" anchorCtr="0">
            <a:normAutofit/>
          </a:bodyPr>
          <a:lstStyle/>
          <a:p>
            <a:pPr algn="l"/>
            <a:r>
              <a:rPr lang="zh-CN" altLang="zh-CN" sz="4000" b="1" spc="160" dirty="0">
                <a:solidFill>
                  <a:schemeClr val="dk1"/>
                </a:solidFill>
                <a:uFillTx/>
                <a:latin typeface="微软雅黑" panose="020B0503020204020204" pitchFamily="34" charset="-122"/>
                <a:ea typeface="微软雅黑" panose="020B0503020204020204" pitchFamily="34" charset="-122"/>
              </a:rPr>
              <a:t>流产</a:t>
            </a:r>
          </a:p>
        </p:txBody>
      </p:sp>
      <p:sp>
        <p:nvSpPr>
          <p:cNvPr id="11" name="Title 6"/>
          <p:cNvSpPr txBox="1"/>
          <p:nvPr>
            <p:custDataLst>
              <p:tags r:id="rId7"/>
            </p:custDataLst>
          </p:nvPr>
        </p:nvSpPr>
        <p:spPr>
          <a:xfrm>
            <a:off x="914400" y="2392894"/>
            <a:ext cx="3962400" cy="2926182"/>
          </a:xfrm>
          <a:prstGeom prst="rect">
            <a:avLst/>
          </a:prstGeom>
          <a:noFill/>
          <a:ln w="3175">
            <a:noFill/>
            <a:prstDash val="dash"/>
          </a:ln>
        </p:spPr>
        <p:txBody>
          <a:bodyPr wrap="square" lIns="63500" tIns="25400" rIns="63500" bIns="25400" anchor="t" anchorCtr="0">
            <a:normAutofit fontScale="775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病因</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① 传染性流产。由病原微生物侵入引起，常发生于某些传染病，如布鲁氏菌病、沙门氏菌病。  非传染性流产。营养性流产是由于饲料品质不良，缺乏某些营养物质，或贪食过多，导致消化机能紊乱等引起；损伤性流产是由于受到外界机械性损伤，如冲撞、剧烈运动、粗暴的直肠检查和阴道检查等，引起子宫强烈收缩</a:t>
            </a:r>
          </a:p>
        </p:txBody>
      </p:sp>
      <p:pic>
        <p:nvPicPr>
          <p:cNvPr id="7" name="图片 6"/>
          <p:cNvPicPr>
            <a:picLocks noChangeAspect="1"/>
          </p:cNvPicPr>
          <p:nvPr>
            <p:custDataLst>
              <p:tags r:id="rId8"/>
            </p:custDataLst>
          </p:nvPr>
        </p:nvPicPr>
        <p:blipFill rotWithShape="1">
          <a:blip r:embed="rId15" cstate="print">
            <a:extLst>
              <a:ext uri="{28A0092B-C50C-407E-A947-70E740481C1C}">
                <a14:useLocalDpi xmlns:a14="http://schemas.microsoft.com/office/drawing/2010/main" val="0"/>
              </a:ext>
            </a:extLst>
          </a:blip>
          <a:srcRect l="141" r="50000"/>
          <a:stretch>
            <a:fillRect/>
          </a:stretch>
        </p:blipFill>
        <p:spPr>
          <a:xfrm>
            <a:off x="5486280" y="914400"/>
            <a:ext cx="56959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1"/>
    </p:custData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5"/>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6"/>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2" name="组合 21"/>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3"/>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4"/>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16" name="矩形 15"/>
          <p:cNvSpPr/>
          <p:nvPr>
            <p:custDataLst>
              <p:tags r:id="rId4"/>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17" name="矩形 16"/>
          <p:cNvSpPr/>
          <p:nvPr>
            <p:custDataLst>
              <p:tags r:id="rId5"/>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91" name="任意多边形: 形状 90"/>
          <p:cNvSpPr/>
          <p:nvPr>
            <p:custDataLst>
              <p:tags r:id="rId6"/>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4" name="任意多边形: 形状 13"/>
          <p:cNvSpPr>
            <a:spLocks noChangeAspect="1"/>
          </p:cNvSpPr>
          <p:nvPr>
            <p:custDataLst>
              <p:tags r:id="rId7"/>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pitchFamily="34" charset="-122"/>
              <a:ea typeface="微软雅黑" panose="020B0503020204020204" pitchFamily="34" charset="-122"/>
            </a:endParaRPr>
          </a:p>
        </p:txBody>
      </p:sp>
      <p:sp>
        <p:nvSpPr>
          <p:cNvPr id="15" name="任意多边形: 形状 14"/>
          <p:cNvSpPr>
            <a:spLocks noChangeAspect="1"/>
          </p:cNvSpPr>
          <p:nvPr>
            <p:custDataLst>
              <p:tags r:id="rId8"/>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2" name="任意多边形: 形状 11"/>
          <p:cNvSpPr>
            <a:spLocks noChangeAspect="1"/>
          </p:cNvSpPr>
          <p:nvPr>
            <p:custDataLst>
              <p:tags r:id="rId9"/>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3" name="任意多边形: 形状 12"/>
          <p:cNvSpPr>
            <a:spLocks noChangeAspect="1"/>
          </p:cNvSpPr>
          <p:nvPr>
            <p:custDataLst>
              <p:tags r:id="rId10"/>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93" name="文本框 92"/>
          <p:cNvSpPr txBox="1"/>
          <p:nvPr>
            <p:custDataLst>
              <p:tags r:id="rId11"/>
            </p:custDataLst>
          </p:nvPr>
        </p:nvSpPr>
        <p:spPr>
          <a:xfrm>
            <a:off x="568325" y="2072005"/>
            <a:ext cx="10852150" cy="3609975"/>
          </a:xfrm>
          <a:prstGeom prst="rect">
            <a:avLst/>
          </a:prstGeom>
          <a:noFill/>
        </p:spPr>
        <p:txBody>
          <a:bodyPr wrap="square" lIns="90000" tIns="46800" rIns="90000" bIns="46800" rtlCol="0" anchor="ctr" anchorCtr="0">
            <a:normAutofit/>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900"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症状及诊断</a:t>
            </a: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900" b="1"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流产预兆为病牛腹痛不安、频频弓背、屡作排尿姿势，由阴门流出透明的黏液或红色污秽液体。流产的分类及症状有：  ① 隐性流产。主要发生在妊娠初期，病牛在孕后出现发情，从阴门内流出较多分泌物。 ② 早产。指孕牛未到预产期即排出不足月的活胎儿，主要发生在妊娠后期。在流产发生前 2～3d，孕牛表现乳房膨大，乳头内可挤出清亮液体，阴唇肿胀，从阴门内流出清亮的黏液。  ③ 小产。指孕牛未到预产期即排出死亡的胎儿。  延期流产。又称死胎停滞，有两种情况，即木乃伊胎（又称胎儿干尸化）和胎儿浸溶。木乃伊胎是由于胎儿死亡后，子宫颈封闭较紧，微生物不能侵入子宫，胎儿既不腐败分解也不排出母体之外，胎儿的水分被母体慢慢吸收而发生胎儿干尸化。</a:t>
            </a:r>
          </a:p>
        </p:txBody>
      </p:sp>
      <p:sp>
        <p:nvSpPr>
          <p:cNvPr id="94" name="文本框 93"/>
          <p:cNvSpPr txBox="1"/>
          <p:nvPr>
            <p:custDataLst>
              <p:tags r:id="rId12"/>
            </p:custDataLst>
          </p:nvPr>
        </p:nvSpPr>
        <p:spPr>
          <a:xfrm>
            <a:off x="549910" y="645795"/>
            <a:ext cx="9982200" cy="629920"/>
          </a:xfrm>
          <a:prstGeom prst="rect">
            <a:avLst/>
          </a:prstGeom>
          <a:noFill/>
        </p:spPr>
        <p:txBody>
          <a:bodyPr wrap="square" lIns="90000" tIns="46800" rIns="90000" bIns="46800" rtlCol="0">
            <a:normAutofit fontScale="90000"/>
          </a:bodyPr>
          <a:lstStyle/>
          <a:p>
            <a:pPr>
              <a:lnSpc>
                <a:spcPct val="120000"/>
              </a:lnSpc>
              <a:spcBef>
                <a:spcPts val="300"/>
              </a:spcBef>
              <a:spcAft>
                <a:spcPts val="300"/>
              </a:spcAft>
            </a:pPr>
            <a:r>
              <a:rPr lang="zh-CN" altLang="en-US" sz="3585" b="1" spc="300">
                <a:solidFill>
                  <a:schemeClr val="dk1">
                    <a:lumMod val="75000"/>
                    <a:lumOff val="25000"/>
                  </a:schemeClr>
                </a:solidFill>
                <a:uFillTx/>
                <a:latin typeface="微软雅黑" panose="020B0503020204020204" pitchFamily="34" charset="-122"/>
                <a:ea typeface="微软雅黑" panose="020B0503020204020204" pitchFamily="34" charset="-122"/>
              </a:rPr>
              <a:t>流产</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6" name="矩形 5"/>
          <p:cNvSpPr/>
          <p:nvPr>
            <p:custDataLst>
              <p:tags r:id="rId5"/>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6"/>
            </p:custDataLst>
          </p:nvPr>
        </p:nvSpPr>
        <p:spPr>
          <a:xfrm>
            <a:off x="914400" y="1691381"/>
            <a:ext cx="3962400" cy="702944"/>
          </a:xfrm>
          <a:prstGeom prst="rect">
            <a:avLst/>
          </a:prstGeom>
          <a:noFill/>
        </p:spPr>
        <p:txBody>
          <a:bodyPr wrap="square" lIns="63500" tIns="25400" rIns="63500" bIns="25400" rtlCol="0" anchor="b" anchorCtr="0">
            <a:normAutofit/>
          </a:bodyPr>
          <a:lstStyle/>
          <a:p>
            <a:pPr algn="l"/>
            <a:r>
              <a:rPr lang="zh-CN" altLang="zh-CN" sz="4000" b="1" spc="160" dirty="0">
                <a:solidFill>
                  <a:schemeClr val="dk1"/>
                </a:solidFill>
                <a:uFillTx/>
                <a:latin typeface="微软雅黑" panose="020B0503020204020204" pitchFamily="34" charset="-122"/>
                <a:ea typeface="微软雅黑" panose="020B0503020204020204" pitchFamily="34" charset="-122"/>
              </a:rPr>
              <a:t>流产</a:t>
            </a:r>
          </a:p>
        </p:txBody>
      </p:sp>
      <p:sp>
        <p:nvSpPr>
          <p:cNvPr id="11" name="Title 6"/>
          <p:cNvSpPr txBox="1"/>
          <p:nvPr>
            <p:custDataLst>
              <p:tags r:id="rId7"/>
            </p:custDataLst>
          </p:nvPr>
        </p:nvSpPr>
        <p:spPr>
          <a:xfrm>
            <a:off x="914400" y="2545352"/>
            <a:ext cx="3962400" cy="2621267"/>
          </a:xfrm>
          <a:prstGeom prst="rect">
            <a:avLst/>
          </a:prstGeom>
          <a:noFill/>
          <a:ln w="3175">
            <a:noFill/>
            <a:prstDash val="dash"/>
          </a:ln>
        </p:spPr>
        <p:txBody>
          <a:bodyPr wrap="square" lIns="63500" tIns="25400" rIns="63500" bIns="2540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治疗</a:t>
            </a:r>
          </a:p>
        </p:txBody>
      </p:sp>
      <p:pic>
        <p:nvPicPr>
          <p:cNvPr id="7" name="图片 6"/>
          <p:cNvPicPr>
            <a:picLocks noChangeAspect="1"/>
          </p:cNvPicPr>
          <p:nvPr>
            <p:custDataLst>
              <p:tags r:id="rId8"/>
            </p:custDataLst>
          </p:nvPr>
        </p:nvPicPr>
        <p:blipFill rotWithShape="1">
          <a:blip r:embed="rId15" cstate="print">
            <a:extLst>
              <a:ext uri="{28A0092B-C50C-407E-A947-70E740481C1C}">
                <a14:useLocalDpi xmlns:a14="http://schemas.microsoft.com/office/drawing/2010/main" val="0"/>
              </a:ext>
            </a:extLst>
          </a:blip>
          <a:srcRect l="141" r="50000"/>
          <a:stretch>
            <a:fillRect/>
          </a:stretch>
        </p:blipFill>
        <p:spPr>
          <a:xfrm>
            <a:off x="5486400" y="914400"/>
            <a:ext cx="54864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1"/>
    </p:custData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0" y="0"/>
            <a:ext cx="12192000" cy="912114"/>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dk1">
                  <a:lumMod val="75000"/>
                  <a:lumOff val="25000"/>
                </a:schemeClr>
              </a:solidFill>
              <a:latin typeface="微软雅黑" panose="020B0503020204020204" pitchFamily="34" charset="-122"/>
              <a:ea typeface="微软雅黑" panose="020B0503020204020204" pitchFamily="34" charset="-122"/>
              <a:sym typeface="+mn-ea"/>
            </a:endParaRPr>
          </a:p>
        </p:txBody>
      </p:sp>
      <p:grpSp>
        <p:nvGrpSpPr>
          <p:cNvPr id="28" name="组合 27"/>
          <p:cNvGrpSpPr/>
          <p:nvPr userDrawn="1">
            <p:custDataLst>
              <p:tags r:id="rId3"/>
            </p:custDataLst>
          </p:nvPr>
        </p:nvGrpSpPr>
        <p:grpSpPr>
          <a:xfrm>
            <a:off x="11621135" y="274955"/>
            <a:ext cx="437515" cy="323215"/>
            <a:chOff x="14582" y="1140"/>
            <a:chExt cx="1349" cy="996"/>
          </a:xfrm>
        </p:grpSpPr>
        <p:sp>
          <p:nvSpPr>
            <p:cNvPr id="32" name="菱形 31"/>
            <p:cNvSpPr/>
            <p:nvPr>
              <p:custDataLst>
                <p:tags r:id="rId16"/>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3" name="菱形 32"/>
            <p:cNvSpPr/>
            <p:nvPr>
              <p:custDataLst>
                <p:tags r:id="rId17"/>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9" name="组合 28"/>
          <p:cNvGrpSpPr/>
          <p:nvPr userDrawn="1">
            <p:custDataLst>
              <p:tags r:id="rId4"/>
            </p:custDataLst>
          </p:nvPr>
        </p:nvGrpSpPr>
        <p:grpSpPr>
          <a:xfrm flipH="1">
            <a:off x="133985" y="274955"/>
            <a:ext cx="437515" cy="323215"/>
            <a:chOff x="14582" y="1140"/>
            <a:chExt cx="1349" cy="996"/>
          </a:xfrm>
        </p:grpSpPr>
        <p:sp>
          <p:nvSpPr>
            <p:cNvPr id="30" name="菱形 29"/>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1" name="菱形 30"/>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3" name="文本框 2"/>
          <p:cNvSpPr txBox="1"/>
          <p:nvPr>
            <p:custDataLst>
              <p:tags r:id="rId5"/>
            </p:custDataLst>
          </p:nvPr>
        </p:nvSpPr>
        <p:spPr>
          <a:xfrm>
            <a:off x="457155" y="152401"/>
            <a:ext cx="11277689" cy="609600"/>
          </a:xfrm>
          <a:prstGeom prst="rect">
            <a:avLst/>
          </a:prstGeom>
          <a:noFill/>
        </p:spPr>
        <p:txBody>
          <a:bodyPr wrap="square" lIns="63500" tIns="25400" rIns="63500" bIns="25400" rtlCol="0" anchor="ctr" anchorCtr="0">
            <a:normAutofit/>
          </a:bodyPr>
          <a:lstStyle/>
          <a:p>
            <a:pPr algn="l"/>
            <a:r>
              <a:rPr lang="zh-CN" altLang="zh-CN" sz="3200" b="1" spc="160" dirty="0">
                <a:solidFill>
                  <a:schemeClr val="dk1"/>
                </a:solidFill>
                <a:uFillTx/>
                <a:latin typeface="微软雅黑" panose="020B0503020204020204" pitchFamily="34" charset="-122"/>
                <a:ea typeface="微软雅黑" panose="020B0503020204020204" pitchFamily="34" charset="-122"/>
              </a:rPr>
              <a:t>卵巢机能障碍</a:t>
            </a:r>
          </a:p>
        </p:txBody>
      </p:sp>
      <p:sp>
        <p:nvSpPr>
          <p:cNvPr id="7" name="椭圆 6"/>
          <p:cNvSpPr/>
          <p:nvPr>
            <p:custDataLst>
              <p:tags r:id="rId6"/>
            </p:custDataLst>
          </p:nvPr>
        </p:nvSpPr>
        <p:spPr>
          <a:xfrm>
            <a:off x="2377758" y="1642110"/>
            <a:ext cx="461645" cy="4616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7500" lnSpcReduction="10000"/>
          </a:bodyPr>
          <a:lstStyle/>
          <a:p>
            <a:pPr algn="ctr"/>
            <a:endParaRPr lang="zh-CN" altLang="en-US">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8" name="朋友圈_001"/>
          <p:cNvSpPr>
            <a:spLocks noChangeAspect="1"/>
          </p:cNvSpPr>
          <p:nvPr>
            <p:custDataLst>
              <p:tags r:id="rId7"/>
            </p:custDataLst>
          </p:nvPr>
        </p:nvSpPr>
        <p:spPr bwMode="auto">
          <a:xfrm>
            <a:off x="2480104" y="1744456"/>
            <a:ext cx="256953" cy="256953"/>
          </a:xfrm>
          <a:custGeom>
            <a:avLst/>
            <a:gdLst>
              <a:gd name="connsiteX0" fmla="*/ 18488 w 609050"/>
              <a:gd name="connsiteY0" fmla="*/ 408715 h 608133"/>
              <a:gd name="connsiteX1" fmla="*/ 313028 w 609050"/>
              <a:gd name="connsiteY1" fmla="*/ 408715 h 608133"/>
              <a:gd name="connsiteX2" fmla="*/ 206953 w 609050"/>
              <a:gd name="connsiteY2" fmla="*/ 592115 h 608133"/>
              <a:gd name="connsiteX3" fmla="*/ 18488 w 609050"/>
              <a:gd name="connsiteY3" fmla="*/ 408715 h 608133"/>
              <a:gd name="connsiteX4" fmla="*/ 399533 w 609050"/>
              <a:gd name="connsiteY4" fmla="*/ 348946 h 608133"/>
              <a:gd name="connsiteX5" fmla="*/ 505460 w 609050"/>
              <a:gd name="connsiteY5" fmla="*/ 532271 h 608133"/>
              <a:gd name="connsiteX6" fmla="*/ 304491 w 609050"/>
              <a:gd name="connsiteY6" fmla="*/ 608133 h 608133"/>
              <a:gd name="connsiteX7" fmla="*/ 252201 w 609050"/>
              <a:gd name="connsiteY7" fmla="*/ 603539 h 608133"/>
              <a:gd name="connsiteX8" fmla="*/ 390862 w 609050"/>
              <a:gd name="connsiteY8" fmla="*/ 244298 h 608133"/>
              <a:gd name="connsiteX9" fmla="*/ 603101 w 609050"/>
              <a:gd name="connsiteY9" fmla="*/ 244298 h 608133"/>
              <a:gd name="connsiteX10" fmla="*/ 609050 w 609050"/>
              <a:gd name="connsiteY10" fmla="*/ 304026 h 608133"/>
              <a:gd name="connsiteX11" fmla="*/ 538004 w 609050"/>
              <a:gd name="connsiteY11" fmla="*/ 498898 h 608133"/>
              <a:gd name="connsiteX12" fmla="*/ 70934 w 609050"/>
              <a:gd name="connsiteY12" fmla="*/ 109165 h 608133"/>
              <a:gd name="connsiteX13" fmla="*/ 218188 w 609050"/>
              <a:gd name="connsiteY13" fmla="*/ 363836 h 608133"/>
              <a:gd name="connsiteX14" fmla="*/ 5949 w 609050"/>
              <a:gd name="connsiteY14" fmla="*/ 363836 h 608133"/>
              <a:gd name="connsiteX15" fmla="*/ 0 w 609050"/>
              <a:gd name="connsiteY15" fmla="*/ 304006 h 608133"/>
              <a:gd name="connsiteX16" fmla="*/ 70934 w 609050"/>
              <a:gd name="connsiteY16" fmla="*/ 109165 h 608133"/>
              <a:gd name="connsiteX17" fmla="*/ 402112 w 609050"/>
              <a:gd name="connsiteY17" fmla="*/ 16018 h 608133"/>
              <a:gd name="connsiteX18" fmla="*/ 590420 w 609050"/>
              <a:gd name="connsiteY18" fmla="*/ 199488 h 608133"/>
              <a:gd name="connsiteX19" fmla="*/ 295951 w 609050"/>
              <a:gd name="connsiteY19" fmla="*/ 199488 h 608133"/>
              <a:gd name="connsiteX20" fmla="*/ 304447 w 609050"/>
              <a:gd name="connsiteY20" fmla="*/ 0 h 608133"/>
              <a:gd name="connsiteX21" fmla="*/ 356849 w 609050"/>
              <a:gd name="connsiteY21" fmla="*/ 4482 h 608133"/>
              <a:gd name="connsiteX22" fmla="*/ 209517 w 609050"/>
              <a:gd name="connsiteY22" fmla="*/ 259187 h 608133"/>
              <a:gd name="connsiteX23" fmla="*/ 103590 w 609050"/>
              <a:gd name="connsiteY23" fmla="*/ 75862 h 608133"/>
              <a:gd name="connsiteX24" fmla="*/ 304447 w 609050"/>
              <a:gd name="connsiteY24" fmla="*/ 0 h 608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09050" h="608133">
                <a:moveTo>
                  <a:pt x="18488" y="408715"/>
                </a:moveTo>
                <a:lnTo>
                  <a:pt x="313028" y="408715"/>
                </a:lnTo>
                <a:lnTo>
                  <a:pt x="206953" y="592115"/>
                </a:lnTo>
                <a:cubicBezTo>
                  <a:pt x="119736" y="562650"/>
                  <a:pt x="50254" y="494757"/>
                  <a:pt x="18488" y="408715"/>
                </a:cubicBezTo>
                <a:close/>
                <a:moveTo>
                  <a:pt x="399533" y="348946"/>
                </a:moveTo>
                <a:lnTo>
                  <a:pt x="505460" y="532271"/>
                </a:lnTo>
                <a:cubicBezTo>
                  <a:pt x="451823" y="579446"/>
                  <a:pt x="381467" y="608133"/>
                  <a:pt x="304491" y="608133"/>
                </a:cubicBezTo>
                <a:cubicBezTo>
                  <a:pt x="286650" y="608133"/>
                  <a:pt x="269145" y="606564"/>
                  <a:pt x="252201" y="603539"/>
                </a:cubicBezTo>
                <a:close/>
                <a:moveTo>
                  <a:pt x="390862" y="244298"/>
                </a:moveTo>
                <a:lnTo>
                  <a:pt x="603101" y="244298"/>
                </a:lnTo>
                <a:cubicBezTo>
                  <a:pt x="606917" y="263684"/>
                  <a:pt x="609050" y="283631"/>
                  <a:pt x="609050" y="304026"/>
                </a:cubicBezTo>
                <a:cubicBezTo>
                  <a:pt x="609050" y="378210"/>
                  <a:pt x="582338" y="446118"/>
                  <a:pt x="538004" y="498898"/>
                </a:cubicBezTo>
                <a:close/>
                <a:moveTo>
                  <a:pt x="70934" y="109165"/>
                </a:moveTo>
                <a:lnTo>
                  <a:pt x="218188" y="363836"/>
                </a:lnTo>
                <a:lnTo>
                  <a:pt x="5949" y="363836"/>
                </a:lnTo>
                <a:cubicBezTo>
                  <a:pt x="2020" y="344453"/>
                  <a:pt x="0" y="324509"/>
                  <a:pt x="0" y="304006"/>
                </a:cubicBezTo>
                <a:cubicBezTo>
                  <a:pt x="0" y="229946"/>
                  <a:pt x="26712" y="162049"/>
                  <a:pt x="70934" y="109165"/>
                </a:cubicBezTo>
                <a:close/>
                <a:moveTo>
                  <a:pt x="402112" y="16018"/>
                </a:moveTo>
                <a:cubicBezTo>
                  <a:pt x="489196" y="45494"/>
                  <a:pt x="558774" y="113413"/>
                  <a:pt x="590420" y="199488"/>
                </a:cubicBezTo>
                <a:lnTo>
                  <a:pt x="295951" y="199488"/>
                </a:lnTo>
                <a:close/>
                <a:moveTo>
                  <a:pt x="304447" y="0"/>
                </a:moveTo>
                <a:cubicBezTo>
                  <a:pt x="322288" y="0"/>
                  <a:pt x="339793" y="1569"/>
                  <a:pt x="356849" y="4482"/>
                </a:cubicBezTo>
                <a:lnTo>
                  <a:pt x="209517" y="259187"/>
                </a:lnTo>
                <a:lnTo>
                  <a:pt x="103590" y="75862"/>
                </a:lnTo>
                <a:cubicBezTo>
                  <a:pt x="157227" y="28686"/>
                  <a:pt x="227583" y="0"/>
                  <a:pt x="304447" y="0"/>
                </a:cubicBezTo>
                <a:close/>
              </a:path>
            </a:pathLst>
          </a:custGeom>
          <a:solidFill>
            <a:schemeClr val="lt1"/>
          </a:solidFill>
          <a:ln>
            <a:noFill/>
          </a:ln>
        </p:spPr>
        <p:txBody>
          <a:bodyPr/>
          <a:lstStyle/>
          <a:p>
            <a:endParaRPr lang="zh-CN" altLang="en-US">
              <a:solidFill>
                <a:schemeClr val="dk1"/>
              </a:solidFill>
              <a:latin typeface="微软雅黑" panose="020B0503020204020204" pitchFamily="34" charset="-122"/>
              <a:ea typeface="微软雅黑" panose="020B0503020204020204" pitchFamily="34" charset="-122"/>
            </a:endParaRPr>
          </a:p>
        </p:txBody>
      </p:sp>
      <p:sp>
        <p:nvSpPr>
          <p:cNvPr id="50" name="文本框 49"/>
          <p:cNvSpPr txBox="1"/>
          <p:nvPr>
            <p:custDataLst>
              <p:tags r:id="rId8"/>
            </p:custDataLst>
          </p:nvPr>
        </p:nvSpPr>
        <p:spPr>
          <a:xfrm>
            <a:off x="2887028" y="1931035"/>
            <a:ext cx="7079615" cy="1743075"/>
          </a:xfrm>
          <a:prstGeom prst="rect">
            <a:avLst/>
          </a:prstGeom>
          <a:noFill/>
        </p:spPr>
        <p:txBody>
          <a:bodyPr wrap="square" rtlCol="0">
            <a:normAutofit/>
          </a:bodyPr>
          <a:lstStyle/>
          <a:p>
            <a:pPr>
              <a:lnSpc>
                <a:spcPct val="140000"/>
              </a:lnSpc>
              <a:spcBef>
                <a:spcPts val="400"/>
              </a:spcBef>
              <a:spcAft>
                <a:spcPts val="0"/>
              </a:spcAft>
            </a:pPr>
            <a:r>
              <a:rPr lang="zh-CN" altLang="en-US" sz="1300" dirty="0">
                <a:solidFill>
                  <a:schemeClr val="dk1">
                    <a:lumMod val="85000"/>
                    <a:lumOff val="1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(1)多喂一些富含矿物质和维生素的饲料，注意饲料的搭配。对适繁母牛特别是孕牛合理使役，每天安排一定的运动时间。</a:t>
            </a:r>
          </a:p>
        </p:txBody>
      </p:sp>
      <p:sp>
        <p:nvSpPr>
          <p:cNvPr id="52" name="文本框 51"/>
          <p:cNvSpPr txBox="1"/>
          <p:nvPr>
            <p:custDataLst>
              <p:tags r:id="rId9"/>
            </p:custDataLst>
          </p:nvPr>
        </p:nvSpPr>
        <p:spPr>
          <a:xfrm>
            <a:off x="2887028" y="1610360"/>
            <a:ext cx="7079615" cy="440690"/>
          </a:xfrm>
          <a:prstGeom prst="rect">
            <a:avLst/>
          </a:prstGeom>
          <a:noFill/>
        </p:spPr>
        <p:txBody>
          <a:bodyPr wrap="square" rtlCol="0">
            <a:normAutofit/>
          </a:bodyPr>
          <a:lstStyle/>
          <a:p>
            <a:pPr algn="l"/>
            <a:r>
              <a:rPr lang="zh-CN" altLang="en-US" sz="1700" b="1" dirty="0">
                <a:solidFill>
                  <a:schemeClr val="dk1">
                    <a:lumMod val="85000"/>
                    <a:lumOff val="15000"/>
                  </a:schemeClr>
                </a:solidFill>
                <a:latin typeface="微软雅黑" panose="020B0503020204020204" pitchFamily="34" charset="-122"/>
                <a:ea typeface="微软雅黑" panose="020B0503020204020204" pitchFamily="34" charset="-122"/>
              </a:rPr>
              <a:t>加强饲养管理</a:t>
            </a:r>
          </a:p>
        </p:txBody>
      </p:sp>
      <p:sp>
        <p:nvSpPr>
          <p:cNvPr id="45" name="椭圆 44"/>
          <p:cNvSpPr/>
          <p:nvPr>
            <p:custDataLst>
              <p:tags r:id="rId10"/>
            </p:custDataLst>
          </p:nvPr>
        </p:nvSpPr>
        <p:spPr>
          <a:xfrm>
            <a:off x="2377441" y="3825875"/>
            <a:ext cx="461645" cy="4616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7500" lnSpcReduction="10000"/>
          </a:bodyPr>
          <a:lstStyle/>
          <a:p>
            <a:pPr algn="ctr"/>
            <a:endParaRPr lang="zh-CN" altLang="en-US">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3" name="标签_001"/>
          <p:cNvSpPr>
            <a:spLocks noChangeAspect="1"/>
          </p:cNvSpPr>
          <p:nvPr>
            <p:custDataLst>
              <p:tags r:id="rId11"/>
            </p:custDataLst>
          </p:nvPr>
        </p:nvSpPr>
        <p:spPr bwMode="auto">
          <a:xfrm>
            <a:off x="2490675" y="3928765"/>
            <a:ext cx="235178" cy="256409"/>
          </a:xfrm>
          <a:custGeom>
            <a:avLst/>
            <a:gdLst>
              <a:gd name="T0" fmla="*/ 399 w 409"/>
              <a:gd name="T1" fmla="*/ 57 h 446"/>
              <a:gd name="T2" fmla="*/ 241 w 409"/>
              <a:gd name="T3" fmla="*/ 47 h 446"/>
              <a:gd name="T4" fmla="*/ 10 w 409"/>
              <a:gd name="T5" fmla="*/ 278 h 446"/>
              <a:gd name="T6" fmla="*/ 178 w 409"/>
              <a:gd name="T7" fmla="*/ 446 h 446"/>
              <a:gd name="T8" fmla="*/ 409 w 409"/>
              <a:gd name="T9" fmla="*/ 214 h 446"/>
              <a:gd name="T10" fmla="*/ 399 w 409"/>
              <a:gd name="T11" fmla="*/ 57 h 446"/>
              <a:gd name="T12" fmla="*/ 365 w 409"/>
              <a:gd name="T13" fmla="*/ 149 h 446"/>
              <a:gd name="T14" fmla="*/ 307 w 409"/>
              <a:gd name="T15" fmla="*/ 149 h 446"/>
              <a:gd name="T16" fmla="*/ 307 w 409"/>
              <a:gd name="T17" fmla="*/ 91 h 446"/>
              <a:gd name="T18" fmla="*/ 365 w 409"/>
              <a:gd name="T19" fmla="*/ 91 h 446"/>
              <a:gd name="T20" fmla="*/ 365 w 409"/>
              <a:gd name="T21" fmla="*/ 149 h 446"/>
              <a:gd name="T22" fmla="*/ 17 w 409"/>
              <a:gd name="T23" fmla="*/ 248 h 446"/>
              <a:gd name="T24" fmla="*/ 0 w 409"/>
              <a:gd name="T25" fmla="*/ 231 h 446"/>
              <a:gd name="T26" fmla="*/ 231 w 409"/>
              <a:gd name="T27" fmla="*/ 0 h 446"/>
              <a:gd name="T28" fmla="*/ 389 w 409"/>
              <a:gd name="T29" fmla="*/ 10 h 446"/>
              <a:gd name="T30" fmla="*/ 391 w 409"/>
              <a:gd name="T31" fmla="*/ 33 h 446"/>
              <a:gd name="T32" fmla="*/ 241 w 409"/>
              <a:gd name="T33" fmla="*/ 23 h 446"/>
              <a:gd name="T34" fmla="*/ 17 w 409"/>
              <a:gd name="T35" fmla="*/ 248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9" h="446">
                <a:moveTo>
                  <a:pt x="399" y="57"/>
                </a:moveTo>
                <a:lnTo>
                  <a:pt x="241" y="47"/>
                </a:lnTo>
                <a:lnTo>
                  <a:pt x="10" y="278"/>
                </a:lnTo>
                <a:lnTo>
                  <a:pt x="178" y="446"/>
                </a:lnTo>
                <a:lnTo>
                  <a:pt x="409" y="214"/>
                </a:lnTo>
                <a:lnTo>
                  <a:pt x="399" y="57"/>
                </a:lnTo>
                <a:close/>
                <a:moveTo>
                  <a:pt x="365" y="149"/>
                </a:moveTo>
                <a:cubicBezTo>
                  <a:pt x="349" y="165"/>
                  <a:pt x="323" y="165"/>
                  <a:pt x="307" y="149"/>
                </a:cubicBezTo>
                <a:cubicBezTo>
                  <a:pt x="291" y="133"/>
                  <a:pt x="291" y="107"/>
                  <a:pt x="307" y="91"/>
                </a:cubicBezTo>
                <a:cubicBezTo>
                  <a:pt x="323" y="75"/>
                  <a:pt x="349" y="75"/>
                  <a:pt x="365" y="91"/>
                </a:cubicBezTo>
                <a:cubicBezTo>
                  <a:pt x="381" y="107"/>
                  <a:pt x="381" y="133"/>
                  <a:pt x="365" y="149"/>
                </a:cubicBezTo>
                <a:close/>
                <a:moveTo>
                  <a:pt x="17" y="248"/>
                </a:moveTo>
                <a:lnTo>
                  <a:pt x="0" y="231"/>
                </a:lnTo>
                <a:lnTo>
                  <a:pt x="231" y="0"/>
                </a:lnTo>
                <a:lnTo>
                  <a:pt x="389" y="10"/>
                </a:lnTo>
                <a:lnTo>
                  <a:pt x="391" y="33"/>
                </a:lnTo>
                <a:lnTo>
                  <a:pt x="241" y="23"/>
                </a:lnTo>
                <a:lnTo>
                  <a:pt x="17" y="248"/>
                </a:lnTo>
                <a:close/>
              </a:path>
            </a:pathLst>
          </a:custGeom>
          <a:solidFill>
            <a:schemeClr val="lt1"/>
          </a:solidFill>
          <a:ln>
            <a:noFill/>
          </a:ln>
        </p:spPr>
        <p:txBody>
          <a:bodyPr/>
          <a:lstStyle/>
          <a:p>
            <a:endParaRPr lang="zh-CN" altLang="en-US">
              <a:solidFill>
                <a:schemeClr val="dk1"/>
              </a:solidFill>
              <a:latin typeface="微软雅黑" panose="020B0503020204020204" pitchFamily="34" charset="-122"/>
              <a:ea typeface="微软雅黑" panose="020B0503020204020204" pitchFamily="34" charset="-122"/>
            </a:endParaRPr>
          </a:p>
        </p:txBody>
      </p:sp>
      <p:sp>
        <p:nvSpPr>
          <p:cNvPr id="9" name="文本框 8"/>
          <p:cNvSpPr txBox="1"/>
          <p:nvPr>
            <p:custDataLst>
              <p:tags r:id="rId12"/>
            </p:custDataLst>
          </p:nvPr>
        </p:nvSpPr>
        <p:spPr>
          <a:xfrm>
            <a:off x="2887346" y="4114800"/>
            <a:ext cx="7079615" cy="1743075"/>
          </a:xfrm>
          <a:prstGeom prst="rect">
            <a:avLst/>
          </a:prstGeom>
          <a:noFill/>
        </p:spPr>
        <p:txBody>
          <a:bodyPr wrap="square" rtlCol="0">
            <a:normAutofit/>
          </a:bodyPr>
          <a:lstStyle/>
          <a:p>
            <a:pPr>
              <a:lnSpc>
                <a:spcPct val="140000"/>
              </a:lnSpc>
              <a:spcBef>
                <a:spcPts val="400"/>
              </a:spcBef>
              <a:spcAft>
                <a:spcPts val="0"/>
              </a:spcAft>
            </a:pPr>
            <a:r>
              <a:rPr lang="zh-CN" altLang="en-US" sz="1300" dirty="0">
                <a:solidFill>
                  <a:schemeClr val="dk1">
                    <a:lumMod val="85000"/>
                    <a:lumOff val="1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① 子宫热浴 可用生理盐水或 1％～2％的碳酸氢钠溶液，加温至 40℃～45℃向子宫内灌注，停留 10～20min 后排出。对卵巢发育不全、萎缩及硬化较适用。  ② 卵巢按摩 将手伸入直肠内，隔直肠壁按摩卵巢，每次持续 3～5min。  激光治疗 应用氦氖激光治疗仪进行穴位照射。通常照射地户穴和交巢穴，根据治疗仪的功率及型号调整光斑直径和照射距离，每次 10～30min，每天③ 一次，连续 7～10 次为一个疗程。对卵巢发育不全、卵巢囊肿效果较好。</a:t>
            </a:r>
          </a:p>
        </p:txBody>
      </p:sp>
      <p:sp>
        <p:nvSpPr>
          <p:cNvPr id="12" name="文本框 11"/>
          <p:cNvSpPr txBox="1"/>
          <p:nvPr>
            <p:custDataLst>
              <p:tags r:id="rId13"/>
            </p:custDataLst>
          </p:nvPr>
        </p:nvSpPr>
        <p:spPr>
          <a:xfrm>
            <a:off x="2887346" y="3794125"/>
            <a:ext cx="7079615" cy="440690"/>
          </a:xfrm>
          <a:prstGeom prst="rect">
            <a:avLst/>
          </a:prstGeom>
          <a:noFill/>
        </p:spPr>
        <p:txBody>
          <a:bodyPr wrap="square" rtlCol="0">
            <a:normAutofit/>
          </a:bodyPr>
          <a:lstStyle/>
          <a:p>
            <a:pPr algn="l"/>
            <a:r>
              <a:rPr lang="zh-CN" altLang="en-US" sz="1700" b="1" dirty="0">
                <a:solidFill>
                  <a:schemeClr val="dk1">
                    <a:lumMod val="85000"/>
                    <a:lumOff val="15000"/>
                  </a:schemeClr>
                </a:solidFill>
                <a:latin typeface="微软雅黑" panose="020B0503020204020204" pitchFamily="34" charset="-122"/>
                <a:ea typeface="微软雅黑" panose="020B0503020204020204" pitchFamily="34" charset="-122"/>
              </a:rPr>
              <a:t>物理疗法</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6" name="矩形 5"/>
          <p:cNvSpPr/>
          <p:nvPr>
            <p:custDataLst>
              <p:tags r:id="rId5"/>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6"/>
            </p:custDataLst>
          </p:nvPr>
        </p:nvSpPr>
        <p:spPr>
          <a:xfrm>
            <a:off x="914400" y="1538924"/>
            <a:ext cx="3962400" cy="702944"/>
          </a:xfrm>
          <a:prstGeom prst="rect">
            <a:avLst/>
          </a:prstGeom>
          <a:noFill/>
        </p:spPr>
        <p:txBody>
          <a:bodyPr wrap="square" lIns="63500" tIns="25400" rIns="63500" bIns="25400" rtlCol="0" anchor="b" anchorCtr="0">
            <a:normAutofit/>
          </a:bodyPr>
          <a:lstStyle/>
          <a:p>
            <a:pPr algn="l"/>
            <a:r>
              <a:rPr lang="zh-CN" altLang="zh-CN" sz="4000" b="1" spc="160" dirty="0">
                <a:solidFill>
                  <a:schemeClr val="dk1"/>
                </a:solidFill>
                <a:uFillTx/>
                <a:latin typeface="微软雅黑" panose="020B0503020204020204" pitchFamily="34" charset="-122"/>
                <a:ea typeface="微软雅黑" panose="020B0503020204020204" pitchFamily="34" charset="-122"/>
              </a:rPr>
              <a:t>卵巢机能障碍</a:t>
            </a:r>
          </a:p>
        </p:txBody>
      </p:sp>
      <p:sp>
        <p:nvSpPr>
          <p:cNvPr id="11" name="Title 6"/>
          <p:cNvSpPr txBox="1"/>
          <p:nvPr>
            <p:custDataLst>
              <p:tags r:id="rId7"/>
            </p:custDataLst>
          </p:nvPr>
        </p:nvSpPr>
        <p:spPr>
          <a:xfrm>
            <a:off x="914400" y="2392894"/>
            <a:ext cx="3962400" cy="2926182"/>
          </a:xfrm>
          <a:prstGeom prst="rect">
            <a:avLst/>
          </a:prstGeom>
          <a:noFill/>
          <a:ln w="3175">
            <a:noFill/>
            <a:prstDash val="dash"/>
          </a:ln>
        </p:spPr>
        <p:txBody>
          <a:bodyPr wrap="square" lIns="63500" tIns="25400" rIns="63500" bIns="25400" anchor="t" anchorCtr="0">
            <a:normAutofit fontScale="775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激素疗法</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应用外源激素调整和恢复卵巢的机能，促进卵泡正常发育并排卵。卵巢发育不全、萎缩或硬化，可用促卵泡素、促黄体素等进行治疗，如成牛可一次肌肉注射促卵泡素 200～400IU、促黄体素 200IU。持久黄体和黄体囊肿，首选前列腺素 PGF2α及其类似物。卵泡囊肿可用促黄体素、人绒毛膜促性腺激素肌肉注射。</a:t>
            </a:r>
          </a:p>
        </p:txBody>
      </p:sp>
      <p:pic>
        <p:nvPicPr>
          <p:cNvPr id="7" name="图片 6"/>
          <p:cNvPicPr>
            <a:picLocks noChangeAspect="1"/>
          </p:cNvPicPr>
          <p:nvPr>
            <p:custDataLst>
              <p:tags r:id="rId8"/>
            </p:custDataLst>
          </p:nvPr>
        </p:nvPicPr>
        <p:blipFill rotWithShape="1">
          <a:blip r:embed="rId15" cstate="print">
            <a:extLst>
              <a:ext uri="{28A0092B-C50C-407E-A947-70E740481C1C}">
                <a14:useLocalDpi xmlns:a14="http://schemas.microsoft.com/office/drawing/2010/main" val="0"/>
              </a:ext>
            </a:extLst>
          </a:blip>
          <a:srcRect l="141" r="50000"/>
          <a:stretch>
            <a:fillRect/>
          </a:stretch>
        </p:blipFill>
        <p:spPr>
          <a:xfrm>
            <a:off x="5486280" y="914400"/>
            <a:ext cx="56959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1"/>
    </p:custData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2"/>
            </p:custDataLst>
          </p:nvPr>
        </p:nvSpPr>
        <p:spPr/>
        <p:txBody>
          <a:bodyPr/>
          <a:lstStyle/>
          <a:p>
            <a:r>
              <a:rPr lang="en-US" altLang="zh-CN" dirty="0">
                <a:solidFill>
                  <a:schemeClr val="dk1">
                    <a:lumMod val="75000"/>
                    <a:lumOff val="25000"/>
                  </a:schemeClr>
                </a:solidFill>
                <a:sym typeface="Arial" panose="020B0604020202020204" pitchFamily="34" charset="0"/>
              </a:rPr>
              <a:t>感谢聆听</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2"/>
            </p:custDataLst>
          </p:nvPr>
        </p:nvSpPr>
        <p:spPr>
          <a:xfrm>
            <a:off x="5655968" y="2219417"/>
            <a:ext cx="3041650" cy="869314"/>
          </a:xfrm>
          <a:prstGeom prst="rect">
            <a:avLst/>
          </a:prstGeom>
          <a:noFill/>
        </p:spPr>
        <p:txBody>
          <a:bodyPr wrap="square" rtlCol="0" anchor="b" anchorCtr="0">
            <a:normAutofit/>
          </a:bodyPr>
          <a:lstStyle>
            <a:defPPr>
              <a:defRPr lang="zh-CN"/>
            </a:defPPr>
            <a:lvl1pPr>
              <a:defRPr sz="4000">
                <a:solidFill>
                  <a:schemeClr val="accent3"/>
                </a:solidFill>
                <a:latin typeface="汉仪旗黑-85S" panose="00020600040101010101" pitchFamily="18" charset="-122"/>
                <a:ea typeface="汉仪旗黑-85S" panose="00020600040101010101" pitchFamily="18" charset="-122"/>
              </a:defRPr>
            </a:lvl1pPr>
          </a:lstStyle>
          <a:p>
            <a:r>
              <a:rPr lang="en-US" altLang="zh-CN" sz="4800" baseline="0">
                <a:solidFill>
                  <a:schemeClr val="accent1">
                    <a:lumMod val="50000"/>
                  </a:schemeClr>
                </a:solidFill>
                <a:latin typeface="Arial" panose="020B0604020202020204" pitchFamily="34" charset="0"/>
                <a:ea typeface="汉仪旗黑-85S" panose="00020600040101010101" pitchFamily="18" charset="-122"/>
                <a:sym typeface="Arial" panose="020B0604020202020204" pitchFamily="34" charset="0"/>
              </a:rPr>
              <a:t>01</a:t>
            </a:r>
          </a:p>
        </p:txBody>
      </p:sp>
      <p:sp>
        <p:nvSpPr>
          <p:cNvPr id="2" name="标题 1"/>
          <p:cNvSpPr>
            <a:spLocks noGrp="1"/>
          </p:cNvSpPr>
          <p:nvPr>
            <p:ph type="title"/>
            <p:custDataLst>
              <p:tags r:id="rId3"/>
            </p:custDataLst>
          </p:nvPr>
        </p:nvSpPr>
        <p:spPr/>
        <p:txBody>
          <a:bodyPr>
            <a:normAutofit fontScale="90000"/>
          </a:bodyPr>
          <a:lstStyle/>
          <a:p>
            <a:r>
              <a:rPr lang="zh-CN" altLang="en-US" sz="4855" dirty="0">
                <a:solidFill>
                  <a:schemeClr val="dk1">
                    <a:lumMod val="75000"/>
                    <a:lumOff val="25000"/>
                  </a:schemeClr>
                </a:solidFill>
              </a:rPr>
              <a:t>（一）母牛繁殖障碍的检查</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292800" y="304200"/>
            <a:ext cx="11606400" cy="62496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dk1">
                  <a:lumMod val="75000"/>
                  <a:lumOff val="25000"/>
                </a:schemeClr>
              </a:solidFill>
              <a:latin typeface="微软雅黑" panose="020B0503020204020204" pitchFamily="34" charset="-122"/>
              <a:ea typeface="微软雅黑" panose="020B0503020204020204" pitchFamily="34" charset="-122"/>
            </a:endParaRPr>
          </a:p>
        </p:txBody>
      </p:sp>
      <p:grpSp>
        <p:nvGrpSpPr>
          <p:cNvPr id="24" name="组合 23"/>
          <p:cNvGrpSpPr/>
          <p:nvPr userDrawn="1">
            <p:custDataLst>
              <p:tags r:id="rId3"/>
            </p:custDataLst>
          </p:nvPr>
        </p:nvGrpSpPr>
        <p:grpSpPr>
          <a:xfrm>
            <a:off x="11621135" y="144145"/>
            <a:ext cx="437515" cy="323215"/>
            <a:chOff x="14582" y="1140"/>
            <a:chExt cx="1349" cy="996"/>
          </a:xfrm>
        </p:grpSpPr>
        <p:sp>
          <p:nvSpPr>
            <p:cNvPr id="28" name="菱形 27"/>
            <p:cNvSpPr/>
            <p:nvPr>
              <p:custDataLst>
                <p:tags r:id="rId11"/>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菱形 28"/>
            <p:cNvSpPr/>
            <p:nvPr>
              <p:custDataLst>
                <p:tags r:id="rId12"/>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5" name="组合 24"/>
          <p:cNvGrpSpPr/>
          <p:nvPr userDrawn="1">
            <p:custDataLst>
              <p:tags r:id="rId4"/>
            </p:custDataLst>
          </p:nvPr>
        </p:nvGrpSpPr>
        <p:grpSpPr>
          <a:xfrm flipH="1">
            <a:off x="133985" y="144145"/>
            <a:ext cx="437515" cy="323215"/>
            <a:chOff x="14582" y="1140"/>
            <a:chExt cx="1349" cy="996"/>
          </a:xfrm>
        </p:grpSpPr>
        <p:sp>
          <p:nvSpPr>
            <p:cNvPr id="26" name="菱形 25"/>
            <p:cNvSpPr/>
            <p:nvPr>
              <p:custDataLst>
                <p:tags r:id="rId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菱形 26"/>
            <p:cNvSpPr/>
            <p:nvPr>
              <p:custDataLst>
                <p:tags r:id="rId1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6" name="矩形 5"/>
          <p:cNvSpPr/>
          <p:nvPr>
            <p:custDataLst>
              <p:tags r:id="rId5"/>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6"/>
            </p:custDataLst>
          </p:nvPr>
        </p:nvSpPr>
        <p:spPr>
          <a:xfrm>
            <a:off x="914400" y="1828800"/>
            <a:ext cx="3962400" cy="1063739"/>
          </a:xfrm>
          <a:prstGeom prst="rect">
            <a:avLst/>
          </a:prstGeom>
          <a:noFill/>
        </p:spPr>
        <p:txBody>
          <a:bodyPr wrap="square" lIns="63500" tIns="25400" rIns="63500" bIns="25400" rtlCol="0" anchor="b" anchorCtr="0">
            <a:normAutofit fontScale="90000" lnSpcReduction="10000"/>
          </a:bodyPr>
          <a:lstStyle/>
          <a:p>
            <a:pPr algn="l"/>
            <a:r>
              <a:rPr lang="zh-CN" altLang="zh-CN" sz="4000" b="1" spc="160" dirty="0">
                <a:solidFill>
                  <a:schemeClr val="dk1"/>
                </a:solidFill>
                <a:uFillTx/>
                <a:latin typeface="微软雅黑" panose="020B0503020204020204" pitchFamily="34" charset="-122"/>
                <a:ea typeface="微软雅黑" panose="020B0503020204020204" pitchFamily="34" charset="-122"/>
              </a:rPr>
              <a:t>（一）母牛繁殖障碍的检查</a:t>
            </a:r>
          </a:p>
        </p:txBody>
      </p:sp>
      <p:sp>
        <p:nvSpPr>
          <p:cNvPr id="11" name="Title 6"/>
          <p:cNvSpPr txBox="1"/>
          <p:nvPr>
            <p:custDataLst>
              <p:tags r:id="rId7"/>
            </p:custDataLst>
          </p:nvPr>
        </p:nvSpPr>
        <p:spPr>
          <a:xfrm>
            <a:off x="914400" y="3044939"/>
            <a:ext cx="3962400" cy="1984261"/>
          </a:xfrm>
          <a:prstGeom prst="rect">
            <a:avLst/>
          </a:prstGeom>
          <a:noFill/>
          <a:ln w="3175">
            <a:noFill/>
            <a:prstDash val="dash"/>
          </a:ln>
        </p:spPr>
        <p:txBody>
          <a:bodyPr wrap="square" lIns="63500" tIns="25400" rIns="63500" bIns="2540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1．病史调查</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2．流行病学调查</a:t>
            </a: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3.临床检查</a:t>
            </a:r>
          </a:p>
        </p:txBody>
      </p:sp>
      <p:pic>
        <p:nvPicPr>
          <p:cNvPr id="7" name="图片 6"/>
          <p:cNvPicPr>
            <a:picLocks noChangeAspect="1"/>
          </p:cNvPicPr>
          <p:nvPr>
            <p:custDataLst>
              <p:tags r:id="rId8"/>
            </p:custDataLst>
          </p:nvPr>
        </p:nvPicPr>
        <p:blipFill rotWithShape="1">
          <a:blip r:embed="rId15" cstate="print">
            <a:extLst>
              <a:ext uri="{28A0092B-C50C-407E-A947-70E740481C1C}">
                <a14:useLocalDpi xmlns:a14="http://schemas.microsoft.com/office/drawing/2010/main" val="0"/>
              </a:ext>
            </a:extLst>
          </a:blip>
          <a:srcRect l="141" r="50000"/>
          <a:stretch>
            <a:fillRect/>
          </a:stretch>
        </p:blipFill>
        <p:spPr>
          <a:xfrm>
            <a:off x="5486400" y="914400"/>
            <a:ext cx="54864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1"/>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267200"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dk1">
                  <a:lumMod val="75000"/>
                  <a:lumOff val="25000"/>
                </a:schemeClr>
              </a:solidFill>
              <a:latin typeface="微软雅黑" panose="020B0503020204020204" pitchFamily="34" charset="-122"/>
              <a:ea typeface="微软雅黑" panose="020B0503020204020204" pitchFamily="34" charset="-122"/>
              <a:sym typeface="+mn-ea"/>
            </a:endParaRPr>
          </a:p>
        </p:txBody>
      </p:sp>
      <p:grpSp>
        <p:nvGrpSpPr>
          <p:cNvPr id="25" name="组合 24"/>
          <p:cNvGrpSpPr/>
          <p:nvPr userDrawn="1">
            <p:custDataLst>
              <p:tags r:id="rId3"/>
            </p:custDataLst>
          </p:nvPr>
        </p:nvGrpSpPr>
        <p:grpSpPr>
          <a:xfrm>
            <a:off x="11621135" y="144145"/>
            <a:ext cx="437515" cy="323215"/>
            <a:chOff x="14582" y="1140"/>
            <a:chExt cx="1349" cy="996"/>
          </a:xfrm>
        </p:grpSpPr>
        <p:sp>
          <p:nvSpPr>
            <p:cNvPr id="29" name="菱形 28"/>
            <p:cNvSpPr/>
            <p:nvPr>
              <p:custDataLst>
                <p:tags r:id="rId35"/>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0" name="菱形 29"/>
            <p:cNvSpPr/>
            <p:nvPr>
              <p:custDataLst>
                <p:tags r:id="rId36"/>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6" name="组合 25"/>
          <p:cNvGrpSpPr/>
          <p:nvPr userDrawn="1">
            <p:custDataLst>
              <p:tags r:id="rId4"/>
            </p:custDataLst>
          </p:nvPr>
        </p:nvGrpSpPr>
        <p:grpSpPr>
          <a:xfrm flipH="1">
            <a:off x="133985" y="144145"/>
            <a:ext cx="437515" cy="323215"/>
            <a:chOff x="14582" y="1140"/>
            <a:chExt cx="1349" cy="996"/>
          </a:xfrm>
        </p:grpSpPr>
        <p:sp>
          <p:nvSpPr>
            <p:cNvPr id="27" name="菱形 26"/>
            <p:cNvSpPr/>
            <p:nvPr>
              <p:custDataLst>
                <p:tags r:id="rId33"/>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8" name="菱形 27"/>
            <p:cNvSpPr/>
            <p:nvPr>
              <p:custDataLst>
                <p:tags r:id="rId34"/>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cxnSp>
        <p:nvCxnSpPr>
          <p:cNvPr id="8" name="直接连接符 7"/>
          <p:cNvCxnSpPr/>
          <p:nvPr>
            <p:custDataLst>
              <p:tags r:id="rId5"/>
            </p:custDataLst>
          </p:nvPr>
        </p:nvCxnSpPr>
        <p:spPr>
          <a:xfrm>
            <a:off x="448310" y="1019175"/>
            <a:ext cx="908685" cy="0"/>
          </a:xfrm>
          <a:prstGeom prst="line">
            <a:avLst/>
          </a:prstGeom>
          <a:ln w="25400" cap="rnd">
            <a:solidFill>
              <a:schemeClr val="lt2"/>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6"/>
            </p:custDataLst>
          </p:nvPr>
        </p:nvCxnSpPr>
        <p:spPr>
          <a:xfrm>
            <a:off x="457200" y="6096049"/>
            <a:ext cx="291465" cy="0"/>
          </a:xfrm>
          <a:prstGeom prst="line">
            <a:avLst/>
          </a:prstGeom>
          <a:ln w="25400" cap="rnd">
            <a:solidFill>
              <a:schemeClr val="lt2"/>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7"/>
            </p:custDataLst>
          </p:nvPr>
        </p:nvCxnSpPr>
        <p:spPr>
          <a:xfrm>
            <a:off x="11278235" y="609600"/>
            <a:ext cx="230505" cy="0"/>
          </a:xfrm>
          <a:prstGeom prst="line">
            <a:avLst/>
          </a:prstGeom>
          <a:ln w="19050" cap="rnd">
            <a:solidFill>
              <a:schemeClr val="dk2"/>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8"/>
            </p:custDataLst>
          </p:nvPr>
        </p:nvCxnSpPr>
        <p:spPr>
          <a:xfrm>
            <a:off x="11278235" y="670560"/>
            <a:ext cx="141605" cy="0"/>
          </a:xfrm>
          <a:prstGeom prst="line">
            <a:avLst/>
          </a:prstGeom>
          <a:ln w="19050" cap="rnd">
            <a:solidFill>
              <a:schemeClr val="dk2"/>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custDataLst>
              <p:tags r:id="rId9"/>
            </p:custDataLst>
          </p:nvPr>
        </p:nvSpPr>
        <p:spPr>
          <a:xfrm>
            <a:off x="448314" y="1219210"/>
            <a:ext cx="3352825" cy="1404620"/>
          </a:xfrm>
          <a:prstGeom prst="rect">
            <a:avLst/>
          </a:prstGeom>
          <a:noFill/>
        </p:spPr>
        <p:txBody>
          <a:bodyPr wrap="square" lIns="63500" tIns="25400" rIns="63500" bIns="25400" rtlCol="0" anchor="b" anchorCtr="0">
            <a:normAutofit fontScale="97500"/>
          </a:bodyPr>
          <a:lstStyle/>
          <a:p>
            <a:pPr lvl="0" algn="l">
              <a:lnSpc>
                <a:spcPct val="110000"/>
              </a:lnSpc>
              <a:buClrTx/>
              <a:buSzTx/>
              <a:buFontTx/>
            </a:pPr>
            <a:r>
              <a:rPr lang="zh-CN" altLang="en-US" sz="4000" b="1" spc="240" dirty="0">
                <a:solidFill>
                  <a:schemeClr val="dk1"/>
                </a:solidFill>
                <a:uFillTx/>
                <a:latin typeface="微软雅黑" panose="020B0503020204020204" pitchFamily="34" charset="-122"/>
                <a:ea typeface="微软雅黑" panose="020B0503020204020204" pitchFamily="34" charset="-122"/>
                <a:sym typeface="+mn-ea"/>
              </a:rPr>
              <a:t>（一）母牛繁殖障碍的检查</a:t>
            </a:r>
          </a:p>
        </p:txBody>
      </p:sp>
      <p:sp>
        <p:nvSpPr>
          <p:cNvPr id="5" name="文本框 4"/>
          <p:cNvSpPr txBox="1"/>
          <p:nvPr>
            <p:custDataLst>
              <p:tags r:id="rId10"/>
            </p:custDataLst>
          </p:nvPr>
        </p:nvSpPr>
        <p:spPr>
          <a:xfrm>
            <a:off x="448314" y="2694950"/>
            <a:ext cx="3351555" cy="505473"/>
          </a:xfrm>
          <a:prstGeom prst="rect">
            <a:avLst/>
          </a:prstGeom>
          <a:noFill/>
        </p:spPr>
        <p:txBody>
          <a:bodyPr wrap="square" lIns="63500" tIns="25400" rIns="63500" bIns="25400" rtlCol="0" anchor="t" anchorCtr="0">
            <a:normAutofit/>
          </a:bodyPr>
          <a:lstStyle/>
          <a:p>
            <a:pPr algn="l" fontAlgn="auto">
              <a:lnSpc>
                <a:spcPct val="120000"/>
              </a:lnSpc>
            </a:pPr>
            <a:r>
              <a:rPr lang="en-US" altLang="zh-CN" spc="100" dirty="0">
                <a:solidFill>
                  <a:schemeClr val="dk1"/>
                </a:solidFill>
                <a:uFillTx/>
                <a:latin typeface="微软雅黑" panose="020B0503020204020204" pitchFamily="34" charset="-122"/>
                <a:ea typeface="微软雅黑" panose="020B0503020204020204" pitchFamily="34" charset="-122"/>
                <a:cs typeface="微软雅黑" panose="020B0503020204020204" pitchFamily="34" charset="-122"/>
              </a:rPr>
              <a:t>1．病史调查</a:t>
            </a:r>
          </a:p>
        </p:txBody>
      </p:sp>
      <p:cxnSp>
        <p:nvCxnSpPr>
          <p:cNvPr id="6" name="直接连接符 5"/>
          <p:cNvCxnSpPr/>
          <p:nvPr>
            <p:custDataLst>
              <p:tags r:id="rId11"/>
            </p:custDataLst>
          </p:nvPr>
        </p:nvCxnSpPr>
        <p:spPr>
          <a:xfrm>
            <a:off x="5426393" y="3413125"/>
            <a:ext cx="5407025" cy="0"/>
          </a:xfrm>
          <a:prstGeom prst="line">
            <a:avLst/>
          </a:prstGeom>
          <a:ln w="25400" cap="rnd">
            <a:solidFill>
              <a:schemeClr val="lt1">
                <a:lumMod val="75000"/>
              </a:schemeClr>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75" name="椭圆 74"/>
          <p:cNvSpPr/>
          <p:nvPr>
            <p:custDataLst>
              <p:tags r:id="rId12"/>
            </p:custDataLst>
          </p:nvPr>
        </p:nvSpPr>
        <p:spPr>
          <a:xfrm>
            <a:off x="6531928" y="2922270"/>
            <a:ext cx="332740" cy="33337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6" name="文本框 75"/>
          <p:cNvSpPr txBox="1"/>
          <p:nvPr>
            <p:custDataLst>
              <p:tags r:id="rId13"/>
            </p:custDataLst>
          </p:nvPr>
        </p:nvSpPr>
        <p:spPr>
          <a:xfrm>
            <a:off x="6497321" y="2935605"/>
            <a:ext cx="401955" cy="30670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01</a:t>
            </a:r>
          </a:p>
        </p:txBody>
      </p:sp>
      <p:cxnSp>
        <p:nvCxnSpPr>
          <p:cNvPr id="3" name="直接连接符 2"/>
          <p:cNvCxnSpPr>
            <a:stCxn id="7" idx="0"/>
            <a:endCxn id="75" idx="4"/>
          </p:cNvCxnSpPr>
          <p:nvPr>
            <p:custDataLst>
              <p:tags r:id="rId14"/>
            </p:custDataLst>
          </p:nvPr>
        </p:nvCxnSpPr>
        <p:spPr>
          <a:xfrm flipH="1" flipV="1">
            <a:off x="6698933" y="3255645"/>
            <a:ext cx="635" cy="125730"/>
          </a:xfrm>
          <a:prstGeom prst="line">
            <a:avLst/>
          </a:prstGeom>
          <a:ln>
            <a:solidFill>
              <a:srgbClr val="54C888"/>
            </a:solidFill>
          </a:ln>
        </p:spPr>
        <p:style>
          <a:lnRef idx="1">
            <a:schemeClr val="accent1"/>
          </a:lnRef>
          <a:fillRef idx="0">
            <a:schemeClr val="accent1"/>
          </a:fillRef>
          <a:effectRef idx="0">
            <a:schemeClr val="accent1"/>
          </a:effectRef>
          <a:fontRef idx="minor">
            <a:schemeClr val="tx1"/>
          </a:fontRef>
        </p:style>
      </p:cxnSp>
      <p:sp>
        <p:nvSpPr>
          <p:cNvPr id="7" name="椭圆 6"/>
          <p:cNvSpPr/>
          <p:nvPr>
            <p:custDataLst>
              <p:tags r:id="rId15"/>
            </p:custDataLst>
          </p:nvPr>
        </p:nvSpPr>
        <p:spPr>
          <a:xfrm>
            <a:off x="6665913" y="3381375"/>
            <a:ext cx="65405" cy="6540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49" name="椭圆 148"/>
          <p:cNvSpPr/>
          <p:nvPr>
            <p:custDataLst>
              <p:tags r:id="rId16"/>
            </p:custDataLst>
          </p:nvPr>
        </p:nvSpPr>
        <p:spPr>
          <a:xfrm flipV="1">
            <a:off x="6751638" y="3574415"/>
            <a:ext cx="333375" cy="33337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cxnSp>
        <p:nvCxnSpPr>
          <p:cNvPr id="151" name="直接连接符 150"/>
          <p:cNvCxnSpPr>
            <a:stCxn id="152" idx="0"/>
            <a:endCxn id="149" idx="4"/>
          </p:cNvCxnSpPr>
          <p:nvPr>
            <p:custDataLst>
              <p:tags r:id="rId17"/>
            </p:custDataLst>
          </p:nvPr>
        </p:nvCxnSpPr>
        <p:spPr>
          <a:xfrm flipH="1">
            <a:off x="6919278" y="3448685"/>
            <a:ext cx="635" cy="125730"/>
          </a:xfrm>
          <a:prstGeom prst="line">
            <a:avLst/>
          </a:prstGeom>
          <a:ln>
            <a:solidFill>
              <a:srgbClr val="42C2AA"/>
            </a:solidFill>
          </a:ln>
        </p:spPr>
        <p:style>
          <a:lnRef idx="1">
            <a:schemeClr val="accent1"/>
          </a:lnRef>
          <a:fillRef idx="0">
            <a:schemeClr val="accent1"/>
          </a:fillRef>
          <a:effectRef idx="0">
            <a:schemeClr val="accent1"/>
          </a:effectRef>
          <a:fontRef idx="minor">
            <a:schemeClr val="tx1"/>
          </a:fontRef>
        </p:style>
      </p:cxnSp>
      <p:sp>
        <p:nvSpPr>
          <p:cNvPr id="152" name="椭圆 151"/>
          <p:cNvSpPr/>
          <p:nvPr>
            <p:custDataLst>
              <p:tags r:id="rId18"/>
            </p:custDataLst>
          </p:nvPr>
        </p:nvSpPr>
        <p:spPr>
          <a:xfrm flipV="1">
            <a:off x="6886258" y="3383280"/>
            <a:ext cx="65405" cy="6540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54" name="文本框 153"/>
          <p:cNvSpPr txBox="1"/>
          <p:nvPr>
            <p:custDataLst>
              <p:tags r:id="rId19"/>
            </p:custDataLst>
          </p:nvPr>
        </p:nvSpPr>
        <p:spPr>
          <a:xfrm>
            <a:off x="6717031" y="3587750"/>
            <a:ext cx="402590" cy="30670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02</a:t>
            </a:r>
          </a:p>
        </p:txBody>
      </p:sp>
      <p:sp>
        <p:nvSpPr>
          <p:cNvPr id="157" name="椭圆 156"/>
          <p:cNvSpPr/>
          <p:nvPr>
            <p:custDataLst>
              <p:tags r:id="rId20"/>
            </p:custDataLst>
          </p:nvPr>
        </p:nvSpPr>
        <p:spPr>
          <a:xfrm>
            <a:off x="9259888" y="2921635"/>
            <a:ext cx="332740" cy="33337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58" name="文本框 157"/>
          <p:cNvSpPr txBox="1"/>
          <p:nvPr>
            <p:custDataLst>
              <p:tags r:id="rId21"/>
            </p:custDataLst>
          </p:nvPr>
        </p:nvSpPr>
        <p:spPr>
          <a:xfrm>
            <a:off x="9225281" y="2934335"/>
            <a:ext cx="401955" cy="30797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03</a:t>
            </a:r>
          </a:p>
        </p:txBody>
      </p:sp>
      <p:cxnSp>
        <p:nvCxnSpPr>
          <p:cNvPr id="159" name="直接连接符 158"/>
          <p:cNvCxnSpPr>
            <a:stCxn id="160" idx="0"/>
            <a:endCxn id="157" idx="4"/>
          </p:cNvCxnSpPr>
          <p:nvPr>
            <p:custDataLst>
              <p:tags r:id="rId22"/>
            </p:custDataLst>
          </p:nvPr>
        </p:nvCxnSpPr>
        <p:spPr>
          <a:xfrm flipH="1" flipV="1">
            <a:off x="9426893" y="3255010"/>
            <a:ext cx="635" cy="126365"/>
          </a:xfrm>
          <a:prstGeom prst="line">
            <a:avLst/>
          </a:prstGeom>
          <a:ln>
            <a:solidFill>
              <a:srgbClr val="42AAC2"/>
            </a:solidFill>
          </a:ln>
        </p:spPr>
        <p:style>
          <a:lnRef idx="1">
            <a:schemeClr val="accent1"/>
          </a:lnRef>
          <a:fillRef idx="0">
            <a:schemeClr val="accent1"/>
          </a:fillRef>
          <a:effectRef idx="0">
            <a:schemeClr val="accent1"/>
          </a:effectRef>
          <a:fontRef idx="minor">
            <a:schemeClr val="tx1"/>
          </a:fontRef>
        </p:style>
      </p:cxnSp>
      <p:sp>
        <p:nvSpPr>
          <p:cNvPr id="160" name="椭圆 159"/>
          <p:cNvSpPr/>
          <p:nvPr>
            <p:custDataLst>
              <p:tags r:id="rId23"/>
            </p:custDataLst>
          </p:nvPr>
        </p:nvSpPr>
        <p:spPr>
          <a:xfrm>
            <a:off x="9393873" y="3381375"/>
            <a:ext cx="65405" cy="6540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68" name="椭圆 167"/>
          <p:cNvSpPr/>
          <p:nvPr>
            <p:custDataLst>
              <p:tags r:id="rId24"/>
            </p:custDataLst>
          </p:nvPr>
        </p:nvSpPr>
        <p:spPr>
          <a:xfrm flipV="1">
            <a:off x="9468168" y="3574415"/>
            <a:ext cx="332740" cy="333375"/>
          </a:xfrm>
          <a:prstGeom prst="ellipse">
            <a:avLst/>
          </a:prstGeom>
          <a:solidFill>
            <a:srgbClr val="589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cxnSp>
        <p:nvCxnSpPr>
          <p:cNvPr id="169" name="直接连接符 168"/>
          <p:cNvCxnSpPr>
            <a:stCxn id="170" idx="0"/>
            <a:endCxn id="168" idx="4"/>
          </p:cNvCxnSpPr>
          <p:nvPr>
            <p:custDataLst>
              <p:tags r:id="rId25"/>
            </p:custDataLst>
          </p:nvPr>
        </p:nvCxnSpPr>
        <p:spPr>
          <a:xfrm flipH="1">
            <a:off x="9634538" y="3448685"/>
            <a:ext cx="635" cy="125730"/>
          </a:xfrm>
          <a:prstGeom prst="line">
            <a:avLst/>
          </a:prstGeom>
          <a:ln>
            <a:solidFill>
              <a:srgbClr val="5898CC"/>
            </a:solidFill>
          </a:ln>
        </p:spPr>
        <p:style>
          <a:lnRef idx="1">
            <a:schemeClr val="accent1"/>
          </a:lnRef>
          <a:fillRef idx="0">
            <a:schemeClr val="accent1"/>
          </a:fillRef>
          <a:effectRef idx="0">
            <a:schemeClr val="accent1"/>
          </a:effectRef>
          <a:fontRef idx="minor">
            <a:schemeClr val="tx1"/>
          </a:fontRef>
        </p:style>
      </p:cxnSp>
      <p:sp>
        <p:nvSpPr>
          <p:cNvPr id="170" name="椭圆 169"/>
          <p:cNvSpPr/>
          <p:nvPr>
            <p:custDataLst>
              <p:tags r:id="rId26"/>
            </p:custDataLst>
          </p:nvPr>
        </p:nvSpPr>
        <p:spPr>
          <a:xfrm flipV="1">
            <a:off x="9602153" y="3383280"/>
            <a:ext cx="65405" cy="65405"/>
          </a:xfrm>
          <a:prstGeom prst="ellipse">
            <a:avLst/>
          </a:prstGeom>
          <a:solidFill>
            <a:srgbClr val="589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71" name="文本框 170"/>
          <p:cNvSpPr txBox="1"/>
          <p:nvPr>
            <p:custDataLst>
              <p:tags r:id="rId27"/>
            </p:custDataLst>
          </p:nvPr>
        </p:nvSpPr>
        <p:spPr>
          <a:xfrm>
            <a:off x="9433561" y="3587433"/>
            <a:ext cx="401955" cy="307340"/>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04</a:t>
            </a:r>
          </a:p>
        </p:txBody>
      </p:sp>
      <p:sp>
        <p:nvSpPr>
          <p:cNvPr id="31" name="等腰三角形 30"/>
          <p:cNvSpPr/>
          <p:nvPr>
            <p:custDataLst>
              <p:tags r:id="rId28"/>
            </p:custDataLst>
          </p:nvPr>
        </p:nvSpPr>
        <p:spPr>
          <a:xfrm rot="5400000">
            <a:off x="10827068" y="3350895"/>
            <a:ext cx="137160" cy="124460"/>
          </a:xfrm>
          <a:prstGeom prst="triangl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9" name="文本框 18"/>
          <p:cNvSpPr txBox="1"/>
          <p:nvPr>
            <p:custDataLst>
              <p:tags r:id="rId29"/>
            </p:custDataLst>
          </p:nvPr>
        </p:nvSpPr>
        <p:spPr>
          <a:xfrm>
            <a:off x="5512118" y="1390015"/>
            <a:ext cx="2520950" cy="1411605"/>
          </a:xfrm>
          <a:prstGeom prst="rect">
            <a:avLst/>
          </a:prstGeom>
          <a:noFill/>
        </p:spPr>
        <p:txBody>
          <a:bodyPr wrap="square" rtlCol="0" anchor="b" anchorCtr="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不育母牛的数量。根据患牛的多少估计不育的原因是带有共同性的，还是个别性的情况。</a:t>
            </a:r>
          </a:p>
        </p:txBody>
      </p:sp>
      <p:sp>
        <p:nvSpPr>
          <p:cNvPr id="20" name="文本框 19"/>
          <p:cNvSpPr txBox="1"/>
          <p:nvPr>
            <p:custDataLst>
              <p:tags r:id="rId30"/>
            </p:custDataLst>
          </p:nvPr>
        </p:nvSpPr>
        <p:spPr>
          <a:xfrm>
            <a:off x="8283893" y="1390015"/>
            <a:ext cx="2520950" cy="1411605"/>
          </a:xfrm>
          <a:prstGeom prst="rect">
            <a:avLst/>
          </a:prstGeom>
          <a:noFill/>
        </p:spPr>
        <p:txBody>
          <a:bodyPr wrap="square" rtlCol="0" anchor="b" anchorCtr="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(3)母牛的饲养管理情况。询问母牛的饲养管理情况，例如饲料的种类，喂量，饲料质量及来源，是舍饲还是放牧，圈舍情况，运动、使役及产乳情况，可以确定是否为营养性或管理性不育。</a:t>
            </a:r>
          </a:p>
        </p:txBody>
      </p:sp>
      <p:sp>
        <p:nvSpPr>
          <p:cNvPr id="21" name="文本框 20"/>
          <p:cNvSpPr txBox="1"/>
          <p:nvPr>
            <p:custDataLst>
              <p:tags r:id="rId31"/>
            </p:custDataLst>
          </p:nvPr>
        </p:nvSpPr>
        <p:spPr>
          <a:xfrm>
            <a:off x="5664518" y="4057015"/>
            <a:ext cx="2520950" cy="1411605"/>
          </a:xfrm>
          <a:prstGeom prst="rect">
            <a:avLst/>
          </a:prstGeom>
          <a:noFill/>
        </p:spPr>
        <p:txBody>
          <a:bodyPr wrap="square" rtlCol="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母牛的年龄。根据年龄并结合发情配种情况估计不育的类型，是先天性、后天性，还是衰老性。</a:t>
            </a:r>
          </a:p>
        </p:txBody>
      </p:sp>
      <p:sp>
        <p:nvSpPr>
          <p:cNvPr id="22" name="文本框 21"/>
          <p:cNvSpPr txBox="1"/>
          <p:nvPr>
            <p:custDataLst>
              <p:tags r:id="rId32"/>
            </p:custDataLst>
          </p:nvPr>
        </p:nvSpPr>
        <p:spPr>
          <a:xfrm>
            <a:off x="8436293" y="4057015"/>
            <a:ext cx="2520950" cy="1411605"/>
          </a:xfrm>
          <a:prstGeom prst="rect">
            <a:avLst/>
          </a:prstGeom>
          <a:noFill/>
        </p:spPr>
        <p:txBody>
          <a:bodyPr wrap="square" rtlCol="0">
            <a:normAutofit fontScale="90000"/>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繁殖状况。询问母牛的胎次，上次妊娠过程，是否发生过流产等妊娠疾病；分娩时间、分娩过程，例如母牛是否发生过难产、胎衣不下及子宫脱出；产后发情出现的时间，发情的次数及是否规律，发情表现是否正常；配种次数、时间、方法和技术是否熟练等。</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29"/>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30"/>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 name="组合 1"/>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27"/>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28"/>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3" name="文本框 2"/>
          <p:cNvSpPr txBox="1"/>
          <p:nvPr>
            <p:custDataLst>
              <p:tags r:id="rId4"/>
            </p:custDataLst>
          </p:nvPr>
        </p:nvSpPr>
        <p:spPr>
          <a:xfrm>
            <a:off x="609603" y="2743200"/>
            <a:ext cx="3230905" cy="1371600"/>
          </a:xfrm>
          <a:prstGeom prst="rect">
            <a:avLst/>
          </a:prstGeom>
          <a:noFill/>
        </p:spPr>
        <p:txBody>
          <a:bodyPr wrap="square" lIns="63500" tIns="25400" rIns="63500" bIns="25400" rtlCol="0" anchor="ctr" anchorCtr="0">
            <a:normAutofit lnSpcReduction="10000"/>
          </a:bodyPr>
          <a:lstStyle/>
          <a:p>
            <a:pPr algn="l"/>
            <a:r>
              <a:rPr lang="zh-CN" altLang="zh-CN" sz="4400" b="1" spc="160" dirty="0">
                <a:solidFill>
                  <a:schemeClr val="dk1"/>
                </a:solidFill>
                <a:uFillTx/>
                <a:latin typeface="微软雅黑" panose="020B0503020204020204" pitchFamily="34" charset="-122"/>
                <a:ea typeface="微软雅黑" panose="020B0503020204020204" pitchFamily="34" charset="-122"/>
                <a:cs typeface="微软雅黑" panose="020B0503020204020204" pitchFamily="34" charset="-122"/>
              </a:rPr>
              <a:t>1．病史调查</a:t>
            </a:r>
          </a:p>
        </p:txBody>
      </p:sp>
      <p:cxnSp>
        <p:nvCxnSpPr>
          <p:cNvPr id="6" name="直接连接符 5"/>
          <p:cNvCxnSpPr/>
          <p:nvPr>
            <p:custDataLst>
              <p:tags r:id="rId5"/>
            </p:custDataLst>
          </p:nvPr>
        </p:nvCxnSpPr>
        <p:spPr>
          <a:xfrm>
            <a:off x="5174298" y="3413125"/>
            <a:ext cx="5407025" cy="0"/>
          </a:xfrm>
          <a:prstGeom prst="line">
            <a:avLst/>
          </a:prstGeom>
          <a:ln w="25400" cap="rnd">
            <a:solidFill>
              <a:schemeClr val="lt1">
                <a:lumMod val="75000"/>
              </a:schemeClr>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75" name="椭圆 74"/>
          <p:cNvSpPr/>
          <p:nvPr>
            <p:custDataLst>
              <p:tags r:id="rId6"/>
            </p:custDataLst>
          </p:nvPr>
        </p:nvSpPr>
        <p:spPr>
          <a:xfrm>
            <a:off x="6279833" y="2922270"/>
            <a:ext cx="332740" cy="33337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6" name="文本框 75"/>
          <p:cNvSpPr txBox="1"/>
          <p:nvPr>
            <p:custDataLst>
              <p:tags r:id="rId7"/>
            </p:custDataLst>
          </p:nvPr>
        </p:nvSpPr>
        <p:spPr>
          <a:xfrm>
            <a:off x="6245226" y="2935605"/>
            <a:ext cx="401955" cy="30670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01</a:t>
            </a:r>
          </a:p>
        </p:txBody>
      </p:sp>
      <p:cxnSp>
        <p:nvCxnSpPr>
          <p:cNvPr id="11" name="直接连接符 10"/>
          <p:cNvCxnSpPr>
            <a:stCxn id="13" idx="0"/>
            <a:endCxn id="75" idx="4"/>
          </p:cNvCxnSpPr>
          <p:nvPr>
            <p:custDataLst>
              <p:tags r:id="rId8"/>
            </p:custDataLst>
          </p:nvPr>
        </p:nvCxnSpPr>
        <p:spPr>
          <a:xfrm flipH="1" flipV="1">
            <a:off x="6446838" y="3255645"/>
            <a:ext cx="635" cy="125730"/>
          </a:xfrm>
          <a:prstGeom prst="line">
            <a:avLst/>
          </a:prstGeom>
          <a:ln>
            <a:solidFill>
              <a:srgbClr val="54C888"/>
            </a:solidFill>
          </a:ln>
        </p:spPr>
        <p:style>
          <a:lnRef idx="1">
            <a:schemeClr val="accent1"/>
          </a:lnRef>
          <a:fillRef idx="0">
            <a:schemeClr val="accent1"/>
          </a:fillRef>
          <a:effectRef idx="0">
            <a:schemeClr val="accent1"/>
          </a:effectRef>
          <a:fontRef idx="minor">
            <a:schemeClr val="tx1"/>
          </a:fontRef>
        </p:style>
      </p:cxnSp>
      <p:sp>
        <p:nvSpPr>
          <p:cNvPr id="13" name="椭圆 12"/>
          <p:cNvSpPr/>
          <p:nvPr>
            <p:custDataLst>
              <p:tags r:id="rId9"/>
            </p:custDataLst>
          </p:nvPr>
        </p:nvSpPr>
        <p:spPr>
          <a:xfrm>
            <a:off x="6413818" y="3381375"/>
            <a:ext cx="65405" cy="6540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49" name="椭圆 148"/>
          <p:cNvSpPr/>
          <p:nvPr>
            <p:custDataLst>
              <p:tags r:id="rId10"/>
            </p:custDataLst>
          </p:nvPr>
        </p:nvSpPr>
        <p:spPr>
          <a:xfrm flipV="1">
            <a:off x="6499543" y="3574415"/>
            <a:ext cx="333375" cy="33337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cxnSp>
        <p:nvCxnSpPr>
          <p:cNvPr id="151" name="直接连接符 150"/>
          <p:cNvCxnSpPr>
            <a:stCxn id="152" idx="0"/>
            <a:endCxn id="149" idx="4"/>
          </p:cNvCxnSpPr>
          <p:nvPr>
            <p:custDataLst>
              <p:tags r:id="rId11"/>
            </p:custDataLst>
          </p:nvPr>
        </p:nvCxnSpPr>
        <p:spPr>
          <a:xfrm flipH="1">
            <a:off x="6667183" y="3448685"/>
            <a:ext cx="635" cy="125730"/>
          </a:xfrm>
          <a:prstGeom prst="line">
            <a:avLst/>
          </a:prstGeom>
          <a:ln>
            <a:solidFill>
              <a:srgbClr val="42C2AA"/>
            </a:solidFill>
          </a:ln>
        </p:spPr>
        <p:style>
          <a:lnRef idx="1">
            <a:schemeClr val="accent1"/>
          </a:lnRef>
          <a:fillRef idx="0">
            <a:schemeClr val="accent1"/>
          </a:fillRef>
          <a:effectRef idx="0">
            <a:schemeClr val="accent1"/>
          </a:effectRef>
          <a:fontRef idx="minor">
            <a:schemeClr val="tx1"/>
          </a:fontRef>
        </p:style>
      </p:cxnSp>
      <p:sp>
        <p:nvSpPr>
          <p:cNvPr id="152" name="椭圆 151"/>
          <p:cNvSpPr/>
          <p:nvPr>
            <p:custDataLst>
              <p:tags r:id="rId12"/>
            </p:custDataLst>
          </p:nvPr>
        </p:nvSpPr>
        <p:spPr>
          <a:xfrm flipV="1">
            <a:off x="6634163" y="3383280"/>
            <a:ext cx="65405" cy="6540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54" name="文本框 153"/>
          <p:cNvSpPr txBox="1"/>
          <p:nvPr>
            <p:custDataLst>
              <p:tags r:id="rId13"/>
            </p:custDataLst>
          </p:nvPr>
        </p:nvSpPr>
        <p:spPr>
          <a:xfrm>
            <a:off x="6464936" y="3587750"/>
            <a:ext cx="402590" cy="30670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02</a:t>
            </a:r>
          </a:p>
        </p:txBody>
      </p:sp>
      <p:sp>
        <p:nvSpPr>
          <p:cNvPr id="157" name="椭圆 156"/>
          <p:cNvSpPr/>
          <p:nvPr>
            <p:custDataLst>
              <p:tags r:id="rId14"/>
            </p:custDataLst>
          </p:nvPr>
        </p:nvSpPr>
        <p:spPr>
          <a:xfrm>
            <a:off x="9007793" y="2921635"/>
            <a:ext cx="332740" cy="33337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58" name="文本框 157"/>
          <p:cNvSpPr txBox="1"/>
          <p:nvPr>
            <p:custDataLst>
              <p:tags r:id="rId15"/>
            </p:custDataLst>
          </p:nvPr>
        </p:nvSpPr>
        <p:spPr>
          <a:xfrm>
            <a:off x="8973186" y="2934335"/>
            <a:ext cx="401955" cy="307975"/>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03</a:t>
            </a:r>
          </a:p>
        </p:txBody>
      </p:sp>
      <p:cxnSp>
        <p:nvCxnSpPr>
          <p:cNvPr id="159" name="直接连接符 158"/>
          <p:cNvCxnSpPr>
            <a:stCxn id="160" idx="0"/>
            <a:endCxn id="157" idx="4"/>
          </p:cNvCxnSpPr>
          <p:nvPr>
            <p:custDataLst>
              <p:tags r:id="rId16"/>
            </p:custDataLst>
          </p:nvPr>
        </p:nvCxnSpPr>
        <p:spPr>
          <a:xfrm flipH="1" flipV="1">
            <a:off x="9174798" y="3255010"/>
            <a:ext cx="635" cy="126365"/>
          </a:xfrm>
          <a:prstGeom prst="line">
            <a:avLst/>
          </a:prstGeom>
          <a:ln>
            <a:solidFill>
              <a:srgbClr val="42AAC2"/>
            </a:solidFill>
          </a:ln>
        </p:spPr>
        <p:style>
          <a:lnRef idx="1">
            <a:schemeClr val="accent1"/>
          </a:lnRef>
          <a:fillRef idx="0">
            <a:schemeClr val="accent1"/>
          </a:fillRef>
          <a:effectRef idx="0">
            <a:schemeClr val="accent1"/>
          </a:effectRef>
          <a:fontRef idx="minor">
            <a:schemeClr val="tx1"/>
          </a:fontRef>
        </p:style>
      </p:cxnSp>
      <p:sp>
        <p:nvSpPr>
          <p:cNvPr id="160" name="椭圆 159"/>
          <p:cNvSpPr/>
          <p:nvPr>
            <p:custDataLst>
              <p:tags r:id="rId17"/>
            </p:custDataLst>
          </p:nvPr>
        </p:nvSpPr>
        <p:spPr>
          <a:xfrm>
            <a:off x="9141778" y="3381375"/>
            <a:ext cx="65405" cy="65405"/>
          </a:xfrm>
          <a:prstGeom prst="ellipse">
            <a:avLst/>
          </a:prstGeom>
          <a:solidFill>
            <a:srgbClr val="42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68" name="椭圆 167"/>
          <p:cNvSpPr/>
          <p:nvPr>
            <p:custDataLst>
              <p:tags r:id="rId18"/>
            </p:custDataLst>
          </p:nvPr>
        </p:nvSpPr>
        <p:spPr>
          <a:xfrm flipV="1">
            <a:off x="9216073" y="3574415"/>
            <a:ext cx="332740" cy="333375"/>
          </a:xfrm>
          <a:prstGeom prst="ellipse">
            <a:avLst/>
          </a:prstGeom>
          <a:solidFill>
            <a:srgbClr val="589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dirty="0">
              <a:solidFill>
                <a:schemeClr val="dk1">
                  <a:lumMod val="85000"/>
                  <a:lumOff val="15000"/>
                </a:schemeClr>
              </a:solidFill>
              <a:latin typeface="微软雅黑" panose="020B0503020204020204" pitchFamily="34" charset="-122"/>
              <a:ea typeface="微软雅黑" panose="020B0503020204020204" pitchFamily="34" charset="-122"/>
            </a:endParaRPr>
          </a:p>
        </p:txBody>
      </p:sp>
      <p:cxnSp>
        <p:nvCxnSpPr>
          <p:cNvPr id="169" name="直接连接符 168"/>
          <p:cNvCxnSpPr>
            <a:stCxn id="170" idx="0"/>
            <a:endCxn id="168" idx="4"/>
          </p:cNvCxnSpPr>
          <p:nvPr>
            <p:custDataLst>
              <p:tags r:id="rId19"/>
            </p:custDataLst>
          </p:nvPr>
        </p:nvCxnSpPr>
        <p:spPr>
          <a:xfrm flipH="1">
            <a:off x="9382443" y="3448685"/>
            <a:ext cx="635" cy="125730"/>
          </a:xfrm>
          <a:prstGeom prst="line">
            <a:avLst/>
          </a:prstGeom>
          <a:ln>
            <a:solidFill>
              <a:srgbClr val="5898CC"/>
            </a:solidFill>
          </a:ln>
        </p:spPr>
        <p:style>
          <a:lnRef idx="1">
            <a:schemeClr val="accent1"/>
          </a:lnRef>
          <a:fillRef idx="0">
            <a:schemeClr val="accent1"/>
          </a:fillRef>
          <a:effectRef idx="0">
            <a:schemeClr val="accent1"/>
          </a:effectRef>
          <a:fontRef idx="minor">
            <a:schemeClr val="tx1"/>
          </a:fontRef>
        </p:style>
      </p:cxnSp>
      <p:sp>
        <p:nvSpPr>
          <p:cNvPr id="170" name="椭圆 169"/>
          <p:cNvSpPr/>
          <p:nvPr>
            <p:custDataLst>
              <p:tags r:id="rId20"/>
            </p:custDataLst>
          </p:nvPr>
        </p:nvSpPr>
        <p:spPr>
          <a:xfrm flipV="1">
            <a:off x="9350058" y="3383280"/>
            <a:ext cx="65405" cy="65405"/>
          </a:xfrm>
          <a:prstGeom prst="ellipse">
            <a:avLst/>
          </a:prstGeom>
          <a:solidFill>
            <a:srgbClr val="589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71" name="文本框 170"/>
          <p:cNvSpPr txBox="1"/>
          <p:nvPr>
            <p:custDataLst>
              <p:tags r:id="rId21"/>
            </p:custDataLst>
          </p:nvPr>
        </p:nvSpPr>
        <p:spPr>
          <a:xfrm>
            <a:off x="9181466" y="3587433"/>
            <a:ext cx="401955" cy="307340"/>
          </a:xfrm>
          <a:prstGeom prst="rect">
            <a:avLst/>
          </a:prstGeom>
          <a:noFill/>
        </p:spPr>
        <p:txBody>
          <a:bodyPr wrap="square" rtlCol="0">
            <a:normAutofit fontScale="97500"/>
          </a:bodyPr>
          <a:lstStyle/>
          <a:p>
            <a:r>
              <a:rPr lang="en-US" altLang="zh-CN" sz="1400" b="1" dirty="0">
                <a:solidFill>
                  <a:schemeClr val="lt1"/>
                </a:solidFill>
                <a:latin typeface="微软雅黑" panose="020B0503020204020204" pitchFamily="34" charset="-122"/>
                <a:ea typeface="微软雅黑" panose="020B0503020204020204" pitchFamily="34" charset="-122"/>
                <a:cs typeface="Arial" panose="020B0604020202020204" pitchFamily="34" charset="0"/>
              </a:rPr>
              <a:t>04</a:t>
            </a:r>
          </a:p>
        </p:txBody>
      </p:sp>
      <p:sp>
        <p:nvSpPr>
          <p:cNvPr id="31" name="等腰三角形 30"/>
          <p:cNvSpPr/>
          <p:nvPr>
            <p:custDataLst>
              <p:tags r:id="rId22"/>
            </p:custDataLst>
          </p:nvPr>
        </p:nvSpPr>
        <p:spPr>
          <a:xfrm rot="5400000">
            <a:off x="10574973" y="3350895"/>
            <a:ext cx="137160" cy="124460"/>
          </a:xfrm>
          <a:prstGeom prst="triangl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9" name="文本框 18"/>
          <p:cNvSpPr txBox="1"/>
          <p:nvPr>
            <p:custDataLst>
              <p:tags r:id="rId23"/>
            </p:custDataLst>
          </p:nvPr>
        </p:nvSpPr>
        <p:spPr>
          <a:xfrm>
            <a:off x="5260023" y="1390015"/>
            <a:ext cx="2520950" cy="1411605"/>
          </a:xfrm>
          <a:prstGeom prst="rect">
            <a:avLst/>
          </a:prstGeom>
          <a:noFill/>
        </p:spPr>
        <p:txBody>
          <a:bodyPr wrap="square" rtlCol="0" anchor="b" anchorCtr="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不育母牛的数量。根据患牛的多少估计不育的原因是带有共同性的，还是个别性的情况。</a:t>
            </a:r>
          </a:p>
        </p:txBody>
      </p:sp>
      <p:sp>
        <p:nvSpPr>
          <p:cNvPr id="20" name="文本框 19"/>
          <p:cNvSpPr txBox="1"/>
          <p:nvPr>
            <p:custDataLst>
              <p:tags r:id="rId24"/>
            </p:custDataLst>
          </p:nvPr>
        </p:nvSpPr>
        <p:spPr>
          <a:xfrm>
            <a:off x="8031798" y="1390015"/>
            <a:ext cx="2520950" cy="1411605"/>
          </a:xfrm>
          <a:prstGeom prst="rect">
            <a:avLst/>
          </a:prstGeom>
          <a:noFill/>
        </p:spPr>
        <p:txBody>
          <a:bodyPr wrap="square" rtlCol="0" anchor="b" anchorCtr="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(3)母牛的饲养管理情况。询问母牛的饲养管理情况，例如饲料的种类，喂量，饲料质量及来源，是舍饲还是放牧，圈舍情况，运动、使役及产乳情况，可以确定是否为营养性或管理性不育。</a:t>
            </a:r>
          </a:p>
        </p:txBody>
      </p:sp>
      <p:sp>
        <p:nvSpPr>
          <p:cNvPr id="21" name="文本框 20"/>
          <p:cNvSpPr txBox="1"/>
          <p:nvPr>
            <p:custDataLst>
              <p:tags r:id="rId25"/>
            </p:custDataLst>
          </p:nvPr>
        </p:nvSpPr>
        <p:spPr>
          <a:xfrm>
            <a:off x="5412423" y="4057015"/>
            <a:ext cx="2520950" cy="1411605"/>
          </a:xfrm>
          <a:prstGeom prst="rect">
            <a:avLst/>
          </a:prstGeom>
          <a:noFill/>
        </p:spPr>
        <p:txBody>
          <a:bodyPr wrap="square" rtlCol="0">
            <a:normAutofit/>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母牛的年龄。根据年龄并结合发情配种情况估计不育的类型，是先天性、后天性，还是衰老性。</a:t>
            </a:r>
          </a:p>
        </p:txBody>
      </p:sp>
      <p:sp>
        <p:nvSpPr>
          <p:cNvPr id="22" name="文本框 21"/>
          <p:cNvSpPr txBox="1"/>
          <p:nvPr>
            <p:custDataLst>
              <p:tags r:id="rId26"/>
            </p:custDataLst>
          </p:nvPr>
        </p:nvSpPr>
        <p:spPr>
          <a:xfrm>
            <a:off x="8184198" y="4057015"/>
            <a:ext cx="2520950" cy="1411605"/>
          </a:xfrm>
          <a:prstGeom prst="rect">
            <a:avLst/>
          </a:prstGeom>
          <a:noFill/>
        </p:spPr>
        <p:txBody>
          <a:bodyPr wrap="square" rtlCol="0">
            <a:normAutofit fontScale="90000"/>
          </a:bodyPr>
          <a:lstStyle/>
          <a:p>
            <a:pPr algn="l" fontAlgn="auto">
              <a:lnSpc>
                <a:spcPct val="140000"/>
              </a:lnSpc>
              <a:spcBef>
                <a:spcPts val="0"/>
              </a:spcBef>
              <a:spcAft>
                <a:spcPts val="0"/>
              </a:spcAft>
            </a:pPr>
            <a:r>
              <a:rPr lang="zh-CN" altLang="en-US" sz="1000">
                <a:solidFill>
                  <a:schemeClr val="dk1">
                    <a:lumMod val="85000"/>
                    <a:lumOff val="15000"/>
                  </a:schemeClr>
                </a:solidFill>
                <a:uFillTx/>
                <a:latin typeface="微软雅黑" panose="020B0503020204020204" pitchFamily="34" charset="-122"/>
                <a:ea typeface="微软雅黑" panose="020B0503020204020204" pitchFamily="34" charset="-122"/>
                <a:sym typeface="+mn-ea"/>
              </a:rPr>
              <a:t>繁殖状况。询问母牛的胎次，上次妊娠过程，是否发生过流产等妊娠疾病；分娩时间、分娩过程，例如母牛是否发生过难产、胎衣不下及子宫脱出；产后发情出现的时间，发情的次数及是否规律，发情表现是否正常；配种次数、时间、方法和技术是否熟练等。</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4"/>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5"/>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3" name="组合 2"/>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2"/>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3"/>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20" name="任意多边形: 形状 19"/>
          <p:cNvSpPr/>
          <p:nvPr>
            <p:custDataLst>
              <p:tags r:id="rId4"/>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3" name="任意多边形: 形状 12"/>
          <p:cNvSpPr/>
          <p:nvPr>
            <p:custDataLst>
              <p:tags r:id="rId5"/>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7" name="矩形 6"/>
          <p:cNvSpPr/>
          <p:nvPr>
            <p:custDataLst>
              <p:tags r:id="rId6"/>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 name="文本框 3"/>
          <p:cNvSpPr txBox="1"/>
          <p:nvPr>
            <p:custDataLst>
              <p:tags r:id="rId7"/>
            </p:custDataLst>
          </p:nvPr>
        </p:nvSpPr>
        <p:spPr>
          <a:xfrm>
            <a:off x="1066459" y="1309507"/>
            <a:ext cx="10059078" cy="386861"/>
          </a:xfrm>
          <a:prstGeom prst="rect">
            <a:avLst/>
          </a:prstGeom>
          <a:noFill/>
        </p:spPr>
        <p:txBody>
          <a:bodyPr wrap="square" lIns="91440" tIns="45720" rIns="91440" bIns="45720" rtlCol="0" anchor="ctr">
            <a:normAutofit/>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2．流行病学调查</a:t>
            </a:r>
          </a:p>
        </p:txBody>
      </p:sp>
      <p:sp>
        <p:nvSpPr>
          <p:cNvPr id="6" name="矩形 5"/>
          <p:cNvSpPr/>
          <p:nvPr>
            <p:custDataLst>
              <p:tags r:id="rId8"/>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2200" spc="150" dirty="0">
                <a:solidFill>
                  <a:schemeClr val="dk1">
                    <a:lumMod val="75000"/>
                    <a:lumOff val="25000"/>
                  </a:schemeClr>
                </a:solidFill>
                <a:latin typeface="微软雅黑" panose="020B0503020204020204" pitchFamily="34" charset="-122"/>
                <a:ea typeface="微软雅黑" panose="020B0503020204020204" pitchFamily="34" charset="-122"/>
              </a:rPr>
              <a:t>在检查不育时，流行病学不容忽视，传染病因素是引起母牛不育的一个重要方面。通过流行病学调查，搞清引起母牛不育传染病的原因和条件，及时采取合理的防疫措施，迅速消灭传染病的流行。</a:t>
            </a:r>
          </a:p>
        </p:txBody>
      </p:sp>
      <p:sp>
        <p:nvSpPr>
          <p:cNvPr id="21" name="椭圆 20"/>
          <p:cNvSpPr/>
          <p:nvPr>
            <p:custDataLst>
              <p:tags r:id="rId9"/>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2" name="椭圆 21"/>
          <p:cNvSpPr/>
          <p:nvPr>
            <p:custDataLst>
              <p:tags r:id="rId10"/>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 name="矩形 1"/>
          <p:cNvSpPr/>
          <p:nvPr>
            <p:custDataLst>
              <p:tags r:id="rId11"/>
            </p:custDataLst>
          </p:nvPr>
        </p:nvSpPr>
        <p:spPr>
          <a:xfrm>
            <a:off x="1066459" y="565608"/>
            <a:ext cx="10059078" cy="648896"/>
          </a:xfrm>
          <a:prstGeom prst="rect">
            <a:avLst/>
          </a:prstGeom>
          <a:noFill/>
        </p:spPr>
        <p:txBody>
          <a:bodyPr wrap="square" lIns="91440" tIns="45720" rIns="91440" bIns="45720" rtlCol="0">
            <a:normAutofit fontScale="97500"/>
          </a:bodyPr>
          <a:lstStyle/>
          <a:p>
            <a:pPr algn="ctr"/>
            <a:r>
              <a:rPr lang="zh-CN" altLang="en-US" sz="3700" b="1" spc="300" dirty="0">
                <a:solidFill>
                  <a:schemeClr val="dk1">
                    <a:lumMod val="85000"/>
                    <a:lumOff val="15000"/>
                  </a:schemeClr>
                </a:solidFill>
                <a:latin typeface="微软雅黑" panose="020B0503020204020204" pitchFamily="34" charset="-122"/>
                <a:ea typeface="微软雅黑" panose="020B0503020204020204" pitchFamily="34" charset="-122"/>
              </a:rPr>
              <a:t>（一）母牛繁殖障碍的检查</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15"/>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16"/>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2" name="组合 21"/>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13"/>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14"/>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9" name="矩形 8"/>
          <p:cNvSpPr/>
          <p:nvPr>
            <p:custDataLst>
              <p:tags r:id="rId4"/>
            </p:custDataLst>
          </p:nvPr>
        </p:nvSpPr>
        <p:spPr>
          <a:xfrm>
            <a:off x="8448675" y="0"/>
            <a:ext cx="3743325" cy="685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2" name="任意多边形: 形状 11"/>
          <p:cNvSpPr/>
          <p:nvPr>
            <p:custDataLst>
              <p:tags r:id="rId5"/>
            </p:custDataLst>
          </p:nvPr>
        </p:nvSpPr>
        <p:spPr>
          <a:xfrm>
            <a:off x="8448675" y="2986708"/>
            <a:ext cx="2268743" cy="3329610"/>
          </a:xfrm>
          <a:custGeom>
            <a:avLst/>
            <a:gdLst>
              <a:gd name="connsiteX0" fmla="*/ 603938 w 2268743"/>
              <a:gd name="connsiteY0" fmla="*/ 0 h 3329610"/>
              <a:gd name="connsiteX1" fmla="*/ 2268743 w 2268743"/>
              <a:gd name="connsiteY1" fmla="*/ 1664805 h 3329610"/>
              <a:gd name="connsiteX2" fmla="*/ 603938 w 2268743"/>
              <a:gd name="connsiteY2" fmla="*/ 3329610 h 3329610"/>
              <a:gd name="connsiteX3" fmla="*/ 108876 w 2268743"/>
              <a:gd name="connsiteY3" fmla="*/ 3254764 h 3329610"/>
              <a:gd name="connsiteX4" fmla="*/ 0 w 2268743"/>
              <a:gd name="connsiteY4" fmla="*/ 3214915 h 3329610"/>
              <a:gd name="connsiteX5" fmla="*/ 0 w 2268743"/>
              <a:gd name="connsiteY5" fmla="*/ 114696 h 3329610"/>
              <a:gd name="connsiteX6" fmla="*/ 108876 w 2268743"/>
              <a:gd name="connsiteY6" fmla="*/ 74847 h 3329610"/>
              <a:gd name="connsiteX7" fmla="*/ 603938 w 2268743"/>
              <a:gd name="connsiteY7" fmla="*/ 0 h 3329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68743" h="3329610">
                <a:moveTo>
                  <a:pt x="603938" y="0"/>
                </a:moveTo>
                <a:cubicBezTo>
                  <a:pt x="1523384" y="0"/>
                  <a:pt x="2268743" y="745359"/>
                  <a:pt x="2268743" y="1664805"/>
                </a:cubicBezTo>
                <a:cubicBezTo>
                  <a:pt x="2268743" y="2584251"/>
                  <a:pt x="1523384" y="3329610"/>
                  <a:pt x="603938" y="3329610"/>
                </a:cubicBezTo>
                <a:cubicBezTo>
                  <a:pt x="431542" y="3329610"/>
                  <a:pt x="265266" y="3303406"/>
                  <a:pt x="108876" y="3254764"/>
                </a:cubicBezTo>
                <a:lnTo>
                  <a:pt x="0" y="3214915"/>
                </a:lnTo>
                <a:lnTo>
                  <a:pt x="0" y="114696"/>
                </a:lnTo>
                <a:lnTo>
                  <a:pt x="108876" y="74847"/>
                </a:lnTo>
                <a:cubicBezTo>
                  <a:pt x="265266" y="26204"/>
                  <a:pt x="431542" y="0"/>
                  <a:pt x="603938" y="0"/>
                </a:cubicBez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3" name="任意多边形: 形状 12"/>
          <p:cNvSpPr/>
          <p:nvPr>
            <p:custDataLst>
              <p:tags r:id="rId6"/>
            </p:custDataLst>
          </p:nvPr>
        </p:nvSpPr>
        <p:spPr>
          <a:xfrm rot="10800000">
            <a:off x="9144414" y="73000"/>
            <a:ext cx="3047586" cy="4472641"/>
          </a:xfrm>
          <a:custGeom>
            <a:avLst/>
            <a:gdLst>
              <a:gd name="connsiteX0" fmla="*/ 603938 w 2268743"/>
              <a:gd name="connsiteY0" fmla="*/ 0 h 3329610"/>
              <a:gd name="connsiteX1" fmla="*/ 2268743 w 2268743"/>
              <a:gd name="connsiteY1" fmla="*/ 1664805 h 3329610"/>
              <a:gd name="connsiteX2" fmla="*/ 603938 w 2268743"/>
              <a:gd name="connsiteY2" fmla="*/ 3329610 h 3329610"/>
              <a:gd name="connsiteX3" fmla="*/ 108876 w 2268743"/>
              <a:gd name="connsiteY3" fmla="*/ 3254764 h 3329610"/>
              <a:gd name="connsiteX4" fmla="*/ 0 w 2268743"/>
              <a:gd name="connsiteY4" fmla="*/ 3214915 h 3329610"/>
              <a:gd name="connsiteX5" fmla="*/ 0 w 2268743"/>
              <a:gd name="connsiteY5" fmla="*/ 114696 h 3329610"/>
              <a:gd name="connsiteX6" fmla="*/ 108876 w 2268743"/>
              <a:gd name="connsiteY6" fmla="*/ 74847 h 3329610"/>
              <a:gd name="connsiteX7" fmla="*/ 603938 w 2268743"/>
              <a:gd name="connsiteY7" fmla="*/ 0 h 3329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68743" h="3329610">
                <a:moveTo>
                  <a:pt x="603938" y="0"/>
                </a:moveTo>
                <a:cubicBezTo>
                  <a:pt x="1523384" y="0"/>
                  <a:pt x="2268743" y="745359"/>
                  <a:pt x="2268743" y="1664805"/>
                </a:cubicBezTo>
                <a:cubicBezTo>
                  <a:pt x="2268743" y="2584251"/>
                  <a:pt x="1523384" y="3329610"/>
                  <a:pt x="603938" y="3329610"/>
                </a:cubicBezTo>
                <a:cubicBezTo>
                  <a:pt x="431542" y="3329610"/>
                  <a:pt x="265266" y="3303406"/>
                  <a:pt x="108876" y="3254764"/>
                </a:cubicBezTo>
                <a:lnTo>
                  <a:pt x="0" y="3214915"/>
                </a:lnTo>
                <a:lnTo>
                  <a:pt x="0" y="114696"/>
                </a:lnTo>
                <a:lnTo>
                  <a:pt x="108876" y="74847"/>
                </a:lnTo>
                <a:cubicBezTo>
                  <a:pt x="265266" y="26204"/>
                  <a:pt x="431542" y="0"/>
                  <a:pt x="603938" y="0"/>
                </a:cubicBez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4" name="文本框 3"/>
          <p:cNvSpPr txBox="1"/>
          <p:nvPr>
            <p:custDataLst>
              <p:tags r:id="rId7"/>
            </p:custDataLst>
          </p:nvPr>
        </p:nvSpPr>
        <p:spPr>
          <a:xfrm>
            <a:off x="670439" y="1501148"/>
            <a:ext cx="6239510" cy="808172"/>
          </a:xfrm>
          <a:prstGeom prst="rect">
            <a:avLst/>
          </a:prstGeom>
          <a:noFill/>
        </p:spPr>
        <p:txBody>
          <a:bodyPr wrap="square" lIns="91440" tIns="45720" rIns="91440" bIns="0" rtlCol="0" anchor="b" anchorCtr="0">
            <a:normAutofit/>
          </a:bodyPr>
          <a:lstStyle/>
          <a:p>
            <a:pPr marL="0" marR="0" lvl="0" indent="0" algn="l" defTabSz="914400" rtl="0" eaLnBrk="1" fontAlgn="auto" latinLnBrk="0" hangingPunct="1">
              <a:lnSpc>
                <a:spcPct val="100000"/>
              </a:lnSpc>
              <a:spcBef>
                <a:spcPts val="0"/>
              </a:spcBef>
              <a:spcAft>
                <a:spcPts val="0"/>
              </a:spcAft>
              <a:buClrTx/>
              <a:buSzPct val="100000"/>
              <a:buFontTx/>
              <a:buNone/>
            </a:pPr>
            <a:r>
              <a:rPr kumimoji="0" lang="zh-CN" altLang="en-US" sz="4000" b="1" i="0" u="none" strike="noStrike" kern="1200" cap="none" spc="0" normalizeH="0" baseline="0" noProof="0" dirty="0">
                <a:ln>
                  <a:noFill/>
                </a:ln>
                <a:solidFill>
                  <a:schemeClr val="dk1">
                    <a:lumMod val="85000"/>
                    <a:lumOff val="1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2．流行病学调查</a:t>
            </a:r>
          </a:p>
        </p:txBody>
      </p:sp>
      <p:sp>
        <p:nvSpPr>
          <p:cNvPr id="8" name="文本框 7"/>
          <p:cNvSpPr txBox="1"/>
          <p:nvPr>
            <p:custDataLst>
              <p:tags r:id="rId8"/>
            </p:custDataLst>
          </p:nvPr>
        </p:nvSpPr>
        <p:spPr>
          <a:xfrm>
            <a:off x="670439" y="2625640"/>
            <a:ext cx="7004050" cy="1602740"/>
          </a:xfrm>
          <a:prstGeom prst="rect">
            <a:avLst/>
          </a:prstGeom>
          <a:noFill/>
        </p:spPr>
        <p:txBody>
          <a:bodyPr wrap="square" lIns="91440" tIns="45720" rIns="91440" bIns="45720" rtlCol="0">
            <a:normAutofit lnSpcReduction="10000"/>
          </a:bodyPr>
          <a:lstStyle>
            <a:defPPr>
              <a:defRPr lang="zh-CN"/>
            </a:defPPr>
            <a:lvl1pPr fontAlgn="auto">
              <a:lnSpc>
                <a:spcPct val="130000"/>
              </a:lnSpc>
              <a:spcAft>
                <a:spcPts val="1000"/>
              </a:spcAft>
              <a:defRPr sz="1600" spc="150"/>
            </a:lvl1pPr>
          </a:lstStyle>
          <a:p>
            <a:pPr marL="0" marR="0" lvl="0" indent="0" algn="l" defTabSz="914400" rtl="0">
              <a:lnSpc>
                <a:spcPct val="150000"/>
              </a:lnSpc>
              <a:spcBef>
                <a:spcPts val="1000"/>
              </a:spcBef>
              <a:spcAft>
                <a:spcPts val="0"/>
              </a:spcAft>
              <a:buClrTx/>
              <a:buSzPct val="100000"/>
              <a:buFontTx/>
              <a:buNone/>
            </a:pPr>
            <a:r>
              <a:rPr kumimoji="0" lang="zh-CN" altLang="en-US" sz="1800" b="0" i="0" u="none" strike="noStrike" kern="1200" cap="none" spc="150" normalizeH="0" baseline="0" noProof="0" dirty="0">
                <a:ln>
                  <a:noFill/>
                </a:ln>
                <a:solidFill>
                  <a:schemeClr val="dk1">
                    <a:lumMod val="75000"/>
                    <a:lumOff val="2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在检查不育时，流行病学不容忽视，传染病因素是引起母牛不育的一个重要方面。通过流行病学调查，搞清引起母牛不育传染病的原因和条件，及时采取合理的防疫措施，迅速消灭传染病的流行。</a:t>
            </a:r>
          </a:p>
        </p:txBody>
      </p:sp>
      <p:grpSp>
        <p:nvGrpSpPr>
          <p:cNvPr id="17" name="组合 16"/>
          <p:cNvGrpSpPr/>
          <p:nvPr>
            <p:custDataLst>
              <p:tags r:id="rId9"/>
            </p:custDataLst>
          </p:nvPr>
        </p:nvGrpSpPr>
        <p:grpSpPr>
          <a:xfrm>
            <a:off x="0" y="5735955"/>
            <a:ext cx="1210945" cy="1131570"/>
            <a:chOff x="0" y="8360"/>
            <a:chExt cx="2626" cy="2455"/>
          </a:xfrm>
        </p:grpSpPr>
        <p:sp>
          <p:nvSpPr>
            <p:cNvPr id="3" name="任意多边形 2"/>
            <p:cNvSpPr/>
            <p:nvPr>
              <p:custDataLst>
                <p:tags r:id="rId10"/>
              </p:custDataLst>
            </p:nvPr>
          </p:nvSpPr>
          <p:spPr>
            <a:xfrm>
              <a:off x="0" y="8911"/>
              <a:ext cx="1753" cy="1904"/>
            </a:xfrm>
            <a:custGeom>
              <a:avLst/>
              <a:gdLst>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1753" h="1904">
                  <a:moveTo>
                    <a:pt x="481" y="0"/>
                  </a:moveTo>
                  <a:cubicBezTo>
                    <a:pt x="1183" y="0"/>
                    <a:pt x="1753" y="570"/>
                    <a:pt x="1753" y="1273"/>
                  </a:cubicBezTo>
                  <a:cubicBezTo>
                    <a:pt x="1753" y="1492"/>
                    <a:pt x="1697" y="1699"/>
                    <a:pt x="1599" y="1879"/>
                  </a:cubicBezTo>
                  <a:lnTo>
                    <a:pt x="1585" y="1904"/>
                  </a:lnTo>
                  <a:lnTo>
                    <a:pt x="0" y="1904"/>
                  </a:lnTo>
                  <a:lnTo>
                    <a:pt x="0" y="94"/>
                  </a:lnTo>
                  <a:lnTo>
                    <a:pt x="14" y="88"/>
                  </a:lnTo>
                  <a:cubicBezTo>
                    <a:pt x="158" y="31"/>
                    <a:pt x="316" y="0"/>
                    <a:pt x="481" y="0"/>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 name="任意多边形 1"/>
            <p:cNvSpPr/>
            <p:nvPr>
              <p:custDataLst>
                <p:tags r:id="rId11"/>
              </p:custDataLst>
            </p:nvPr>
          </p:nvSpPr>
          <p:spPr>
            <a:xfrm>
              <a:off x="1190" y="10082"/>
              <a:ext cx="1436" cy="718"/>
            </a:xfrm>
            <a:custGeom>
              <a:avLst/>
              <a:gdLst>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1436" h="718">
                  <a:moveTo>
                    <a:pt x="718" y="0"/>
                  </a:moveTo>
                  <a:cubicBezTo>
                    <a:pt x="1115" y="0"/>
                    <a:pt x="1436" y="321"/>
                    <a:pt x="1436" y="718"/>
                  </a:cubicBezTo>
                  <a:lnTo>
                    <a:pt x="0" y="718"/>
                  </a:lnTo>
                  <a:cubicBezTo>
                    <a:pt x="0" y="321"/>
                    <a:pt x="321" y="0"/>
                    <a:pt x="718"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6" name="椭圆 5"/>
            <p:cNvSpPr/>
            <p:nvPr>
              <p:custDataLst>
                <p:tags r:id="rId12"/>
              </p:custDataLst>
            </p:nvPr>
          </p:nvSpPr>
          <p:spPr>
            <a:xfrm>
              <a:off x="1336" y="8360"/>
              <a:ext cx="417" cy="417"/>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userDrawn="1">
            <p:custDataLst>
              <p:tags r:id="rId2"/>
            </p:custDataLst>
          </p:nvPr>
        </p:nvGrpSpPr>
        <p:grpSpPr>
          <a:xfrm>
            <a:off x="11621135" y="144145"/>
            <a:ext cx="437515" cy="323215"/>
            <a:chOff x="14582" y="1140"/>
            <a:chExt cx="1349" cy="996"/>
          </a:xfrm>
        </p:grpSpPr>
        <p:sp>
          <p:nvSpPr>
            <p:cNvPr id="25" name="菱形 24"/>
            <p:cNvSpPr/>
            <p:nvPr>
              <p:custDataLst>
                <p:tags r:id="rId27"/>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菱形 25"/>
            <p:cNvSpPr/>
            <p:nvPr>
              <p:custDataLst>
                <p:tags r:id="rId28"/>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nvGrpSpPr>
          <p:cNvPr id="22" name="组合 21"/>
          <p:cNvGrpSpPr/>
          <p:nvPr userDrawn="1">
            <p:custDataLst>
              <p:tags r:id="rId3"/>
            </p:custDataLst>
          </p:nvPr>
        </p:nvGrpSpPr>
        <p:grpSpPr>
          <a:xfrm flipH="1">
            <a:off x="133985" y="144145"/>
            <a:ext cx="437515" cy="323215"/>
            <a:chOff x="14582" y="1140"/>
            <a:chExt cx="1349" cy="996"/>
          </a:xfrm>
        </p:grpSpPr>
        <p:sp>
          <p:nvSpPr>
            <p:cNvPr id="23" name="菱形 22"/>
            <p:cNvSpPr/>
            <p:nvPr>
              <p:custDataLst>
                <p:tags r:id="rId25"/>
              </p:custDataLst>
            </p:nvPr>
          </p:nvSpPr>
          <p:spPr>
            <a:xfrm>
              <a:off x="14582" y="1293"/>
              <a:ext cx="690" cy="69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菱形 23"/>
            <p:cNvSpPr/>
            <p:nvPr>
              <p:custDataLst>
                <p:tags r:id="rId26"/>
              </p:custDataLst>
            </p:nvPr>
          </p:nvSpPr>
          <p:spPr>
            <a:xfrm>
              <a:off x="14935" y="1140"/>
              <a:ext cx="997" cy="997"/>
            </a:xfrm>
            <a:prstGeom prst="diamond">
              <a:avLst/>
            </a:prstGeom>
            <a:noFill/>
            <a:ln>
              <a:solidFill>
                <a:schemeClr val="accent1"/>
              </a:solidFill>
            </a:ln>
            <a:extLst>
              <a:ext uri="{909E8E84-426E-40DD-AFC4-6F175D3DCCD1}">
                <a14:hiddenFill xmlns:a14="http://schemas.microsoft.com/office/drawing/2010/main">
                  <a:solidFill>
                    <a:schemeClr val="accent3">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grpSp>
      <p:sp>
        <p:nvSpPr>
          <p:cNvPr id="43" name="任意多边形: 形状 42"/>
          <p:cNvSpPr/>
          <p:nvPr>
            <p:custDataLst>
              <p:tags r:id="rId4"/>
            </p:custDataLst>
          </p:nvPr>
        </p:nvSpPr>
        <p:spPr>
          <a:xfrm>
            <a:off x="0" y="0"/>
            <a:ext cx="4210379" cy="787400"/>
          </a:xfrm>
          <a:custGeom>
            <a:avLst/>
            <a:gdLst>
              <a:gd name="connsiteX0" fmla="*/ 0 w 4210379"/>
              <a:gd name="connsiteY0" fmla="*/ 0 h 787400"/>
              <a:gd name="connsiteX1" fmla="*/ 3828672 w 4210379"/>
              <a:gd name="connsiteY1" fmla="*/ 0 h 787400"/>
              <a:gd name="connsiteX2" fmla="*/ 4210379 w 4210379"/>
              <a:gd name="connsiteY2" fmla="*/ 787400 h 787400"/>
              <a:gd name="connsiteX3" fmla="*/ 0 w 4210379"/>
              <a:gd name="connsiteY3" fmla="*/ 787400 h 787400"/>
              <a:gd name="connsiteX4" fmla="*/ 0 w 4210379"/>
              <a:gd name="connsiteY4" fmla="*/ 0 h 787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0379" h="787400">
                <a:moveTo>
                  <a:pt x="0" y="0"/>
                </a:moveTo>
                <a:lnTo>
                  <a:pt x="3828672" y="0"/>
                </a:lnTo>
                <a:lnTo>
                  <a:pt x="4210379" y="787400"/>
                </a:lnTo>
                <a:lnTo>
                  <a:pt x="0" y="7874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1" name="任意多边形: 形状 40"/>
          <p:cNvSpPr/>
          <p:nvPr>
            <p:custDataLst>
              <p:tags r:id="rId5"/>
            </p:custDataLst>
          </p:nvPr>
        </p:nvSpPr>
        <p:spPr>
          <a:xfrm>
            <a:off x="3947886" y="0"/>
            <a:ext cx="8244115" cy="787400"/>
          </a:xfrm>
          <a:custGeom>
            <a:avLst/>
            <a:gdLst>
              <a:gd name="connsiteX0" fmla="*/ 0 w 8363329"/>
              <a:gd name="connsiteY0" fmla="*/ 0 h 787400"/>
              <a:gd name="connsiteX1" fmla="*/ 8363329 w 8363329"/>
              <a:gd name="connsiteY1" fmla="*/ 0 h 787400"/>
              <a:gd name="connsiteX2" fmla="*/ 8363329 w 8363329"/>
              <a:gd name="connsiteY2" fmla="*/ 787400 h 787400"/>
              <a:gd name="connsiteX3" fmla="*/ 381707 w 8363329"/>
              <a:gd name="connsiteY3" fmla="*/ 787400 h 787400"/>
            </a:gdLst>
            <a:ahLst/>
            <a:cxnLst>
              <a:cxn ang="0">
                <a:pos x="connsiteX0" y="connsiteY0"/>
              </a:cxn>
              <a:cxn ang="0">
                <a:pos x="connsiteX1" y="connsiteY1"/>
              </a:cxn>
              <a:cxn ang="0">
                <a:pos x="connsiteX2" y="connsiteY2"/>
              </a:cxn>
              <a:cxn ang="0">
                <a:pos x="connsiteX3" y="connsiteY3"/>
              </a:cxn>
            </a:cxnLst>
            <a:rect l="l" t="t" r="r" b="b"/>
            <a:pathLst>
              <a:path w="8363329" h="787400">
                <a:moveTo>
                  <a:pt x="0" y="0"/>
                </a:moveTo>
                <a:lnTo>
                  <a:pt x="8363329" y="0"/>
                </a:lnTo>
                <a:lnTo>
                  <a:pt x="8363329" y="787400"/>
                </a:lnTo>
                <a:lnTo>
                  <a:pt x="381707" y="7874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6" name="任意多边形: 形状 5"/>
          <p:cNvSpPr/>
          <p:nvPr>
            <p:custDataLst>
              <p:tags r:id="rId6"/>
            </p:custDataLst>
          </p:nvPr>
        </p:nvSpPr>
        <p:spPr>
          <a:xfrm flipH="1">
            <a:off x="7981622" y="6070600"/>
            <a:ext cx="4210379" cy="787400"/>
          </a:xfrm>
          <a:custGeom>
            <a:avLst/>
            <a:gdLst>
              <a:gd name="connsiteX0" fmla="*/ 0 w 4210379"/>
              <a:gd name="connsiteY0" fmla="*/ 0 h 787400"/>
              <a:gd name="connsiteX1" fmla="*/ 3828672 w 4210379"/>
              <a:gd name="connsiteY1" fmla="*/ 0 h 787400"/>
              <a:gd name="connsiteX2" fmla="*/ 4210379 w 4210379"/>
              <a:gd name="connsiteY2" fmla="*/ 787400 h 787400"/>
              <a:gd name="connsiteX3" fmla="*/ 0 w 4210379"/>
              <a:gd name="connsiteY3" fmla="*/ 787400 h 787400"/>
              <a:gd name="connsiteX4" fmla="*/ 0 w 4210379"/>
              <a:gd name="connsiteY4" fmla="*/ 0 h 787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0379" h="787400">
                <a:moveTo>
                  <a:pt x="0" y="0"/>
                </a:moveTo>
                <a:lnTo>
                  <a:pt x="3828672" y="0"/>
                </a:lnTo>
                <a:lnTo>
                  <a:pt x="4210379" y="787400"/>
                </a:lnTo>
                <a:lnTo>
                  <a:pt x="0" y="7874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7" name="任意多边形: 形状 6"/>
          <p:cNvSpPr/>
          <p:nvPr>
            <p:custDataLst>
              <p:tags r:id="rId7"/>
            </p:custDataLst>
          </p:nvPr>
        </p:nvSpPr>
        <p:spPr>
          <a:xfrm flipH="1">
            <a:off x="0" y="6070600"/>
            <a:ext cx="8244115" cy="787400"/>
          </a:xfrm>
          <a:custGeom>
            <a:avLst/>
            <a:gdLst>
              <a:gd name="connsiteX0" fmla="*/ 0 w 8363329"/>
              <a:gd name="connsiteY0" fmla="*/ 0 h 787400"/>
              <a:gd name="connsiteX1" fmla="*/ 8363329 w 8363329"/>
              <a:gd name="connsiteY1" fmla="*/ 0 h 787400"/>
              <a:gd name="connsiteX2" fmla="*/ 8363329 w 8363329"/>
              <a:gd name="connsiteY2" fmla="*/ 787400 h 787400"/>
              <a:gd name="connsiteX3" fmla="*/ 381707 w 8363329"/>
              <a:gd name="connsiteY3" fmla="*/ 787400 h 787400"/>
            </a:gdLst>
            <a:ahLst/>
            <a:cxnLst>
              <a:cxn ang="0">
                <a:pos x="connsiteX0" y="connsiteY0"/>
              </a:cxn>
              <a:cxn ang="0">
                <a:pos x="connsiteX1" y="connsiteY1"/>
              </a:cxn>
              <a:cxn ang="0">
                <a:pos x="connsiteX2" y="connsiteY2"/>
              </a:cxn>
              <a:cxn ang="0">
                <a:pos x="connsiteX3" y="connsiteY3"/>
              </a:cxn>
            </a:cxnLst>
            <a:rect l="l" t="t" r="r" b="b"/>
            <a:pathLst>
              <a:path w="8363329" h="787400">
                <a:moveTo>
                  <a:pt x="0" y="0"/>
                </a:moveTo>
                <a:lnTo>
                  <a:pt x="8363329" y="0"/>
                </a:lnTo>
                <a:lnTo>
                  <a:pt x="8363329" y="787400"/>
                </a:lnTo>
                <a:lnTo>
                  <a:pt x="381707" y="7874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 name="Object 901"/>
          <p:cNvSpPr txBox="1"/>
          <p:nvPr>
            <p:custDataLst>
              <p:tags r:id="rId8"/>
            </p:custDataLst>
          </p:nvPr>
        </p:nvSpPr>
        <p:spPr>
          <a:xfrm>
            <a:off x="1066762" y="1371582"/>
            <a:ext cx="10058476" cy="752474"/>
          </a:xfrm>
          <a:prstGeom prst="rect">
            <a:avLst/>
          </a:prstGeom>
        </p:spPr>
        <p:txBody>
          <a:bodyPr vert="horz" lIns="63500" tIns="25400" rIns="63500" bIns="25400" rtlCol="0" anchor="b" anchorCtr="0">
            <a:normAutofit fontScale="97500" lnSpcReduction="10000"/>
          </a:bodyPr>
          <a:lstStyle/>
          <a:p>
            <a:pPr algn="ctr" fontAlgn="auto">
              <a:lnSpc>
                <a:spcPct val="100000"/>
              </a:lnSpc>
            </a:pPr>
            <a:r>
              <a:rPr lang="zh-CN" altLang="en-US" sz="4780" b="1" i="0" spc="320" dirty="0">
                <a:solidFill>
                  <a:schemeClr val="dk1"/>
                </a:solidFill>
                <a:uFillTx/>
                <a:latin typeface="微软雅黑" panose="020B0503020204020204" pitchFamily="34" charset="-122"/>
                <a:ea typeface="微软雅黑" panose="020B0503020204020204" pitchFamily="34" charset="-122"/>
              </a:rPr>
              <a:t>（一）母牛繁殖障碍的检查</a:t>
            </a:r>
          </a:p>
        </p:txBody>
      </p:sp>
      <p:sp>
        <p:nvSpPr>
          <p:cNvPr id="5" name="Object 902"/>
          <p:cNvSpPr txBox="1"/>
          <p:nvPr>
            <p:custDataLst>
              <p:tags r:id="rId9"/>
            </p:custDataLst>
          </p:nvPr>
        </p:nvSpPr>
        <p:spPr>
          <a:xfrm>
            <a:off x="1066762" y="2149456"/>
            <a:ext cx="10058476" cy="442594"/>
          </a:xfrm>
          <a:prstGeom prst="rect">
            <a:avLst/>
          </a:prstGeom>
        </p:spPr>
        <p:txBody>
          <a:bodyPr vert="horz" lIns="63500" tIns="25400" rIns="63500" bIns="25400" rtlCol="0" anchor="t" anchorCtr="0">
            <a:normAutofit/>
          </a:bodyPr>
          <a:lstStyle/>
          <a:p>
            <a:pPr algn="ctr" fontAlgn="auto">
              <a:lnSpc>
                <a:spcPct val="100000"/>
              </a:lnSpc>
            </a:pPr>
            <a:r>
              <a:rPr lang="zh-CN" altLang="en-US" sz="2400" spc="80" dirty="0">
                <a:solidFill>
                  <a:schemeClr val="dk1"/>
                </a:solidFill>
                <a:uFillTx/>
                <a:latin typeface="微软雅黑" panose="020B0503020204020204" pitchFamily="34" charset="-122"/>
                <a:ea typeface="微软雅黑" panose="020B0503020204020204" pitchFamily="34" charset="-122"/>
                <a:cs typeface="微软雅黑" panose="020B0503020204020204" pitchFamily="34" charset="-122"/>
              </a:rPr>
              <a:t>3.临床检查</a:t>
            </a:r>
          </a:p>
        </p:txBody>
      </p:sp>
      <p:sp>
        <p:nvSpPr>
          <p:cNvPr id="27" name="椭圆 26"/>
          <p:cNvSpPr/>
          <p:nvPr>
            <p:custDataLst>
              <p:tags r:id="rId10"/>
            </p:custDataLst>
          </p:nvPr>
        </p:nvSpPr>
        <p:spPr>
          <a:xfrm>
            <a:off x="3153560" y="3109595"/>
            <a:ext cx="553420" cy="553085"/>
          </a:xfrm>
          <a:prstGeom prst="ellipse">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8" name="等腰三角形 27"/>
          <p:cNvSpPr/>
          <p:nvPr>
            <p:custDataLst>
              <p:tags r:id="rId11"/>
            </p:custDataLst>
          </p:nvPr>
        </p:nvSpPr>
        <p:spPr>
          <a:xfrm rot="5400000">
            <a:off x="3090343" y="3364998"/>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29" name="等腰三角形 28"/>
          <p:cNvSpPr/>
          <p:nvPr>
            <p:custDataLst>
              <p:tags r:id="rId12"/>
            </p:custDataLst>
          </p:nvPr>
        </p:nvSpPr>
        <p:spPr>
          <a:xfrm rot="16200000">
            <a:off x="3598306" y="3337296"/>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0" name="文本框 178"/>
          <p:cNvSpPr txBox="1"/>
          <p:nvPr>
            <p:custDataLst>
              <p:tags r:id="rId13"/>
            </p:custDataLst>
          </p:nvPr>
        </p:nvSpPr>
        <p:spPr>
          <a:xfrm>
            <a:off x="2548255" y="3736975"/>
            <a:ext cx="1737360" cy="1383665"/>
          </a:xfrm>
          <a:prstGeom prst="rect">
            <a:avLst/>
          </a:prstGeom>
          <a:noFill/>
        </p:spPr>
        <p:txBody>
          <a:bodyPr vert="horz" wrap="square" lIns="90170" tIns="46990" rIns="90170" bIns="4699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lnSpc>
                <a:spcPct val="130000"/>
              </a:lnSpc>
              <a:spcBef>
                <a:spcPts val="0"/>
              </a:spcBef>
              <a:spcAft>
                <a:spcPts val="0"/>
              </a:spcAft>
            </a:pPr>
            <a:r>
              <a:rPr lang="zh-CN" altLang="en-US" sz="3600" spc="150">
                <a:solidFill>
                  <a:schemeClr val="dk1">
                    <a:lumMod val="75000"/>
                    <a:lumOff val="25000"/>
                  </a:schemeClr>
                </a:solidFill>
                <a:uFillTx/>
                <a:latin typeface="微软雅黑" panose="020B0503020204020204" pitchFamily="34" charset="-122"/>
                <a:ea typeface="微软雅黑" panose="020B0503020204020204" pitchFamily="34" charset="-122"/>
                <a:sym typeface="+mn-ea"/>
              </a:rPr>
              <a:t>外部检查</a:t>
            </a:r>
          </a:p>
        </p:txBody>
      </p:sp>
      <p:sp>
        <p:nvSpPr>
          <p:cNvPr id="31" name="标题 5"/>
          <p:cNvSpPr>
            <a:spLocks noGrp="1"/>
          </p:cNvSpPr>
          <p:nvPr>
            <p:custDataLst>
              <p:tags r:id="rId14"/>
            </p:custDataLst>
          </p:nvPr>
        </p:nvSpPr>
        <p:spPr>
          <a:xfrm>
            <a:off x="3179445" y="3176905"/>
            <a:ext cx="525145" cy="373380"/>
          </a:xfrm>
          <a:prstGeom prst="rect">
            <a:avLst/>
          </a:prstGeom>
        </p:spPr>
        <p:txBody>
          <a:bodyPr vert="horz" lIns="0" tIns="0" rIns="0" bIns="0" rtlCol="0" anchor="ctr" anchorCtr="0">
            <a:normAutofit/>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indent="0" algn="ctr">
              <a:lnSpc>
                <a:spcPct val="150000"/>
              </a:lnSpc>
              <a:spcBef>
                <a:spcPts val="0"/>
              </a:spcBef>
              <a:buFont typeface="Arial" panose="020B0604020202020204" pitchFamily="34" charset="0"/>
            </a:pPr>
            <a:r>
              <a:rPr lang="en-US" altLang="zh-CN" sz="1600" b="1" dirty="0">
                <a:solidFill>
                  <a:schemeClr val="accent1">
                    <a:lumMod val="50000"/>
                  </a:schemeClr>
                </a:solidFill>
                <a:latin typeface="微软雅黑" panose="020B0503020204020204" pitchFamily="34" charset="-122"/>
              </a:rPr>
              <a:t>01</a:t>
            </a:r>
          </a:p>
        </p:txBody>
      </p:sp>
      <p:sp>
        <p:nvSpPr>
          <p:cNvPr id="34" name="椭圆 33"/>
          <p:cNvSpPr/>
          <p:nvPr>
            <p:custDataLst>
              <p:tags r:id="rId15"/>
            </p:custDataLst>
          </p:nvPr>
        </p:nvSpPr>
        <p:spPr>
          <a:xfrm>
            <a:off x="5832625" y="3109595"/>
            <a:ext cx="553420" cy="553085"/>
          </a:xfrm>
          <a:prstGeom prst="ellipse">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5" name="等腰三角形 34"/>
          <p:cNvSpPr/>
          <p:nvPr>
            <p:custDataLst>
              <p:tags r:id="rId16"/>
            </p:custDataLst>
          </p:nvPr>
        </p:nvSpPr>
        <p:spPr>
          <a:xfrm rot="5400000">
            <a:off x="5769408" y="3364998"/>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6" name="等腰三角形 35"/>
          <p:cNvSpPr/>
          <p:nvPr>
            <p:custDataLst>
              <p:tags r:id="rId17"/>
            </p:custDataLst>
          </p:nvPr>
        </p:nvSpPr>
        <p:spPr>
          <a:xfrm rot="16200000">
            <a:off x="6277371" y="3337296"/>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7" name="文本框 178"/>
          <p:cNvSpPr txBox="1"/>
          <p:nvPr>
            <p:custDataLst>
              <p:tags r:id="rId18"/>
            </p:custDataLst>
          </p:nvPr>
        </p:nvSpPr>
        <p:spPr>
          <a:xfrm>
            <a:off x="5227320" y="3736975"/>
            <a:ext cx="1737360" cy="1383665"/>
          </a:xfrm>
          <a:prstGeom prst="rect">
            <a:avLst/>
          </a:prstGeom>
          <a:noFill/>
        </p:spPr>
        <p:txBody>
          <a:bodyPr vert="horz" wrap="square" lIns="90170" tIns="46990" rIns="90170" bIns="4699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lnSpc>
                <a:spcPct val="130000"/>
              </a:lnSpc>
              <a:spcBef>
                <a:spcPts val="0"/>
              </a:spcBef>
              <a:spcAft>
                <a:spcPts val="0"/>
              </a:spcAft>
            </a:pPr>
            <a:r>
              <a:rPr lang="zh-CN" altLang="en-US" sz="3600" spc="150">
                <a:solidFill>
                  <a:schemeClr val="dk1">
                    <a:lumMod val="75000"/>
                    <a:lumOff val="25000"/>
                  </a:schemeClr>
                </a:solidFill>
                <a:uFillTx/>
                <a:latin typeface="微软雅黑" panose="020B0503020204020204" pitchFamily="34" charset="-122"/>
                <a:ea typeface="微软雅黑" panose="020B0503020204020204" pitchFamily="34" charset="-122"/>
                <a:sym typeface="+mn-ea"/>
              </a:rPr>
              <a:t>阴道检查</a:t>
            </a:r>
          </a:p>
        </p:txBody>
      </p:sp>
      <p:sp>
        <p:nvSpPr>
          <p:cNvPr id="38" name="标题 5"/>
          <p:cNvSpPr>
            <a:spLocks noGrp="1"/>
          </p:cNvSpPr>
          <p:nvPr>
            <p:custDataLst>
              <p:tags r:id="rId19"/>
            </p:custDataLst>
          </p:nvPr>
        </p:nvSpPr>
        <p:spPr>
          <a:xfrm>
            <a:off x="5858510" y="3176905"/>
            <a:ext cx="525145" cy="373380"/>
          </a:xfrm>
          <a:prstGeom prst="rect">
            <a:avLst/>
          </a:prstGeom>
        </p:spPr>
        <p:txBody>
          <a:bodyPr vert="horz" lIns="0" tIns="0" rIns="0" bIns="0" rtlCol="0" anchor="ctr" anchorCtr="0">
            <a:normAutofit/>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indent="0" algn="ctr">
              <a:lnSpc>
                <a:spcPct val="150000"/>
              </a:lnSpc>
              <a:spcBef>
                <a:spcPts val="0"/>
              </a:spcBef>
              <a:buFont typeface="Arial" panose="020B0604020202020204" pitchFamily="34" charset="0"/>
            </a:pPr>
            <a:r>
              <a:rPr lang="en-US" altLang="zh-CN" sz="1600" b="1" dirty="0">
                <a:solidFill>
                  <a:schemeClr val="accent1">
                    <a:lumMod val="50000"/>
                  </a:schemeClr>
                </a:solidFill>
                <a:latin typeface="微软雅黑" panose="020B0503020204020204" pitchFamily="34" charset="-122"/>
              </a:rPr>
              <a:t>02</a:t>
            </a:r>
          </a:p>
        </p:txBody>
      </p:sp>
      <p:sp>
        <p:nvSpPr>
          <p:cNvPr id="2" name="椭圆 1"/>
          <p:cNvSpPr/>
          <p:nvPr>
            <p:custDataLst>
              <p:tags r:id="rId20"/>
            </p:custDataLst>
          </p:nvPr>
        </p:nvSpPr>
        <p:spPr>
          <a:xfrm>
            <a:off x="8511690" y="3109595"/>
            <a:ext cx="553420" cy="553085"/>
          </a:xfrm>
          <a:prstGeom prst="ellipse">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2" name="等腰三角形 41"/>
          <p:cNvSpPr/>
          <p:nvPr>
            <p:custDataLst>
              <p:tags r:id="rId21"/>
            </p:custDataLst>
          </p:nvPr>
        </p:nvSpPr>
        <p:spPr>
          <a:xfrm rot="5400000">
            <a:off x="8448473" y="3364998"/>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 name="等腰三角形 2"/>
          <p:cNvSpPr/>
          <p:nvPr>
            <p:custDataLst>
              <p:tags r:id="rId22"/>
            </p:custDataLst>
          </p:nvPr>
        </p:nvSpPr>
        <p:spPr>
          <a:xfrm rot="16200000">
            <a:off x="8956436" y="3337296"/>
            <a:ext cx="171891" cy="97827"/>
          </a:xfrm>
          <a:prstGeom prst="triangle">
            <a:avLst/>
          </a:prstGeom>
          <a:solidFill>
            <a:schemeClr val="accent1"/>
          </a:solidFill>
          <a:ln w="28575">
            <a:solidFill>
              <a:schemeClr val="l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4" name="文本框 178"/>
          <p:cNvSpPr txBox="1"/>
          <p:nvPr>
            <p:custDataLst>
              <p:tags r:id="rId23"/>
            </p:custDataLst>
          </p:nvPr>
        </p:nvSpPr>
        <p:spPr>
          <a:xfrm>
            <a:off x="7906385" y="3736975"/>
            <a:ext cx="1737360" cy="1383665"/>
          </a:xfrm>
          <a:prstGeom prst="rect">
            <a:avLst/>
          </a:prstGeom>
          <a:noFill/>
        </p:spPr>
        <p:txBody>
          <a:bodyPr vert="horz" wrap="square" lIns="90170" tIns="46990" rIns="90170" bIns="4699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lnSpc>
                <a:spcPct val="130000"/>
              </a:lnSpc>
              <a:spcBef>
                <a:spcPts val="0"/>
              </a:spcBef>
              <a:spcAft>
                <a:spcPts val="0"/>
              </a:spcAft>
            </a:pPr>
            <a:r>
              <a:rPr lang="zh-CN" altLang="en-US" sz="3600" spc="150">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(3)直肠检查</a:t>
            </a:r>
          </a:p>
        </p:txBody>
      </p:sp>
      <p:sp>
        <p:nvSpPr>
          <p:cNvPr id="45" name="标题 5"/>
          <p:cNvSpPr>
            <a:spLocks noGrp="1"/>
          </p:cNvSpPr>
          <p:nvPr>
            <p:custDataLst>
              <p:tags r:id="rId24"/>
            </p:custDataLst>
          </p:nvPr>
        </p:nvSpPr>
        <p:spPr>
          <a:xfrm>
            <a:off x="8537575" y="3176905"/>
            <a:ext cx="525145" cy="373380"/>
          </a:xfrm>
          <a:prstGeom prst="rect">
            <a:avLst/>
          </a:prstGeom>
        </p:spPr>
        <p:txBody>
          <a:bodyPr vert="horz" lIns="0" tIns="0" rIns="0" bIns="0" rtlCol="0" anchor="ctr" anchorCtr="0">
            <a:normAutofit/>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indent="0" algn="ctr">
              <a:lnSpc>
                <a:spcPct val="150000"/>
              </a:lnSpc>
              <a:spcBef>
                <a:spcPts val="0"/>
              </a:spcBef>
              <a:buFont typeface="Arial" panose="020B0604020202020204" pitchFamily="34" charset="0"/>
            </a:pPr>
            <a:r>
              <a:rPr lang="en-US" altLang="zh-CN" sz="1600" b="1" dirty="0">
                <a:solidFill>
                  <a:schemeClr val="accent1">
                    <a:lumMod val="50000"/>
                  </a:schemeClr>
                </a:solidFill>
                <a:latin typeface="微软雅黑" panose="020B0503020204020204" pitchFamily="34" charset="-122"/>
              </a:rPr>
              <a:t>03</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SLIDE_BACKGROUND_TYPE" val="general"/>
</p:tagLst>
</file>

<file path=ppt/tags/tag161.xml><?xml version="1.0" encoding="utf-8"?>
<p:tagLst xmlns:a="http://schemas.openxmlformats.org/drawingml/2006/main" xmlns:r="http://schemas.openxmlformats.org/officeDocument/2006/relationships" xmlns:p="http://schemas.openxmlformats.org/presentationml/2006/main">
  <p:tag name="KSO_WM_SLIDE_BACKGROUND_TYPE" val="general"/>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6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Lst>
</file>

<file path=ppt/tags/tag16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Lst>
</file>

<file path=ppt/tags/tag16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Lst>
</file>

<file path=ppt/tags/tag16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171.xml><?xml version="1.0" encoding="utf-8"?>
<p:tagLst xmlns:a="http://schemas.openxmlformats.org/drawingml/2006/main" xmlns:r="http://schemas.openxmlformats.org/officeDocument/2006/relationships" xmlns:p="http://schemas.openxmlformats.org/presentationml/2006/main">
  <p:tag name="KSO_WM_SLIDE_BACKGROUND_TYPE" val="frame"/>
</p:tagLst>
</file>

<file path=ppt/tags/tag172.xml><?xml version="1.0" encoding="utf-8"?>
<p:tagLst xmlns:a="http://schemas.openxmlformats.org/drawingml/2006/main" xmlns:r="http://schemas.openxmlformats.org/officeDocument/2006/relationships" xmlns:p="http://schemas.openxmlformats.org/presentationml/2006/main">
  <p:tag name="KSO_WM_SLIDE_BACKGROUND_TYPE" val="frame"/>
</p:tagLst>
</file>

<file path=ppt/tags/tag1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Lst>
</file>

<file path=ppt/tags/tag17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Lst>
</file>

<file path=ppt/tags/tag181.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183.xml><?xml version="1.0" encoding="utf-8"?>
<p:tagLst xmlns:a="http://schemas.openxmlformats.org/drawingml/2006/main" xmlns:r="http://schemas.openxmlformats.org/officeDocument/2006/relationships" xmlns:p="http://schemas.openxmlformats.org/presentationml/2006/main">
  <p:tag name="KSO_WM_SLIDE_BACKGROUND_TYPE" val="leftRight"/>
</p:tagLst>
</file>

<file path=ppt/tags/tag184.xml><?xml version="1.0" encoding="utf-8"?>
<p:tagLst xmlns:a="http://schemas.openxmlformats.org/drawingml/2006/main" xmlns:r="http://schemas.openxmlformats.org/officeDocument/2006/relationships" xmlns:p="http://schemas.openxmlformats.org/presentationml/2006/main">
  <p:tag name="KSO_WM_SLIDE_BACKGROUND_TYPE" val="leftRight"/>
</p:tagLst>
</file>

<file path=ppt/tags/tag1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1.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Lst>
</file>

<file path=ppt/tags/tag19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Lst>
</file>

<file path=ppt/tags/tag19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Lst>
</file>

<file path=ppt/tags/tag19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Lst>
</file>

<file path=ppt/tags/tag1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196.xml><?xml version="1.0" encoding="utf-8"?>
<p:tagLst xmlns:a="http://schemas.openxmlformats.org/drawingml/2006/main" xmlns:r="http://schemas.openxmlformats.org/officeDocument/2006/relationships" xmlns:p="http://schemas.openxmlformats.org/presentationml/2006/main">
  <p:tag name="KSO_WM_SLIDE_BACKGROUND_TYPE" val="topBottom"/>
</p:tagLst>
</file>

<file path=ppt/tags/tag197.xml><?xml version="1.0" encoding="utf-8"?>
<p:tagLst xmlns:a="http://schemas.openxmlformats.org/drawingml/2006/main" xmlns:r="http://schemas.openxmlformats.org/officeDocument/2006/relationships" xmlns:p="http://schemas.openxmlformats.org/presentationml/2006/main">
  <p:tag name="KSO_WM_SLIDE_BACKGROUND_TYPE" val="topBottom"/>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topBottom"/>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K_DARK_LIGHT" val="2"/>
</p:tagLst>
</file>

<file path=ppt/tags/tag20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topBottom"/>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K_DARK_LIGHT" val="2"/>
</p:tagLst>
</file>

<file path=ppt/tags/tag20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topBottom"/>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K_DARK_LIGHT" val="2"/>
</p:tagLst>
</file>

<file path=ppt/tags/tag20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topBottom"/>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K_DARK_LIGHT" val="2"/>
</p:tagLst>
</file>

<file path=ppt/tags/tag208.xml><?xml version="1.0" encoding="utf-8"?>
<p:tagLst xmlns:a="http://schemas.openxmlformats.org/drawingml/2006/main" xmlns:r="http://schemas.openxmlformats.org/officeDocument/2006/relationships" xmlns:p="http://schemas.openxmlformats.org/presentationml/2006/main">
  <p:tag name="KSO_WM_SLIDE_BACKGROUND_TYPE" val="bottomTop"/>
</p:tagLst>
</file>

<file path=ppt/tags/tag209.xml><?xml version="1.0" encoding="utf-8"?>
<p:tagLst xmlns:a="http://schemas.openxmlformats.org/drawingml/2006/main" xmlns:r="http://schemas.openxmlformats.org/officeDocument/2006/relationships" xmlns:p="http://schemas.openxmlformats.org/presentationml/2006/main">
  <p:tag name="KSO_WM_SLIDE_BACKGROUND_TYPE" val="bottomTop"/>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2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ottomTop"/>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K_DARK_LIGHT" val="2"/>
</p:tagLst>
</file>

<file path=ppt/tags/tag21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ottomTop"/>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K_DARK_LIGHT" val="2"/>
</p:tagLst>
</file>

<file path=ppt/tags/tag21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ottomTop"/>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K_DARK_LIGHT" val="2"/>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ottomTop"/>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K_DARK_LIGHT" val="2"/>
</p:tagLst>
</file>

<file path=ppt/tags/tag2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222.xml><?xml version="1.0" encoding="utf-8"?>
<p:tagLst xmlns:a="http://schemas.openxmlformats.org/drawingml/2006/main" xmlns:r="http://schemas.openxmlformats.org/officeDocument/2006/relationships" xmlns:p="http://schemas.openxmlformats.org/presentationml/2006/main">
  <p:tag name="KSO_WM_SLIDE_BACKGROUND_TYPE" val="navigation"/>
</p:tagLst>
</file>

<file path=ppt/tags/tag223.xml><?xml version="1.0" encoding="utf-8"?>
<p:tagLst xmlns:a="http://schemas.openxmlformats.org/drawingml/2006/main" xmlns:r="http://schemas.openxmlformats.org/officeDocument/2006/relationships" xmlns:p="http://schemas.openxmlformats.org/presentationml/2006/main">
  <p:tag name="KSO_WM_SLIDE_BACKGROUND_TYPE" val="navigation"/>
</p:tagLst>
</file>

<file path=ppt/tags/tag2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3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Lst>
</file>

<file path=ppt/tags/tag23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Lst>
</file>

<file path=ppt/tags/tag23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Lst>
</file>

<file path=ppt/tags/tag23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Lst>
</file>

<file path=ppt/tags/tag2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237.xml><?xml version="1.0" encoding="utf-8"?>
<p:tagLst xmlns:a="http://schemas.openxmlformats.org/drawingml/2006/main" xmlns:r="http://schemas.openxmlformats.org/officeDocument/2006/relationships" xmlns:p="http://schemas.openxmlformats.org/presentationml/2006/main">
  <p:tag name="KSO_WM_SLIDE_BACKGROUND_TYPE" val="belt"/>
</p:tagLst>
</file>

<file path=ppt/tags/tag238.xml><?xml version="1.0" encoding="utf-8"?>
<p:tagLst xmlns:a="http://schemas.openxmlformats.org/drawingml/2006/main" xmlns:r="http://schemas.openxmlformats.org/officeDocument/2006/relationships" xmlns:p="http://schemas.openxmlformats.org/presentationml/2006/main">
  <p:tag name="KSO_WM_SLIDE_BACKGROUND_TYPE" val="belt"/>
</p:tagLst>
</file>

<file path=ppt/tags/tag2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4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elt"/>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K_DARK_LIGHT" val="2"/>
</p:tagLst>
</file>

<file path=ppt/tags/tag24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elt"/>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K_DARK_LIGHT" val="2"/>
</p:tagLst>
</file>

<file path=ppt/tags/tag24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elt"/>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K_DARK_LIGHT" val="2"/>
</p:tagLst>
</file>

<file path=ppt/tags/tag24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belt"/>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K_DARK_LIGHT" val="2"/>
</p:tagLst>
</file>

<file path=ppt/tags/tag24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297"/>
  <p:tag name="KSO_WM_SLIDE_ID" val="custom20205297_1"/>
  <p:tag name="KSO_WM_TEMPLATE_SUBCATEGORY" val="17"/>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SLIDE_LAYOUT" val="a_b"/>
  <p:tag name="KSO_WM_SLIDE_LAYOUT_CNT" val="1_3"/>
  <p:tag name="KSO_WM_TEMPLATE_THUMBS_INDEX" val="1、4、7、10、14、16、17、18、20、21、22、23、25"/>
</p:tagLst>
</file>

<file path=ppt/tags/tag24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5297_1*a*1"/>
  <p:tag name="KSO_WM_TEMPLATE_CATEGORY" val="custom"/>
  <p:tag name="KSO_WM_TEMPLATE_INDEX" val="20205297"/>
  <p:tag name="KSO_WM_UNIT_LAYERLEVEL" val="1"/>
  <p:tag name="KSO_WM_TAG_VERSION" val="1.0"/>
  <p:tag name="KSO_WM_BEAUTIFY_FLAG" val="#wm#"/>
  <p:tag name="KSO_WM_UNIT_PRESET_TEXT" val="简约工作汇报"/>
  <p:tag name="KSO_WM_UNIT_TEXT_FILL_FORE_SCHEMECOLOR_INDEX_BRIGHTNESS" val="0.25"/>
  <p:tag name="KSO_WM_UNIT_TEXT_FILL_FORE_SCHEMECOLOR_INDEX" val="13"/>
  <p:tag name="KSO_WM_UNIT_TEXT_FILL_TYPE" val="1"/>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b"/>
  <p:tag name="KSO_WM_UNIT_INDEX" val="2"/>
  <p:tag name="KSO_WM_UNIT_ID" val="custom20205297_1*b*2"/>
  <p:tag name="KSO_WM_TEMPLATE_CATEGORY" val="custom"/>
  <p:tag name="KSO_WM_TEMPLATE_INDEX" val="20205297"/>
  <p:tag name="KSO_WM_UNIT_LAYERLEVEL" val="1"/>
  <p:tag name="KSO_WM_TAG_VERSION" val="1.0"/>
  <p:tag name="KSO_WM_BEAUTIFY_FLAG" val="#wm#"/>
  <p:tag name="KSO_WM_UNIT_PRESET_TEXT" val="汇报人姓名"/>
  <p:tag name="KSO_WM_UNIT_TEXT_FILL_FORE_SCHEMECOLOR_INDEX_BRIGHTNESS" val="0.25"/>
  <p:tag name="KSO_WM_UNIT_TEXT_FILL_FORE_SCHEMECOLOR_INDEX" val="13"/>
  <p:tag name="KSO_WM_UNIT_TEXT_FILL_TYPE" val="1"/>
</p:tagLst>
</file>

<file path=ppt/tags/tag25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b"/>
  <p:tag name="KSO_WM_UNIT_INDEX" val="3"/>
  <p:tag name="KSO_WM_UNIT_ID" val="custom20205297_1*b*3"/>
  <p:tag name="KSO_WM_TEMPLATE_CATEGORY" val="custom"/>
  <p:tag name="KSO_WM_TEMPLATE_INDEX" val="20205297"/>
  <p:tag name="KSO_WM_UNIT_LAYERLEVEL" val="1"/>
  <p:tag name="KSO_WM_TAG_VERSION" val="1.0"/>
  <p:tag name="KSO_WM_BEAUTIFY_FLAG" val="#wm#"/>
  <p:tag name="KSO_WM_UNIT_PRESET_TEXT" val="汇报时间"/>
  <p:tag name="KSO_WM_UNIT_TEXT_FILL_FORE_SCHEMECOLOR_INDEX_BRIGHTNESS" val="0.25"/>
  <p:tag name="KSO_WM_UNIT_TEXT_FILL_FORE_SCHEMECOLOR_INDEX" val="13"/>
  <p:tag name="KSO_WM_UNIT_TEXT_FILL_TYPE" val="1"/>
</p:tagLst>
</file>

<file path=ppt/tags/tag252.xml><?xml version="1.0" encoding="utf-8"?>
<p:tagLst xmlns:a="http://schemas.openxmlformats.org/drawingml/2006/main" xmlns:r="http://schemas.openxmlformats.org/officeDocument/2006/relationships" xmlns:p="http://schemas.openxmlformats.org/presentationml/2006/main">
  <p:tag name="KSO_WM_TEMPLATE_SUBCATEGORY" val="17"/>
  <p:tag name="KSO_WM_SLIDE_TYPE" val="contents"/>
  <p:tag name="KSO_WM_SLIDE_SUBTYPE" val="diag"/>
  <p:tag name="KSO_WM_SLIDE_ITEM_CNT" val="2"/>
  <p:tag name="KSO_WM_SLIDE_INDEX" val="2"/>
  <p:tag name="KSO_WM_DIAGRAM_GROUP_CODE" val="l1-1"/>
  <p:tag name="KSO_WM_SLIDE_DIAGTYPE" val="l"/>
  <p:tag name="KSO_WM_TAG_VERSION" val="1.0"/>
  <p:tag name="KSO_WM_BEAUTIFY_FLAG" val="#wm#"/>
  <p:tag name="KSO_WM_SLIDE_LAYOUT" val="a_l"/>
  <p:tag name="KSO_WM_SLIDE_LAYOUT_CNT" val="1_1"/>
  <p:tag name="KSO_WM_TEMPLATE_MASTER_TYPE" val="1"/>
  <p:tag name="KSO_WM_TEMPLATE_COLOR_TYPE" val="1"/>
  <p:tag name="KSO_WM_TEMPLATE_CATEGORY" val="custom"/>
  <p:tag name="KSO_WM_TEMPLATE_INDEX" val="20205297"/>
  <p:tag name="KSO_WM_SLIDE_ID" val="custom20205297_2"/>
</p:tagLst>
</file>

<file path=ppt/tags/tag253.xml><?xml version="1.0" encoding="utf-8"?>
<p:tagLst xmlns:a="http://schemas.openxmlformats.org/drawingml/2006/main" xmlns:r="http://schemas.openxmlformats.org/officeDocument/2006/relationships" xmlns:p="http://schemas.openxmlformats.org/presentationml/2006/main">
  <p:tag name="REFSHAPE" val="1180196004"/>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297_2*i*1"/>
  <p:tag name="KSO_WM_TEMPLATE_CATEGORY" val="custom"/>
  <p:tag name="KSO_WM_TEMPLATE_INDEX" val="20205297"/>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254.xml><?xml version="1.0" encoding="utf-8"?>
<p:tagLst xmlns:a="http://schemas.openxmlformats.org/drawingml/2006/main" xmlns:r="http://schemas.openxmlformats.org/officeDocument/2006/relationships" xmlns:p="http://schemas.openxmlformats.org/presentationml/2006/main">
  <p:tag name="KSO_WM_UNIT_COLOR_SCHEME_SHAPE_ID" val="15"/>
  <p:tag name="KSO_WM_UNIT_COLOR_SCHEME_PARENT_PAGE" val="0_3"/>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LAYERLEVEL" val="1_1_1"/>
  <p:tag name="KSO_WM_TAG_VERSION" val="1.0"/>
  <p:tag name="KSO_WM_BEAUTIFY_FLAG" val="#wm#"/>
  <p:tag name="KSO_WM_TEMPLATE_CATEGORY" val="custom"/>
  <p:tag name="KSO_WM_TEMPLATE_INDEX" val="20205297"/>
  <p:tag name="KSO_WM_UNIT_ID" val="custom20205297_2*l_h_i*1_1_1"/>
  <p:tag name="KSO_WM_UNIT_FILL_FORE_SCHEMECOLOR_INDEX" val="5"/>
  <p:tag name="KSO_WM_UNIT_FILL_TYPE" val="1"/>
  <p:tag name="KSO_WM_UNIT_TEXT_FILL_FORE_SCHEMECOLOR_INDEX" val="14"/>
  <p:tag name="KSO_WM_UNIT_TEXT_FILL_TYPE" val="1"/>
  <p:tag name="KSO_WM_UNIT_USESOURCEFORMAT_APPLY" val="1"/>
</p:tagLst>
</file>

<file path=ppt/tags/tag255.xml><?xml version="1.0" encoding="utf-8"?>
<p:tagLst xmlns:a="http://schemas.openxmlformats.org/drawingml/2006/main" xmlns:r="http://schemas.openxmlformats.org/officeDocument/2006/relationships" xmlns:p="http://schemas.openxmlformats.org/presentationml/2006/main">
  <p:tag name="KSO_WM_UNIT_COLOR_SCHEME_SHAPE_ID" val="18"/>
  <p:tag name="KSO_WM_UNIT_COLOR_SCHEME_PARENT_PAGE" val="0_3"/>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LAYERLEVEL" val="1_1_1"/>
  <p:tag name="KSO_WM_TAG_VERSION" val="1.0"/>
  <p:tag name="KSO_WM_BEAUTIFY_FLAG" val="#wm#"/>
  <p:tag name="KSO_WM_TEMPLATE_CATEGORY" val="custom"/>
  <p:tag name="KSO_WM_TEMPLATE_INDEX" val="20205297"/>
  <p:tag name="KSO_WM_UNIT_ID" val="custom20205297_2*l_h_f*1_1_1"/>
  <p:tag name="KSO_WM_UNIT_TEXT_FILL_FORE_SCHEMECOLOR_INDEX" val="13"/>
  <p:tag name="KSO_WM_UNIT_TEXT_FILL_TYPE" val="1"/>
  <p:tag name="KSO_WM_UNIT_USESOURCEFORMAT_APPLY" val="1"/>
  <p:tag name="KSO_WM_UNIT_PRESET_TEXT" val="单击此处输入你的正文，文字是您思想的提炼，请尽量言简意赅的阐述观点"/>
  <p:tag name="KSO_WM_UNIT_SUBTYPE" val="a"/>
</p:tagLst>
</file>

<file path=ppt/tags/tag256.xml><?xml version="1.0" encoding="utf-8"?>
<p:tagLst xmlns:a="http://schemas.openxmlformats.org/drawingml/2006/main" xmlns:r="http://schemas.openxmlformats.org/officeDocument/2006/relationships" xmlns:p="http://schemas.openxmlformats.org/presentationml/2006/main">
  <p:tag name="KSO_WM_UNIT_COLOR_SCHEME_SHAPE_ID" val="15"/>
  <p:tag name="KSO_WM_UNIT_COLOR_SCHEME_PARENT_PAGE" val="0_3"/>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LAYERLEVEL" val="1_1_1"/>
  <p:tag name="KSO_WM_TAG_VERSION" val="1.0"/>
  <p:tag name="KSO_WM_BEAUTIFY_FLAG" val="#wm#"/>
  <p:tag name="KSO_WM_TEMPLATE_CATEGORY" val="custom"/>
  <p:tag name="KSO_WM_TEMPLATE_INDEX" val="20205297"/>
  <p:tag name="KSO_WM_UNIT_ID" val="custom20205297_2*l_h_i*1_2_1"/>
  <p:tag name="KSO_WM_UNIT_FILL_FORE_SCHEMECOLOR_INDEX" val="6"/>
  <p:tag name="KSO_WM_UNIT_FILL_TYPE" val="1"/>
  <p:tag name="KSO_WM_UNIT_TEXT_FILL_FORE_SCHEMECOLOR_INDEX" val="14"/>
  <p:tag name="KSO_WM_UNIT_TEXT_FILL_TYPE" val="1"/>
  <p:tag name="KSO_WM_UNIT_USESOURCEFORMAT_APPLY" val="1"/>
</p:tagLst>
</file>

<file path=ppt/tags/tag257.xml><?xml version="1.0" encoding="utf-8"?>
<p:tagLst xmlns:a="http://schemas.openxmlformats.org/drawingml/2006/main" xmlns:r="http://schemas.openxmlformats.org/officeDocument/2006/relationships" xmlns:p="http://schemas.openxmlformats.org/presentationml/2006/main">
  <p:tag name="KSO_WM_UNIT_COLOR_SCHEME_SHAPE_ID" val="18"/>
  <p:tag name="KSO_WM_UNIT_COLOR_SCHEME_PARENT_PAGE" val="0_3"/>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LAYERLEVEL" val="1_1_1"/>
  <p:tag name="KSO_WM_TAG_VERSION" val="1.0"/>
  <p:tag name="KSO_WM_BEAUTIFY_FLAG" val="#wm#"/>
  <p:tag name="KSO_WM_TEMPLATE_CATEGORY" val="custom"/>
  <p:tag name="KSO_WM_TEMPLATE_INDEX" val="20205297"/>
  <p:tag name="KSO_WM_UNIT_ID" val="custom20205297_2*l_h_f*1_2_1"/>
  <p:tag name="KSO_WM_UNIT_TEXT_FILL_FORE_SCHEMECOLOR_INDEX" val="13"/>
  <p:tag name="KSO_WM_UNIT_TEXT_FILL_TYPE" val="1"/>
  <p:tag name="KSO_WM_UNIT_USESOURCEFORMAT_APPLY" val="1"/>
  <p:tag name="KSO_WM_UNIT_PRESET_TEXT" val="单击此处输入你的正文，文字是您思想的提炼，请尽量言简意赅的阐述观点"/>
  <p:tag name="KSO_WM_UNIT_SUBTYPE" val="a"/>
</p:tagLst>
</file>

<file path=ppt/tags/tag2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5297_2*i*2"/>
  <p:tag name="KSO_WM_TEMPLATE_CATEGORY" val="custom"/>
  <p:tag name="KSO_WM_TEMPLATE_INDEX" val="20205297"/>
  <p:tag name="KSO_WM_UNIT_LAYERLEVEL" val="1"/>
  <p:tag name="KSO_WM_TAG_VERSION" val="1.0"/>
  <p:tag name="KSO_WM_BEAUTIFY_FLAG" val="#wm#"/>
</p:tagLst>
</file>

<file path=ppt/tags/tag259.xml><?xml version="1.0" encoding="utf-8"?>
<p:tagLst xmlns:a="http://schemas.openxmlformats.org/drawingml/2006/main" xmlns:r="http://schemas.openxmlformats.org/officeDocument/2006/relationships" xmlns:p="http://schemas.openxmlformats.org/presentationml/2006/main">
  <p:tag name="KSO_WM_UNIT_ISCONTENTSTITLE" val="1"/>
  <p:tag name="KSO_WM_UNIT_NOCLEAR" val="0"/>
  <p:tag name="KSO_WM_UNIT_VALUE" val="3"/>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LAYERLEVEL" val="1"/>
  <p:tag name="KSO_WM_TAG_VERSION" val="1.0"/>
  <p:tag name="KSO_WM_BEAUTIFY_FLAG" val="#wm#"/>
  <p:tag name="KSO_WM_TEMPLATE_CATEGORY" val="custom"/>
  <p:tag name="KSO_WM_TEMPLATE_INDEX" val="20205297"/>
  <p:tag name="KSO_WM_UNIT_ID" val="custom20205297_2*a*1"/>
  <p:tag name="KSO_WM_UNIT_TEXT_FILL_FORE_SCHEMECOLOR_INDEX" val="13"/>
  <p:tag name="KSO_WM_UNIT_TEXT_FILL_TYPE" val="1"/>
  <p:tag name="KSO_WM_UNIT_USESOURCEFORMAT_APPLY" val="1"/>
  <p:tag name="REFSHAPE" val="2038236692"/>
  <p:tag name="KSO_WM_UNIT_ISNUMDGMTITLE" val="0"/>
  <p:tag name="KSO_WM_UNIT_PRESET_TEXT" val="目录"/>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a="http://schemas.openxmlformats.org/drawingml/2006/main" xmlns:r="http://schemas.openxmlformats.org/officeDocument/2006/relationships" xmlns:p="http://schemas.openxmlformats.org/presentationml/2006/main">
  <p:tag name="REFSHAPE" val="2038227036"/>
  <p:tag name="KSO_WM_UNIT_HIGHLIGHT" val="0"/>
  <p:tag name="KSO_WM_UNIT_COMPATIBLE" val="0"/>
  <p:tag name="KSO_WM_UNIT_DIAGRAM_ISNUMVISUAL" val="0"/>
  <p:tag name="KSO_WM_UNIT_DIAGRAM_ISREFERUNIT" val="0"/>
  <p:tag name="KSO_WM_DIAGRAM_GROUP_CODE" val="l1-1"/>
  <p:tag name="KSO_WM_UNIT_TYPE" val="i"/>
  <p:tag name="KSO_WM_UNIT_INDEX" val="5"/>
  <p:tag name="KSO_WM_UNIT_ID" val="custom20205297_2*i*5"/>
  <p:tag name="KSO_WM_TEMPLATE_CATEGORY" val="custom"/>
  <p:tag name="KSO_WM_TEMPLATE_INDEX" val="20205297"/>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1.xml><?xml version="1.0" encoding="utf-8"?>
<p:tagLst xmlns:a="http://schemas.openxmlformats.org/drawingml/2006/main" xmlns:r="http://schemas.openxmlformats.org/officeDocument/2006/relationships" xmlns:p="http://schemas.openxmlformats.org/presentationml/2006/main">
  <p:tag name="REFSHAPE" val="2038240228"/>
  <p:tag name="KSO_WM_UNIT_HIGHLIGHT" val="0"/>
  <p:tag name="KSO_WM_UNIT_COMPATIBLE" val="0"/>
  <p:tag name="KSO_WM_UNIT_DIAGRAM_ISNUMVISUAL" val="0"/>
  <p:tag name="KSO_WM_UNIT_DIAGRAM_ISREFERUNIT" val="0"/>
  <p:tag name="KSO_WM_DIAGRAM_GROUP_CODE" val="l1-1"/>
  <p:tag name="KSO_WM_UNIT_TYPE" val="i"/>
  <p:tag name="KSO_WM_UNIT_INDEX" val="6"/>
  <p:tag name="KSO_WM_UNIT_ID" val="custom20205297_2*i*6"/>
  <p:tag name="KSO_WM_TEMPLATE_CATEGORY" val="custom"/>
  <p:tag name="KSO_WM_TEMPLATE_INDEX" val="20205297"/>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262.xml><?xml version="1.0" encoding="utf-8"?>
<p:tagLst xmlns:a="http://schemas.openxmlformats.org/drawingml/2006/main" xmlns:r="http://schemas.openxmlformats.org/officeDocument/2006/relationships" xmlns:p="http://schemas.openxmlformats.org/presentationml/2006/main">
  <p:tag name="REFSHAPE" val="2038227172"/>
  <p:tag name="KSO_WM_UNIT_HIGHLIGHT" val="0"/>
  <p:tag name="KSO_WM_UNIT_COMPATIBLE" val="0"/>
  <p:tag name="KSO_WM_UNIT_DIAGRAM_ISNUMVISUAL" val="0"/>
  <p:tag name="KSO_WM_UNIT_DIAGRAM_ISREFERUNIT" val="0"/>
  <p:tag name="KSO_WM_DIAGRAM_GROUP_CODE" val="l1-1"/>
  <p:tag name="KSO_WM_UNIT_TYPE" val="i"/>
  <p:tag name="KSO_WM_UNIT_INDEX" val="7"/>
  <p:tag name="KSO_WM_UNIT_ID" val="custom20205297_2*i*7"/>
  <p:tag name="KSO_WM_TEMPLATE_CATEGORY" val="custom"/>
  <p:tag name="KSO_WM_TEMPLATE_INDEX" val="20205297"/>
  <p:tag name="KSO_WM_UNIT_LAYERLEVEL" val="1"/>
  <p:tag name="KSO_WM_TAG_VERSION" val="1.0"/>
  <p:tag name="KSO_WM_BEAUTIFY_FLAG" val="#wm#"/>
  <p:tag name="KSO_WM_UNIT_LINE_FORE_SCHEMECOLOR_INDEX_BRIGHTNESS" val="0.4"/>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63.xml><?xml version="1.0" encoding="utf-8"?>
<p:tagLst xmlns:a="http://schemas.openxmlformats.org/drawingml/2006/main" xmlns:r="http://schemas.openxmlformats.org/officeDocument/2006/relationships" xmlns:p="http://schemas.openxmlformats.org/presentationml/2006/main">
  <p:tag name="REFSHAPE" val="2038228124"/>
  <p:tag name="KSO_WM_UNIT_HIGHLIGHT" val="0"/>
  <p:tag name="KSO_WM_UNIT_COMPATIBLE" val="0"/>
  <p:tag name="KSO_WM_UNIT_DIAGRAM_ISNUMVISUAL" val="0"/>
  <p:tag name="KSO_WM_UNIT_DIAGRAM_ISREFERUNIT" val="0"/>
  <p:tag name="KSO_WM_DIAGRAM_GROUP_CODE" val="l1-1"/>
  <p:tag name="KSO_WM_UNIT_TYPE" val="i"/>
  <p:tag name="KSO_WM_UNIT_INDEX" val="8"/>
  <p:tag name="KSO_WM_UNIT_ID" val="custom20205297_2*i*8"/>
  <p:tag name="KSO_WM_TEMPLATE_CATEGORY" val="custom"/>
  <p:tag name="KSO_WM_TEMPLATE_INDEX" val="20205297"/>
  <p:tag name="KSO_WM_UNIT_LAYERLEVEL" val="1"/>
  <p:tag name="KSO_WM_TAG_VERSION" val="1.0"/>
  <p:tag name="KSO_WM_BEAUTIFY_FLAG" val="#wm#"/>
</p:tagLst>
</file>

<file path=ppt/tags/tag264.xml><?xml version="1.0" encoding="utf-8"?>
<p:tagLst xmlns:a="http://schemas.openxmlformats.org/drawingml/2006/main" xmlns:r="http://schemas.openxmlformats.org/officeDocument/2006/relationships" xmlns:p="http://schemas.openxmlformats.org/presentationml/2006/main">
  <p:tag name="REFSHAPE" val="1180195732"/>
  <p:tag name="KSO_WM_UNIT_HIGHLIGHT" val="0"/>
  <p:tag name="KSO_WM_UNIT_COMPATIBLE" val="0"/>
  <p:tag name="KSO_WM_UNIT_DIAGRAM_ISNUMVISUAL" val="0"/>
  <p:tag name="KSO_WM_UNIT_DIAGRAM_ISREFERUNIT" val="0"/>
  <p:tag name="KSO_WM_DIAGRAM_GROUP_CODE" val="l1-1"/>
  <p:tag name="KSO_WM_UNIT_TYPE" val="i"/>
  <p:tag name="KSO_WM_UNIT_INDEX" val="3"/>
  <p:tag name="KSO_WM_UNIT_ID" val="custom20205297_2*i*3"/>
  <p:tag name="KSO_WM_TEMPLATE_CATEGORY" val="custom"/>
  <p:tag name="KSO_WM_TEMPLATE_INDEX" val="20205297"/>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65.xml><?xml version="1.0" encoding="utf-8"?>
<p:tagLst xmlns:a="http://schemas.openxmlformats.org/drawingml/2006/main" xmlns:r="http://schemas.openxmlformats.org/officeDocument/2006/relationships" xmlns:p="http://schemas.openxmlformats.org/presentationml/2006/main">
  <p:tag name="REFSHAPE" val="1180195732"/>
  <p:tag name="KSO_WM_UNIT_HIGHLIGHT" val="0"/>
  <p:tag name="KSO_WM_UNIT_COMPATIBLE" val="0"/>
  <p:tag name="KSO_WM_UNIT_DIAGRAM_ISNUMVISUAL" val="0"/>
  <p:tag name="KSO_WM_UNIT_DIAGRAM_ISREFERUNIT" val="0"/>
  <p:tag name="KSO_WM_DIAGRAM_GROUP_CODE" val="l1-1"/>
  <p:tag name="KSO_WM_UNIT_TYPE" val="i"/>
  <p:tag name="KSO_WM_UNIT_INDEX" val="4"/>
  <p:tag name="KSO_WM_UNIT_ID" val="custom20205297_2*i*4"/>
  <p:tag name="KSO_WM_TEMPLATE_CATEGORY" val="custom"/>
  <p:tag name="KSO_WM_TEMPLATE_INDEX" val="20205297"/>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297"/>
  <p:tag name="KSO_WM_SLIDE_ID" val="custom20205297_7"/>
  <p:tag name="KSO_WM_TEMPLATE_SUBCATEGORY" val="17"/>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SLIDE_LAYOUT" val="a_b_e"/>
  <p:tag name="KSO_WM_SLIDE_LAYOUT_CNT" val="1_1_1"/>
</p:tagLst>
</file>

<file path=ppt/tags/tag267.xml><?xml version="1.0" encoding="utf-8"?>
<p:tagLst xmlns:a="http://schemas.openxmlformats.org/drawingml/2006/main" xmlns:r="http://schemas.openxmlformats.org/officeDocument/2006/relationships" xmlns:p="http://schemas.openxmlformats.org/presentationml/2006/main">
  <p:tag name="KSO_WM_UNIT_NOCLEAR" val="0"/>
  <p:tag name="KSO_WM_UNIT_VALUE" val="5"/>
  <p:tag name="KSO_WM_UNIT_HIGHLIGHT" val="0"/>
  <p:tag name="KSO_WM_UNIT_COMPATIBLE" val="1"/>
  <p:tag name="KSO_WM_UNIT_DIAGRAM_ISNUMVISUAL" val="0"/>
  <p:tag name="KSO_WM_UNIT_DIAGRAM_ISREFERUNIT" val="0"/>
  <p:tag name="KSO_WM_UNIT_TYPE" val="e"/>
  <p:tag name="KSO_WM_UNIT_INDEX" val="1"/>
  <p:tag name="KSO_WM_UNIT_ID" val="custom20205297_7*e*1"/>
  <p:tag name="KSO_WM_TEMPLATE_CATEGORY" val="custom"/>
  <p:tag name="KSO_WM_TEMPLATE_INDEX" val="20205297"/>
  <p:tag name="KSO_WM_UNIT_LAYERLEVEL" val="1"/>
  <p:tag name="KSO_WM_TAG_VERSION" val="1.0"/>
  <p:tag name="KSO_WM_BEAUTIFY_FLAG" val="#wm#"/>
  <p:tag name="KSO_WM_UNIT_PRESET_TEXT" val="PART 01"/>
  <p:tag name="KSO_WM_UNIT_TEXT_FILL_FORE_SCHEMECOLOR_INDEX_BRIGHTNESS" val="0"/>
  <p:tag name="KSO_WM_UNIT_TEXT_FILL_FORE_SCHEMECOLOR_INDEX" val="5"/>
  <p:tag name="KSO_WM_UNIT_TEXT_FILL_TYPE" val="1"/>
</p:tagLst>
</file>

<file path=ppt/tags/tag268.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5297_7*a*1"/>
  <p:tag name="KSO_WM_TEMPLATE_CATEGORY" val="custom"/>
  <p:tag name="KSO_WM_TEMPLATE_INDEX" val="20205297"/>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2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0-12-09T17:52:12&quot;,&quot;maxSize&quot;:{&quot;size1&quot;:42.5},&quot;minSize&quot;:{&quot;size1&quot;:40},&quot;normalSize&quot;:{&quot;size1&quot;:40},&quot;subLayout&quot;:[{&quot;id&quot;:&quot;2020-12-09T17:52:12&quot;,&quot;maxSize&quot;:{&quot;size1&quot;:42.200000000000003},&quot;minSize&quot;:{&quot;size1&quot;:31.100000000000001},&quot;normalSize&quot;:{&quot;size1&quot;:42.199814814814808},&quot;subLayout&quot;:[{&quot;id&quot;:&quot;2020-12-09T17:52:12&quot;,&quot;margin&quot;:{&quot;bottom&quot;:0,&quot;left&quot;:2.5399999618530273,&quot;right&quot;:0,&quot;top&quot;:4.2329998016357422},&quot;type&quot;:0},{&quot;id&quot;:&quot;2020-12-09T17:52:12&quot;,&quot;margin&quot;:{&quot;bottom&quot;:4.2329998016357422,&quot;left&quot;:2.5399999618530273,&quot;right&quot;:0,&quot;top&quot;:0.42300000786781311},&quot;type&quot;:0}],&quot;type&quot;:0},{&quot;id&quot;:&quot;2020-12-09T17:52:12&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5fd09dfb1fa9d42129dcae58"/>
  <p:tag name="KSO_WM_TEMPLATE_ASSEMBLE_GROUPID" val="5fd09dfb1fa9d42129dcae58"/>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271.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272.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273.xml><?xml version="1.0" encoding="utf-8"?>
<p:tagLst xmlns:a="http://schemas.openxmlformats.org/drawingml/2006/main" xmlns:r="http://schemas.openxmlformats.org/officeDocument/2006/relationships" xmlns:p="http://schemas.openxmlformats.org/presentationml/2006/main">
  <p:tag name="KSO_WM_UNIT_BLOCK" val="0"/>
  <p:tag name="KSO_WM_UNIT_DEC_AREA_ID" val="5947c4895da34bbfb18cafe1ffc3ba63"/>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c39b259adf34d63a9e435f5d4121050&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5fd09dfb1fa9d42129dcae58"/>
  <p:tag name="KSO_WM_TEMPLATE_ASSEMBLE_GROUPID" val="5fd09dfb1fa9d42129dcae58"/>
</p:tagLst>
</file>

<file path=ppt/tags/tag27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23b9c6afc384ddc90a2fe3831f3320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d9c755192204475b2f88ad6ed257389"/>
  <p:tag name="KSO_WM_UNIT_TEXT_FILL_FORE_SCHEMECOLOR_INDEX_BRIGHTNESS" val="0"/>
  <p:tag name="KSO_WM_UNIT_TEXT_FILL_FORE_SCHEMECOLOR_INDEX" val="13"/>
  <p:tag name="KSO_WM_UNIT_TEXT_FILL_TYPE" val="1"/>
  <p:tag name="KSO_WM_TEMPLATE_ASSEMBLE_XID" val="5fd09dfb1fa9d42129dcae58"/>
  <p:tag name="KSO_WM_TEMPLATE_ASSEMBLE_GROUPID" val="5fd09dfb1fa9d42129dcae58"/>
</p:tagLst>
</file>

<file path=ppt/tags/tag275.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2125f2a173d4b05a198320a81d049f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eb216c7b323842858beafccb2cd9364f"/>
  <p:tag name="KSO_WM_UNIT_TEXT_FILL_FORE_SCHEMECOLOR_INDEX_BRIGHTNESS" val="0.25"/>
  <p:tag name="KSO_WM_UNIT_TEXT_FILL_FORE_SCHEMECOLOR_INDEX" val="13"/>
  <p:tag name="KSO_WM_UNIT_TEXT_FILL_TYPE" val="1"/>
  <p:tag name="KSO_WM_TEMPLATE_ASSEMBLE_XID" val="5fd09dfb1fa9d42129dcae58"/>
  <p:tag name="KSO_WM_TEMPLATE_ASSEMBLE_GROUPID" val="5fd09dfb1fa9d42129dcae58"/>
</p:tagLst>
</file>

<file path=ppt/tags/tag276.xml><?xml version="1.0" encoding="utf-8"?>
<p:tagLst xmlns:a="http://schemas.openxmlformats.org/drawingml/2006/main" xmlns:r="http://schemas.openxmlformats.org/officeDocument/2006/relationships"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c39b259adf34d63a9e435f5d412105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13ff5a8ea7429ebbed86f5ab571d0b"/>
  <p:tag name="KSO_WM_UNIT_PLACING_PICTURE" val="df13ff5a8ea7429ebbed86f5ab571d0b"/>
  <p:tag name="KSO_WM_UNIT_SUPPORT_UNIT_TYPE" val="[&quot;d&quot;,&quot;θ&quot;]"/>
  <p:tag name="KSO_WM_TEMPLATE_ASSEMBLE_XID" val="5fd09dfb1fa9d42129dcae58"/>
  <p:tag name="KSO_WM_TEMPLATE_ASSEMBLE_GROUPID" val="5fd09dfb1fa9d42129dcae58"/>
</p:tagLst>
</file>

<file path=ppt/tags/tag27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7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81.xml><?xml version="1.0" encoding="utf-8"?>
<p:tagLst xmlns:a="http://schemas.openxmlformats.org/drawingml/2006/main" xmlns:r="http://schemas.openxmlformats.org/officeDocument/2006/relationships" xmlns:p="http://schemas.openxmlformats.org/presentationml/2006/main">
  <p:tag name="KSO_WM_SLIDE_ID" val="diagram20211483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06*540"/>
  <p:tag name="KSO_WM_SLIDE_POSITION" val="0*0"/>
  <p:tag name="KSO_WM_TAG_VERSION" val="1.0"/>
  <p:tag name="KSO_WM_BEAUTIFY_FLAG" val="#wm#"/>
  <p:tag name="KSO_WM_TEMPLATE_CATEGORY" val="diagram"/>
  <p:tag name="KSO_WM_TEMPLATE_INDEX" val="20211483"/>
  <p:tag name="KSO_WM_SLIDE_LAYOUT" val="a_b_d"/>
  <p:tag name="KSO_WM_SLIDE_LAYOUT_CNT" val="1_1_1"/>
  <p:tag name="KSO_WM_SLIDE_LAYOUT_INFO" val="{&quot;direction&quot;:1,&quot;id&quot;:&quot;2021-01-31T00:55:58&quot;,&quot;maxSize&quot;:{&quot;size1&quot;:35},&quot;minSize&quot;:{&quot;size1&quot;:35},&quot;normalSize&quot;:{&quot;size1&quot;:35},&quot;subLayout&quot;:[{&quot;backgroundInfo&quot;:[{&quot;bottom&quot;:0,&quot;bottomAbs&quot;:false,&quot;left&quot;:0,&quot;leftAbs&quot;:false,&quot;right&quot;:0,&quot;rightAbs&quot;:false,&quot;top&quot;:0,&quot;topAbs&quot;:false,&quot;type&quot;:&quot;leftRight&quot;}],&quot;id&quot;:&quot;2021-01-31T00:55:58&quot;,&quot;margin&quot;:{&quot;bottom&quot;:5.5029997825622559,&quot;left&quot;:1.2450000047683716,&quot;right&quot;:1.2960000038146973,&quot;top&quot;:3.3870000839233398},&quot;type&quot;:0},{&quot;id&quot;:&quot;2021-01-31T00:55:58&quot;,&quot;margin&quot;:{&quot;bottom&quot;:2.5399999618530273,&quot;left&quot;:1.6920000314712524,&quot;right&quot;:1.8980000019073486,&quot;top&quot;:2.5399999618530273},&quot;type&quot;:0}],&quot;type&quot;:0}"/>
  <p:tag name="KSO_WM_SLIDE_CAN_ADD_NAVIGATION" val="1"/>
  <p:tag name="KSO_WM_SLIDE_BACKGROUND" val="[&quot;leftRight&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6c937b7b7ee298d401b013"/>
  <p:tag name="KSO_WM_CHIP_FILLPROP" val="[[{&quot;text_align&quot;:&quot;lm&quot;,&quot;text_direction&quot;:&quot;horizontal&quot;,&quot;support_big_font&quot;:false,&quot;picture_toward&quot;:0,&quot;picture_dockside&quot;:[],&quot;fill_id&quot;:&quot;350ec91c9ad44fdbb206e19c2af94b5f&quot;,&quot;fill_align&quot;:&quot;cm&quot;,&quot;chip_types&quot;:[&quot;text&quot;,&quot;header&quot;]},{&quot;text_align&quot;:&quot;lm&quot;,&quot;text_direction&quot;:&quot;horizontal&quot;,&quot;support_features&quot;:[&quot;collage&quot;,&quot;carousel&quot;],&quot;support_big_font&quot;:false,&quot;picture_toward&quot;:0,&quot;picture_dockside&quot;:[],&quot;fill_id&quot;:&quot;7dc253cee86c47f8a027a0eb4441b5ce&quot;,&quot;fill_align&quot;:&quot;cm&quot;,&quot;chip_types&quot;:[&quot;diagram&quot;,&quot;text&quot;,&quot;picture&quot;,&quot;chart&quot;,&quot;table&quot;,&quot;video&quot;]}]]"/>
  <p:tag name="KSO_WM_CHIP_DECFILLPROP" val="[]"/>
  <p:tag name="KSO_WM_CHIP_GROUPID" val="5f6c937b7b7ee298d401b012"/>
  <p:tag name="KSO_WM_SLIDE_BK_DARK_LIGHT" val="2"/>
  <p:tag name="KSO_WM_SLIDE_BACKGROUND_TYPE" val="leftRight"/>
  <p:tag name="KSO_WM_SLIDE_SUPPORT_FEATURE_TYPE" val="3"/>
  <p:tag name="KSO_WM_TEMPLATE_ASSEMBLE_XID" val="5fd0c5951fa9d42129dd6ffd"/>
  <p:tag name="KSO_WM_TEMPLATE_ASSEMBLE_GROUPID" val="5fd0c5951fa9d42129dd6ffd"/>
</p:tagLst>
</file>

<file path=ppt/tags/tag2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283.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UNIT_TYPE" val="i"/>
</p:tagLst>
</file>

<file path=ppt/tags/tag284.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UNIT_TYPE" val="i"/>
</p:tagLst>
</file>

<file path=ppt/tags/tag2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11483_1*i*2"/>
  <p:tag name="KSO_WM_TEMPLATE_CATEGORY" val="diagram"/>
  <p:tag name="KSO_WM_TEMPLATE_INDEX" val="20211483"/>
  <p:tag name="KSO_WM_UNIT_LAYERLEVEL" val="1"/>
  <p:tag name="KSO_WM_TAG_VERSION" val="1.0"/>
  <p:tag name="KSO_WM_BEAUTIFY_FLAG" val="#wm#"/>
  <p:tag name="KSO_WM_UNIT_TYPE" val="i"/>
  <p:tag name="KSO_WM_UNIT_INDEX" val="2"/>
  <p:tag name="KSO_WM_UNIT_BLOCK" val="0"/>
  <p:tag name="KSO_WM_UNIT_SM_LIMIT_TYPE" val="2"/>
  <p:tag name="KSO_WM_UNIT_DEC_AREA_ID" val="e24cf69af5c44dfb80597a9df8af8ddb"/>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f6c937b7b7ee298d401b012"/>
  <p:tag name="KSO_WM_CHIP_XID" val="5f6c937b7b7ee298d401b013"/>
  <p:tag name="KSO_WM_UNIT_LINE_FORE_SCHEMECOLOR_INDEX_BRIGHTNESS" val="0"/>
  <p:tag name="KSO_WM_UNIT_LINE_FORE_SCHEMECOLOR_INDEX" val="16"/>
  <p:tag name="KSO_WM_UNIT_LINE_FILL_TYPE" val="2"/>
  <p:tag name="KSO_WM_TEMPLATE_ASSEMBLE_XID" val="5fd0c5951fa9d42129dd6ffd"/>
  <p:tag name="KSO_WM_TEMPLATE_ASSEMBLE_GROUPID" val="5fd0c5951fa9d42129dd6ffd"/>
</p:tagLst>
</file>

<file path=ppt/tags/tag2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11483_1*i*3"/>
  <p:tag name="KSO_WM_TEMPLATE_CATEGORY" val="diagram"/>
  <p:tag name="KSO_WM_TEMPLATE_INDEX" val="20211483"/>
  <p:tag name="KSO_WM_UNIT_LAYERLEVEL" val="1"/>
  <p:tag name="KSO_WM_TAG_VERSION" val="1.0"/>
  <p:tag name="KSO_WM_BEAUTIFY_FLAG" val="#wm#"/>
  <p:tag name="KSO_WM_UNIT_TYPE" val="i"/>
  <p:tag name="KSO_WM_UNIT_INDEX" val="3"/>
  <p:tag name="KSO_WM_UNIT_BLOCK" val="0"/>
  <p:tag name="KSO_WM_UNIT_SM_LIMIT_TYPE" val="2"/>
  <p:tag name="KSO_WM_UNIT_DEC_AREA_ID" val="95a8901f6987490aae7593183023a668"/>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f6c937b7b7ee298d401b012"/>
  <p:tag name="KSO_WM_CHIP_XID" val="5f6c937b7b7ee298d401b013"/>
  <p:tag name="KSO_WM_UNIT_LINE_FORE_SCHEMECOLOR_INDEX_BRIGHTNESS" val="0"/>
  <p:tag name="KSO_WM_UNIT_LINE_FORE_SCHEMECOLOR_INDEX" val="16"/>
  <p:tag name="KSO_WM_UNIT_LINE_FILL_TYPE" val="2"/>
  <p:tag name="KSO_WM_TEMPLATE_ASSEMBLE_XID" val="5fd0c5951fa9d42129dd6ffd"/>
  <p:tag name="KSO_WM_TEMPLATE_ASSEMBLE_GROUPID" val="5fd0c5951fa9d42129dd6ffd"/>
</p:tagLst>
</file>

<file path=ppt/tags/tag2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11483_1*i*4"/>
  <p:tag name="KSO_WM_TEMPLATE_CATEGORY" val="diagram"/>
  <p:tag name="KSO_WM_TEMPLATE_INDEX" val="20211483"/>
  <p:tag name="KSO_WM_UNIT_LAYERLEVEL" val="1"/>
  <p:tag name="KSO_WM_TAG_VERSION" val="1.0"/>
  <p:tag name="KSO_WM_BEAUTIFY_FLAG" val="#wm#"/>
  <p:tag name="KSO_WM_UNIT_TYPE" val="i"/>
  <p:tag name="KSO_WM_UNIT_INDEX" val="4"/>
  <p:tag name="KSO_WM_UNIT_BLOCK" val="0"/>
  <p:tag name="KSO_WM_UNIT_SM_LIMIT_TYPE" val="2"/>
  <p:tag name="KSO_WM_UNIT_DEC_AREA_ID" val="2244a0f1b14b4a268f8a2990b42fe12d"/>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f6c937b7b7ee298d401b012"/>
  <p:tag name="KSO_WM_CHIP_XID" val="5f6c937b7b7ee298d401b013"/>
  <p:tag name="KSO_WM_UNIT_LINE_FORE_SCHEMECOLOR_INDEX_BRIGHTNESS" val="0"/>
  <p:tag name="KSO_WM_UNIT_LINE_FORE_SCHEMECOLOR_INDEX" val="15"/>
  <p:tag name="KSO_WM_UNIT_LINE_FILL_TYPE" val="2"/>
  <p:tag name="KSO_WM_TEMPLATE_ASSEMBLE_XID" val="5fd0c5951fa9d42129dd6ffd"/>
  <p:tag name="KSO_WM_TEMPLATE_ASSEMBLE_GROUPID" val="5fd0c5951fa9d42129dd6ffd"/>
</p:tagLst>
</file>

<file path=ppt/tags/tag2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11483_1*i*5"/>
  <p:tag name="KSO_WM_TEMPLATE_CATEGORY" val="diagram"/>
  <p:tag name="KSO_WM_TEMPLATE_INDEX" val="20211483"/>
  <p:tag name="KSO_WM_UNIT_LAYERLEVEL" val="1"/>
  <p:tag name="KSO_WM_TAG_VERSION" val="1.0"/>
  <p:tag name="KSO_WM_BEAUTIFY_FLAG" val="#wm#"/>
  <p:tag name="KSO_WM_UNIT_TYPE" val="i"/>
  <p:tag name="KSO_WM_UNIT_INDEX" val="5"/>
  <p:tag name="KSO_WM_UNIT_BLOCK" val="0"/>
  <p:tag name="KSO_WM_UNIT_SM_LIMIT_TYPE" val="2"/>
  <p:tag name="KSO_WM_UNIT_DEC_AREA_ID" val="3e56843929ba4590b1dd56db50fbcb5f"/>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f6c937b7b7ee298d401b012"/>
  <p:tag name="KSO_WM_CHIP_XID" val="5f6c937b7b7ee298d401b013"/>
  <p:tag name="KSO_WM_UNIT_LINE_FORE_SCHEMECOLOR_INDEX_BRIGHTNESS" val="0"/>
  <p:tag name="KSO_WM_UNIT_LINE_FORE_SCHEMECOLOR_INDEX" val="15"/>
  <p:tag name="KSO_WM_UNIT_LINE_FILL_TYPE" val="2"/>
  <p:tag name="KSO_WM_TEMPLATE_ASSEMBLE_XID" val="5fd0c5951fa9d42129dd6ffd"/>
  <p:tag name="KSO_WM_TEMPLATE_ASSEMBLE_GROUPID" val="5fd0c5951fa9d42129dd6ffd"/>
</p:tagLst>
</file>

<file path=ppt/tags/tag28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添加大标题"/>
  <p:tag name="KSO_WM_UNIT_NOCLEAR" val="0"/>
  <p:tag name="KSO_WM_UNIT_SHOW_EDIT_AREA_INDICATION" val="1"/>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diagram20211483_1*a*1"/>
  <p:tag name="KSO_WM_TEMPLATE_CATEGORY" val="diagram"/>
  <p:tag name="KSO_WM_TEMPLATE_INDEX" val="20211483"/>
  <p:tag name="KSO_WM_UNIT_LAYERLEVEL" val="1"/>
  <p:tag name="KSO_WM_TAG_VERSION" val="1.0"/>
  <p:tag name="KSO_WM_BEAUTIFY_FLAG" val="#wm#"/>
  <p:tag name="KSO_WM_CHIP_GROUPID" val="5f461bcef3f92eac738049c8"/>
  <p:tag name="KSO_WM_CHIP_XID" val="5f461bcef3f92eac738049c9"/>
  <p:tag name="KSO_WM_UNIT_DEC_AREA_ID" val="9dadcbda64b9493cb1f6dcedfc0c41e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01139fcb670f4e57853fdfce0f2b2f7f"/>
  <p:tag name="KSO_WM_UNIT_TEXT_FILL_FORE_SCHEMECOLOR_INDEX_BRIGHTNESS" val="0"/>
  <p:tag name="KSO_WM_UNIT_TEXT_FILL_FORE_SCHEMECOLOR_INDEX" val="13"/>
  <p:tag name="KSO_WM_UNIT_TEXT_FILL_TYPE" val="1"/>
  <p:tag name="KSO_WM_TEMPLATE_ASSEMBLE_XID" val="5fd0c5951fa9d42129dd6ffd"/>
  <p:tag name="KSO_WM_TEMPLATE_ASSEMBLE_GROUPID" val="5fd0c5951fa9d42129dd6ffd"/>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添加副标题"/>
  <p:tag name="KSO_WM_UNIT_NOCLEAR" val="0"/>
  <p:tag name="KSO_WM_UNIT_SHOW_EDIT_AREA_INDICATION" val="1"/>
  <p:tag name="KSO_WM_UNIT_VALUE" val="14"/>
  <p:tag name="KSO_WM_UNIT_HIGHLIGHT" val="0"/>
  <p:tag name="KSO_WM_UNIT_COMPATIBLE" val="0"/>
  <p:tag name="KSO_WM_UNIT_DIAGRAM_ISNUMVISUAL" val="0"/>
  <p:tag name="KSO_WM_UNIT_DIAGRAM_ISREFERUNIT" val="0"/>
  <p:tag name="KSO_WM_UNIT_TYPE" val="b"/>
  <p:tag name="KSO_WM_UNIT_INDEX" val="1"/>
  <p:tag name="KSO_WM_UNIT_ID" val="diagram20211483_1*b*1"/>
  <p:tag name="KSO_WM_TEMPLATE_CATEGORY" val="diagram"/>
  <p:tag name="KSO_WM_TEMPLATE_INDEX" val="20211483"/>
  <p:tag name="KSO_WM_UNIT_LAYERLEVEL" val="1"/>
  <p:tag name="KSO_WM_TAG_VERSION" val="1.0"/>
  <p:tag name="KSO_WM_BEAUTIFY_FLAG" val="#wm#"/>
  <p:tag name="KSO_WM_CHIP_GROUPID" val="5f461bcef3f92eac738049c8"/>
  <p:tag name="KSO_WM_CHIP_XID" val="5f461bcef3f92eac738049c9"/>
  <p:tag name="KSO_WM_UNIT_DEC_AREA_ID" val="59055d6db69c440f88207b0ee79e9379"/>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01139fcb670f4e57853fdfce0f2b2f7f"/>
  <p:tag name="KSO_WM_UNIT_TEXT_FILL_FORE_SCHEMECOLOR_INDEX_BRIGHTNESS" val="-0.5"/>
  <p:tag name="KSO_WM_UNIT_TEXT_FILL_FORE_SCHEMECOLOR_INDEX" val="14"/>
  <p:tag name="KSO_WM_UNIT_TEXT_FILL_TYPE" val="1"/>
  <p:tag name="KSO_WM_TEMPLATE_ASSEMBLE_XID" val="5fd0c5951fa9d42129dd6ffd"/>
  <p:tag name="KSO_WM_TEMPLATE_ASSEMBLE_GROUPID" val="5fd0c5951fa9d42129dd6ffd"/>
</p:tagLst>
</file>

<file path=ppt/tags/tag2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05778_3*l_i*1_1"/>
  <p:tag name="KSO_WM_TEMPLATE_CATEGORY" val="diagram"/>
  <p:tag name="KSO_WM_TEMPLATE_INDEX" val="20205778"/>
  <p:tag name="KSO_WM_UNIT_LAYERLEVEL" val="1_1"/>
  <p:tag name="KSO_WM_TAG_VERSION" val="1.0"/>
  <p:tag name="KSO_WM_BEAUTIFY_FLAG" val="#wm#"/>
  <p:tag name="KSO_WM_UNIT_LINE_FORE_SCHEMECOLOR_INDEX_BRIGHTNESS" val="-0.25"/>
  <p:tag name="KSO_WM_UNIT_LINE_FORE_SCHEMECOLOR_INDEX" val="14"/>
  <p:tag name="KSO_WM_UNIT_LINE_FILL_TYPE" val="2"/>
</p:tagLst>
</file>

<file path=ppt/tags/tag2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05778_3*l_h_i*1_1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05778_3*l_h_i*1_1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05778_3*l_h_i*1_1_3"/>
  <p:tag name="KSO_WM_TEMPLATE_CATEGORY" val="diagram"/>
  <p:tag name="KSO_WM_TEMPLATE_INDEX" val="20205778"/>
  <p:tag name="KSO_WM_UNIT_LAYERLEVEL" val="1_1_1"/>
  <p:tag name="KSO_WM_TAG_VERSION" val="1.0"/>
  <p:tag name="KSO_WM_BEAUTIFY_FLAG" val="#wm#"/>
</p:tagLst>
</file>

<file path=ppt/tags/tag2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05778_3*l_h_i*1_1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2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05778_3*l_h_i*1_2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05778_3*l_h_i*1_2_3"/>
  <p:tag name="KSO_WM_TEMPLATE_CATEGORY" val="diagram"/>
  <p:tag name="KSO_WM_TEMPLATE_INDEX" val="20205778"/>
  <p:tag name="KSO_WM_UNIT_LAYERLEVEL" val="1_1_1"/>
  <p:tag name="KSO_WM_TAG_VERSION" val="1.0"/>
  <p:tag name="KSO_WM_BEAUTIFY_FLAG" val="#wm#"/>
</p:tagLst>
</file>

<file path=ppt/tags/tag2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05778_3*l_h_i*1_2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2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diagram20205778_3*l_h_i*1_2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05778_3*l_h_i*1_3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diagram20205778_3*l_h_i*1_3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05778_3*l_h_i*1_3_3"/>
  <p:tag name="KSO_WM_TEMPLATE_CATEGORY" val="diagram"/>
  <p:tag name="KSO_WM_TEMPLATE_INDEX" val="20205778"/>
  <p:tag name="KSO_WM_UNIT_LAYERLEVEL" val="1_1_1"/>
  <p:tag name="KSO_WM_TAG_VERSION" val="1.0"/>
  <p:tag name="KSO_WM_BEAUTIFY_FLAG" val="#wm#"/>
</p:tagLst>
</file>

<file path=ppt/tags/tag3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05778_3*l_h_i*1_3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05778_3*l_h_i*1_4_4"/>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05778_3*l_h_i*1_4_1"/>
  <p:tag name="KSO_WM_TEMPLATE_CATEGORY" val="diagram"/>
  <p:tag name="KSO_WM_TEMPLATE_INDEX" val="20205778"/>
  <p:tag name="KSO_WM_UNIT_LAYERLEVEL" val="1_1_1"/>
  <p:tag name="KSO_WM_TAG_VERSION" val="1.0"/>
  <p:tag name="KSO_WM_BEAUTIFY_FLAG" val="#wm#"/>
</p:tagLst>
</file>

<file path=ppt/tags/tag3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05778_3*l_h_i*1_4_3"/>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2"/>
  <p:tag name="KSO_WM_UNIT_ID" val="diagram20205778_3*l_h_i*1_4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05778_3*l_i*1_2"/>
  <p:tag name="KSO_WM_TEMPLATE_CATEGORY" val="diagram"/>
  <p:tag name="KSO_WM_TEMPLATE_INDEX" val="20205778"/>
  <p:tag name="KSO_WM_UNIT_LAYERLEVEL" val="1_1"/>
  <p:tag name="KSO_WM_TAG_VERSION" val="1.0"/>
  <p:tag name="KSO_WM_BEAUTIFY_FLAG" val="#wm#"/>
  <p:tag name="KSO_WM_UNIT_TEXT_FILL_FORE_SCHEMECOLOR_INDEX_BRIGHTNESS" val="0"/>
  <p:tag name="KSO_WM_UNIT_TEXT_FILL_FORE_SCHEMECOLOR_INDEX" val="2"/>
  <p:tag name="KSO_WM_UNIT_TEXT_FILL_TYPE" val="1"/>
</p:tagLst>
</file>

<file path=ppt/tags/tag309.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5778_3*l_h_f*1_1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0.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05778_3*l_h_f*1_3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11.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5778_3*l_h_f*1_2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12.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05778_3*l_h_f*1_4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1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1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14803"/>
  <p:tag name="KSO_WM_SLIDE_LAYOUT_INFO" val="{&quot;backgroundInfo&quot;:[{&quot;bottom&quot;:0,&quot;bottomAbs&quot;:false,&quot;left&quot;:0,&quot;leftAbs&quot;:false,&quot;right&quot;:0,&quot;rightAbs&quot;:false,&quot;top&quot;:0,&quot;topAbs&quot;:false,&quot;type&quot;:&quot;general&quot;}],&quot;direction&quot;:1,&quot;id&quot;:&quot;2020-12-09T23:29:08&quot;,&quot;maxSize&quot;:{&quot;size1&quot;:37.499979652444985},&quot;minSize&quot;:{&quot;size1&quot;:27.499979652444988},&quot;normalSize&quot;:{&quot;size1&quot;:32.749979652444978},&quot;subLayout&quot;:[{&quot;id&quot;:&quot;2020-12-09T23:29:08&quot;,&quot;margin&quot;:{&quot;bottom&quot;:5.9270000457763672,&quot;left&quot;:1.6929999589920044,&quot;right&quot;:0.42300000786781311,&quot;top&quot;:5.9270000457763672},&quot;type&quot;:0},{&quot;id&quot;:&quot;2020-12-09T23:29:08&quot;,&quot;margin&quot;:{&quot;bottom&quot;:2.5399999618530273,&quot;left&quot;:0.84700000286102295,&quot;right&quot;:1.6929999589920044,&quot;top&quot;:2.5399999618530273},&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efe48605d5daf04fe5f98"/>
  <p:tag name="KSO_WM_SLIDE_ID" val="diagram20214803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4*324"/>
  <p:tag name="KSO_WM_SLIDE_POSITION" val="48*108"/>
  <p:tag name="KSO_WM_TAG_VERSION" val="1.0"/>
  <p:tag name="KSO_WM_SLIDE_LAYOUT" val="a_d"/>
  <p:tag name="KSO_WM_SLIDE_LAYOUT_CNT" val="1_1"/>
  <p:tag name="KSO_WM_CHIP_FILLPROP" val="[[{&quot;text_align&quot;:&quot;lm&quot;,&quot;text_direction&quot;:&quot;horizontal&quot;,&quot;support_big_font&quot;:false,&quot;fill_id&quot;:&quot;1225534b603643f5a414df89499311b9&quot;,&quot;fill_align&quot;:&quot;rm&quot;,&quot;chip_types&quot;:[&quot;text&quot;,&quot;header&quot;]},{&quot;text_align&quot;:&quot;lm&quot;,&quot;text_direction&quot;:&quot;horizontal&quot;,&quot;support_features&quot;:[&quot;collage&quot;,&quot;carousel&quot;,&quot;creativecrop&quot;],&quot;support_big_font&quot;:false,&quot;fill_id&quot;:&quot;a5cde0e7e9ca4a5fabf022e041870535&quot;,&quot;fill_align&quot;:&quot;lm&quot;,&quot;chip_types&quot;:[&quot;diagram&quot;,&quot;pictext&quot;,&quot;text&quot;,&quot;picture&quot;,&quot;chart&quot;,&quot;table&quot;,&quot;video&quot;]}]]"/>
  <p:tag name="KSO_WM_CHIP_DECFILLPROP" val="[]"/>
  <p:tag name="KSO_WM_CHIP_GROUPID" val="5e6efe48605d5daf04fe5f97"/>
  <p:tag name="KSO_WM_SLIDE_BK_DARK_LIGHT" val="2"/>
  <p:tag name="KSO_WM_SLIDE_BACKGROUND_TYPE" val="general"/>
  <p:tag name="KSO_WM_SLIDE_SUPPORT_FEATURE_TYPE" val="7"/>
  <p:tag name="KSO_WM_TEMPLATE_ASSEMBLE_XID" val="5fd0ed441fa9d42129ddbb61"/>
  <p:tag name="KSO_WM_TEMPLATE_ASSEMBLE_GROUPID" val="5fd0ed441fa9d42129ddbb61"/>
</p:tagLst>
</file>

<file path=ppt/tags/tag31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1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diagram20214803_1*a*1"/>
  <p:tag name="KSO_WM_TEMPLATE_CATEGORY" val="diagram"/>
  <p:tag name="KSO_WM_TEMPLATE_INDEX" val="20214803"/>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22b4e41721f1499399fd439c598b36a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7444bfbebef3487dbca7233e52fadec4"/>
  <p:tag name="KSO_WM_UNIT_TEXT_FILL_FORE_SCHEMECOLOR_INDEX_BRIGHTNESS" val="0"/>
  <p:tag name="KSO_WM_UNIT_TEXT_FILL_FORE_SCHEMECOLOR_INDEX" val="13"/>
  <p:tag name="KSO_WM_UNIT_TEXT_FILL_TYPE" val="1"/>
  <p:tag name="KSO_WM_TEMPLATE_ASSEMBLE_XID" val="5fd0ed441fa9d42129ddbb61"/>
  <p:tag name="KSO_WM_TEMPLATE_ASSEMBLE_GROUPID" val="5fd0ed441fa9d42129ddbb61"/>
</p:tagLst>
</file>

<file path=ppt/tags/tag3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05778_3*l_i*1_1"/>
  <p:tag name="KSO_WM_TEMPLATE_CATEGORY" val="diagram"/>
  <p:tag name="KSO_WM_TEMPLATE_INDEX" val="20205778"/>
  <p:tag name="KSO_WM_UNIT_LAYERLEVEL" val="1_1"/>
  <p:tag name="KSO_WM_TAG_VERSION" val="1.0"/>
  <p:tag name="KSO_WM_BEAUTIFY_FLAG" val="#wm#"/>
  <p:tag name="KSO_WM_UNIT_LINE_FORE_SCHEMECOLOR_INDEX_BRIGHTNESS" val="-0.25"/>
  <p:tag name="KSO_WM_UNIT_LINE_FORE_SCHEMECOLOR_INDEX" val="14"/>
  <p:tag name="KSO_WM_UNIT_LINE_FILL_TYPE" val="2"/>
</p:tagLst>
</file>

<file path=ppt/tags/tag3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05778_3*l_h_i*1_1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05778_3*l_h_i*1_1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05778_3*l_h_i*1_1_3"/>
  <p:tag name="KSO_WM_TEMPLATE_CATEGORY" val="diagram"/>
  <p:tag name="KSO_WM_TEMPLATE_INDEX" val="20205778"/>
  <p:tag name="KSO_WM_UNIT_LAYERLEVEL" val="1_1_1"/>
  <p:tag name="KSO_WM_TAG_VERSION" val="1.0"/>
  <p:tag name="KSO_WM_BEAUTIFY_FLAG" val="#wm#"/>
</p:tagLst>
</file>

<file path=ppt/tags/tag3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05778_3*l_h_i*1_1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05778_3*l_h_i*1_2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05778_3*l_h_i*1_2_3"/>
  <p:tag name="KSO_WM_TEMPLATE_CATEGORY" val="diagram"/>
  <p:tag name="KSO_WM_TEMPLATE_INDEX" val="20205778"/>
  <p:tag name="KSO_WM_UNIT_LAYERLEVEL" val="1_1_1"/>
  <p:tag name="KSO_WM_TAG_VERSION" val="1.0"/>
  <p:tag name="KSO_WM_BEAUTIFY_FLAG" val="#wm#"/>
</p:tagLst>
</file>

<file path=ppt/tags/tag3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05778_3*l_h_i*1_2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diagram20205778_3*l_h_i*1_2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05778_3*l_h_i*1_3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diagram20205778_3*l_h_i*1_3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05778_3*l_h_i*1_3_3"/>
  <p:tag name="KSO_WM_TEMPLATE_CATEGORY" val="diagram"/>
  <p:tag name="KSO_WM_TEMPLATE_INDEX" val="20205778"/>
  <p:tag name="KSO_WM_UNIT_LAYERLEVEL" val="1_1_1"/>
  <p:tag name="KSO_WM_TAG_VERSION" val="1.0"/>
  <p:tag name="KSO_WM_BEAUTIFY_FLAG" val="#wm#"/>
</p:tagLst>
</file>

<file path=ppt/tags/tag3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05778_3*l_h_i*1_3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05778_3*l_h_i*1_4_4"/>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05778_3*l_h_i*1_4_1"/>
  <p:tag name="KSO_WM_TEMPLATE_CATEGORY" val="diagram"/>
  <p:tag name="KSO_WM_TEMPLATE_INDEX" val="20205778"/>
  <p:tag name="KSO_WM_UNIT_LAYERLEVEL" val="1_1_1"/>
  <p:tag name="KSO_WM_TAG_VERSION" val="1.0"/>
  <p:tag name="KSO_WM_BEAUTIFY_FLAG" val="#wm#"/>
</p:tagLst>
</file>

<file path=ppt/tags/tag3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05778_3*l_h_i*1_4_3"/>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3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2"/>
  <p:tag name="KSO_WM_UNIT_ID" val="diagram20205778_3*l_h_i*1_4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3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05778_3*l_i*1_2"/>
  <p:tag name="KSO_WM_TEMPLATE_CATEGORY" val="diagram"/>
  <p:tag name="KSO_WM_TEMPLATE_INDEX" val="20205778"/>
  <p:tag name="KSO_WM_UNIT_LAYERLEVEL" val="1_1"/>
  <p:tag name="KSO_WM_TAG_VERSION" val="1.0"/>
  <p:tag name="KSO_WM_BEAUTIFY_FLAG" val="#wm#"/>
  <p:tag name="KSO_WM_UNIT_TEXT_FILL_FORE_SCHEMECOLOR_INDEX_BRIGHTNESS" val="0"/>
  <p:tag name="KSO_WM_UNIT_TEXT_FILL_FORE_SCHEMECOLOR_INDEX" val="2"/>
  <p:tag name="KSO_WM_UNIT_TEXT_FILL_TYPE" val="1"/>
</p:tagLst>
</file>

<file path=ppt/tags/tag339.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5778_3*l_h_f*1_1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05778_3*l_h_f*1_3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41.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5778_3*l_h_f*1_2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42.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05778_3*l_h_f*1_4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34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4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4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4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47.xml><?xml version="1.0" encoding="utf-8"?>
<p:tagLst xmlns:a="http://schemas.openxmlformats.org/drawingml/2006/main" xmlns:r="http://schemas.openxmlformats.org/officeDocument/2006/relationships"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ACKGROUND_TYPE" val="general"/>
</p:tagLst>
</file>

<file path=ppt/tags/tag34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4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3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353.xml><?xml version="1.0" encoding="utf-8"?>
<p:tagLst xmlns:a="http://schemas.openxmlformats.org/drawingml/2006/main" xmlns:r="http://schemas.openxmlformats.org/officeDocument/2006/relationships"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354.xml><?xml version="1.0" encoding="utf-8"?>
<p:tagLst xmlns:a="http://schemas.openxmlformats.org/drawingml/2006/main" xmlns:r="http://schemas.openxmlformats.org/officeDocument/2006/relationships"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3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5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35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5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6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1.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62.xml><?xml version="1.0" encoding="utf-8"?>
<p:tagLst xmlns:a="http://schemas.openxmlformats.org/drawingml/2006/main" xmlns:r="http://schemas.openxmlformats.org/officeDocument/2006/relationships" xmlns:p="http://schemas.openxmlformats.org/presentationml/2006/main">
  <p:tag name="KSO_WM_SLIDE_ID" val="diagram20202904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40"/>
  <p:tag name="KSO_WM_SLIDE_POSITION" val="0*0"/>
  <p:tag name="KSO_WM_TAG_VERSION" val="1.0"/>
  <p:tag name="KSO_WM_BEAUTIFY_FLAG" val="#wm#"/>
  <p:tag name="KSO_WM_TEMPLATE_CATEGORY" val="diagram"/>
  <p:tag name="KSO_WM_TEMPLATE_INDEX" val="20202904"/>
  <p:tag name="KSO_WM_SLIDE_LAYOUT" val="a_f"/>
  <p:tag name="KSO_WM_SLIDE_LAYOUT_CNT" val="1_1"/>
  <p:tag name="KSO_WM_SLIDE_BACKGROUND_TYPE" val="general"/>
</p:tagLst>
</file>

<file path=ppt/tags/tag36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6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2904_1*i*1"/>
  <p:tag name="KSO_WM_TEMPLATE_CATEGORY" val="diagram"/>
  <p:tag name="KSO_WM_TEMPLATE_INDEX" val="20202904"/>
  <p:tag name="KSO_WM_UNIT_LAYERLEVEL" val="1"/>
  <p:tag name="KSO_WM_TAG_VERSION" val="1.0"/>
  <p:tag name="KSO_WM_BEAUTIFY_FLAG" val="#wm#"/>
  <p:tag name="KSO_WM_UNIT_FILL_FORE_SCHEMECOLOR_INDEX_BRIGHTNESS" val="0.8"/>
  <p:tag name="KSO_WM_UNIT_FILL_FORE_SCHEMECOLOR_INDEX" val="5"/>
  <p:tag name="KSO_WM_UNIT_FILL_TYPE" val="1"/>
</p:tagLst>
</file>

<file path=ppt/tags/tag3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2904_1*i*2"/>
  <p:tag name="KSO_WM_TEMPLATE_CATEGORY" val="diagram"/>
  <p:tag name="KSO_WM_TEMPLATE_INDEX" val="20202904"/>
  <p:tag name="KSO_WM_UNIT_LAYERLEVEL" val="1"/>
  <p:tag name="KSO_WM_TAG_VERSION" val="1.0"/>
  <p:tag name="KSO_WM_BEAUTIFY_FLAG" val="#wm#"/>
  <p:tag name="KSO_WM_UNIT_FILL_FORE_SCHEMECOLOR_INDEX_BRIGHTNESS" val="0"/>
  <p:tag name="KSO_WM_UNIT_FILL_FORE_SCHEMECOLOR_INDEX" val="5"/>
  <p:tag name="KSO_WM_UNIT_FILL_TYPE" val="1"/>
</p:tagLst>
</file>

<file path=ppt/tags/tag3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2904_1*i*3"/>
  <p:tag name="KSO_WM_TEMPLATE_CATEGORY" val="diagram"/>
  <p:tag name="KSO_WM_TEMPLATE_INDEX" val="20202904"/>
  <p:tag name="KSO_WM_UNIT_LAYERLEVEL" val="1"/>
  <p:tag name="KSO_WM_TAG_VERSION" val="1.0"/>
  <p:tag name="KSO_WM_BEAUTIFY_FLAG" val="#wm#"/>
  <p:tag name="KSO_WM_UNIT_FILL_FORE_SCHEMECOLOR_INDEX_BRIGHTNESS" val="0"/>
  <p:tag name="KSO_WM_UNIT_FILL_FORE_SCHEMECOLOR_INDEX" val="5"/>
  <p:tag name="KSO_WM_UNIT_FILL_TYPE" val="1"/>
</p:tagLst>
</file>

<file path=ppt/tags/tag368.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户外拓展训练目的"/>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202904_1*a*1"/>
  <p:tag name="KSO_WM_TEMPLATE_CATEGORY" val="diagram"/>
  <p:tag name="KSO_WM_TEMPLATE_INDEX" val="20202904"/>
  <p:tag name="KSO_WM_UNIT_LAYERLEVEL" val="1"/>
  <p:tag name="KSO_WM_TAG_VERSION" val="1.0"/>
  <p:tag name="KSO_WM_BEAUTIFY_FLAG" val="#wm#"/>
  <p:tag name="KSO_WM_UNIT_ISNUMDGMTITLE" val="0"/>
  <p:tag name="KSO_WM_UNIT_TEXT_FILL_FORE_SCHEMECOLOR_INDEX_BRIGHTNESS" val="0.15"/>
  <p:tag name="KSO_WM_UNIT_TEXT_FILL_FORE_SCHEMECOLOR_INDEX" val="13"/>
  <p:tag name="KSO_WM_UNIT_TEXT_FILL_TYPE" val="1"/>
</p:tagLst>
</file>

<file path=ppt/tags/tag369.xml><?xml version="1.0" encoding="utf-8"?>
<p:tagLst xmlns:a="http://schemas.openxmlformats.org/drawingml/2006/main" xmlns:r="http://schemas.openxmlformats.org/officeDocument/2006/relationships" xmlns:p="http://schemas.openxmlformats.org/presentationml/2006/main">
  <p:tag name="KSO_WM_UNIT_PRESET_TEXT" val="户外拓展训练通常利用崇山峻岭、翰海大川等自然环境，通过精心设计的活动达到&quot;磨练意志、陶冶情操、完善人格、熔炼团队&quot;的拓展培训目的。"/>
  <p:tag name="KSO_WM_UNIT_NOCLEAR" val="0"/>
  <p:tag name="KSO_WM_UNIT_VALUE" val="120"/>
  <p:tag name="KSO_WM_UNIT_HIGHLIGHT" val="0"/>
  <p:tag name="KSO_WM_UNIT_COMPATIBLE" val="0"/>
  <p:tag name="KSO_WM_UNIT_DIAGRAM_ISNUMVISUAL" val="0"/>
  <p:tag name="KSO_WM_UNIT_DIAGRAM_ISREFERUNIT" val="0"/>
  <p:tag name="KSO_WM_UNIT_TYPE" val="f"/>
  <p:tag name="KSO_WM_UNIT_INDEX" val="1"/>
  <p:tag name="KSO_WM_UNIT_ID" val="diagram20202904_1*f*1"/>
  <p:tag name="KSO_WM_TEMPLATE_CATEGORY" val="diagram"/>
  <p:tag name="KSO_WM_TEMPLATE_INDEX" val="20202904"/>
  <p:tag name="KSO_WM_UNIT_LAYERLEVEL" val="1"/>
  <p:tag name="KSO_WM_TAG_VERSION" val="1.0"/>
  <p:tag name="KSO_WM_BEAUTIFY_FLAG" val="#wm#"/>
  <p:tag name="KSO_WM_UNIT_SUBTYPE" val="a"/>
  <p:tag name="KSO_WM_UNIT_TEXT_FILL_FORE_SCHEMECOLOR_INDEX_BRIGHTNESS" val="0.25"/>
  <p:tag name="KSO_WM_UNIT_TEXT_FILL_FORE_SCHEMECOLOR_INDEX" val="13"/>
  <p:tag name="KSO_WM_UNIT_TEXT_FILL_TYPE" val="1"/>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2904_1*i*4"/>
  <p:tag name="KSO_WM_TEMPLATE_CATEGORY" val="diagram"/>
  <p:tag name="KSO_WM_TEMPLATE_INDEX" val="20202904"/>
  <p:tag name="KSO_WM_UNIT_LAYERLEVEL" val="1"/>
  <p:tag name="KSO_WM_TAG_VERSION" val="1.0"/>
  <p:tag name="KSO_WM_BEAUTIFY_FLAG" val="#wm#"/>
</p:tagLst>
</file>

<file path=ppt/tags/tag3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2904_1*i*5"/>
  <p:tag name="KSO_WM_TEMPLATE_CATEGORY" val="diagram"/>
  <p:tag name="KSO_WM_TEMPLATE_INDEX" val="20202904"/>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2904_1*i*6"/>
  <p:tag name="KSO_WM_TEMPLATE_CATEGORY" val="diagram"/>
  <p:tag name="KSO_WM_TEMPLATE_INDEX" val="20202904"/>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2904_1*i*7"/>
  <p:tag name="KSO_WM_TEMPLATE_CATEGORY" val="diagram"/>
  <p:tag name="KSO_WM_TEMPLATE_INDEX" val="20202904"/>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7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78.xml><?xml version="1.0" encoding="utf-8"?>
<p:tagLst xmlns:a="http://schemas.openxmlformats.org/drawingml/2006/main" xmlns:r="http://schemas.openxmlformats.org/officeDocument/2006/relationships" xmlns:p="http://schemas.openxmlformats.org/presentationml/2006/main">
  <p:tag name="KSO_WM_SLIDE_ID" val="diagram20213565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59*540"/>
  <p:tag name="KSO_WM_SLIDE_POSITION" val="0*0"/>
  <p:tag name="KSO_WM_TAG_VERSION" val="1.0"/>
  <p:tag name="KSO_WM_BEAUTIFY_FLAG" val="#wm#"/>
  <p:tag name="KSO_WM_TEMPLATE_CATEGORY" val="diagram"/>
  <p:tag name="KSO_WM_TEMPLATE_INDEX" val="20213565"/>
  <p:tag name="KSO_WM_SLIDE_LAYOUT" val="a_b_d"/>
  <p:tag name="KSO_WM_SLIDE_LAYOUT_CNT" val="1_1_1"/>
  <p:tag name="KSO_WM_SLIDE_LAYOUT_INFO" val="{&quot;backgroundInfo&quot;:[{&quot;bottom&quot;:0,&quot;bottomAbs&quot;:false,&quot;left&quot;:0,&quot;leftAbs&quot;:false,&quot;right&quot;:0,&quot;rightAbs&quot;:false,&quot;top&quot;:0,&quot;topAbs&quot;:false,&quot;type&quot;:&quot;general&quot;}],&quot;id&quot;:&quot;2020-12-09T18:59:15&quot;,&quot;maxSize&quot;:{&quot;size1&quot;:42.099737209743928},&quot;minSize&quot;:{&quot;size1&quot;:35.599737209743928},&quot;normalSize&quot;:{&quot;size1&quot;:39.880107580114306},&quot;subLayout&quot;:[{&quot;id&quot;:&quot;2020-12-09T18:59:15&quot;,&quot;margin&quot;:{&quot;bottom&quot;:0.3970000147819519,&quot;left&quot;:2.9630000591278076,&quot;right&quot;:2.9630000591278076,&quot;top&quot;:3.809999942779541},&quot;type&quot;:0},{&quot;id&quot;:&quot;2020-12-09T18:59:15&quot;,&quot;margin&quot;:{&quot;bottom&quot;:3.809999942779541,&quot;left&quot;:2.9630000591278076,&quot;right&quot;:2.9630000591278076,&quot;top&quot;:0.026000002399086952},&quot;type&quot;:0}],&quot;type&quot;:0}"/>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true,&quot;fill_id&quot;:&quot;8befcf4fdc35420cac61d2bee83d2954&quot;,&quot;fill_align&quot;:&quot;cm&quot;,&quot;chip_types&quot;:[&quot;header&quot;]},{&quot;text_align&quot;:&quot;lm&quot;,&quot;text_direction&quot;:&quot;horizontal&quot;,&quot;support_features&quot;:[&quot;collage&quot;,&quot;carousel&quot;],&quot;support_big_font&quot;:true,&quot;fill_id&quot;:&quot;0277a33398ca42b4aa707deb25582ead&quot;,&quot;fill_align&quot;:&quot;cm&quot;,&quot;chip_types&quot;:[&quot;diagram&quot;,&quot;pictext&quot;,&quot;text&quot;,&quot;picture&quot;,&quot;chart&quot;,&quot;table&quot;,&quot;video&quot;]}],[{&quot;text_align&quot;:&quot;lm&quot;,&quot;text_direction&quot;:&quot;horizontal&quot;,&quot;support_big_font&quot;:true,&quot;fill_id&quot;:&quot;8befcf4fdc35420cac61d2bee83d2954&quot;,&quot;fill_align&quot;:&quot;lm&quot;,&quot;chip_types&quot;:[&quot;header&quot;]},{&quot;text_align&quot;:&quot;lm&quot;,&quot;text_direction&quot;:&quot;horizontal&quot;,&quot;support_features&quot;:[&quot;collage&quot;,&quot;carousel&quot;],&quot;support_big_font&quot;:true,&quot;fill_id&quot;:&quot;0277a33398ca42b4aa707deb25582ead&quot;,&quot;fill_align&quot;:&quot;cm&quot;,&quot;chip_types&quot;:[&quot;diagram&quot;,&quot;pictext&quot;,&quot;text&quot;,&quot;picture&quot;,&quot;chart&quot;,&quot;table&quot;,&quot;video&quot;]}]]"/>
  <p:tag name="KSO_WM_CHIP_XID" val="5ef2c8d5a491bb0086638fc8"/>
  <p:tag name="KSO_WM_CHIP_DECFILLPROP" val="[]"/>
  <p:tag name="KSO_WM_CHIP_GROUPID" val="5ef2c8d5a491bb0086638fc7"/>
  <p:tag name="KSO_WM_SLIDE_BK_DARK_LIGHT" val="2"/>
  <p:tag name="KSO_WM_SLIDE_BACKGROUND_TYPE" val="general"/>
  <p:tag name="KSO_WM_SLIDE_SUPPORT_FEATURE_TYPE" val="3"/>
  <p:tag name="KSO_WM_TEMPLATE_ASSEMBLE_XID" val="5fd0ae031fa9d42129dd2d77"/>
  <p:tag name="KSO_WM_TEMPLATE_ASSEMBLE_GROUPID" val="5fd0ae031fa9d42129dd2d77"/>
</p:tagLst>
</file>

<file path=ppt/tags/tag37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3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3565_1*i*1"/>
  <p:tag name="KSO_WM_TEMPLATE_CATEGORY" val="diagram"/>
  <p:tag name="KSO_WM_TEMPLATE_INDEX" val="20213565"/>
  <p:tag name="KSO_WM_UNIT_LAYERLEVEL" val="1"/>
  <p:tag name="KSO_WM_TAG_VERSION" val="1.0"/>
  <p:tag name="KSO_WM_BEAUTIFY_FLAG" val="#wm#"/>
  <p:tag name="KSO_WM_UNIT_BLOCK" val="0"/>
  <p:tag name="KSO_WM_UNIT_SM_LIMIT_TYPE" val="2"/>
  <p:tag name="KSO_WM_UNIT_DEC_AREA_ID" val="d439360daf21499ca0f584414eea1c99"/>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ef2c8d5a491bb0086638fc7"/>
  <p:tag name="KSO_WM_CHIP_XID" val="5ef2c8d5a491bb0086638fc8"/>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6"/>
  <p:tag name="KSO_WM_TEMPLATE_ASSEMBLE_XID" val="5fd0ae031fa9d42129dd2d77"/>
  <p:tag name="KSO_WM_TEMPLATE_ASSEMBLE_GROUPID" val="5fd0ae031fa9d42129dd2d77"/>
</p:tagLst>
</file>

<file path=ppt/tags/tag3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3565_1*i*2"/>
  <p:tag name="KSO_WM_TEMPLATE_CATEGORY" val="diagram"/>
  <p:tag name="KSO_WM_TEMPLATE_INDEX" val="20213565"/>
  <p:tag name="KSO_WM_UNIT_LAYERLEVEL" val="1"/>
  <p:tag name="KSO_WM_TAG_VERSION" val="1.0"/>
  <p:tag name="KSO_WM_BEAUTIFY_FLAG" val="#wm#"/>
  <p:tag name="KSO_WM_UNIT_BLOCK" val="0"/>
  <p:tag name="KSO_WM_UNIT_SM_LIMIT_TYPE" val="2"/>
  <p:tag name="KSO_WM_UNIT_DEC_AREA_ID" val="62faf3c8475e4fe8996c14d337f67bc5"/>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ef2c8d5a491bb0086638fc7"/>
  <p:tag name="KSO_WM_CHIP_XID" val="5ef2c8d5a491bb0086638fc8"/>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72"/>
  <p:tag name="KSO_WM_TEMPLATE_ASSEMBLE_XID" val="5fd0ae031fa9d42129dd2d77"/>
  <p:tag name="KSO_WM_TEMPLATE_ASSEMBLE_GROUPID" val="5fd0ae031fa9d42129dd2d77"/>
</p:tagLst>
</file>

<file path=ppt/tags/tag3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3565_1*i*3"/>
  <p:tag name="KSO_WM_TEMPLATE_CATEGORY" val="diagram"/>
  <p:tag name="KSO_WM_TEMPLATE_INDEX" val="20213565"/>
  <p:tag name="KSO_WM_UNIT_LAYERLEVEL" val="1"/>
  <p:tag name="KSO_WM_TAG_VERSION" val="1.0"/>
  <p:tag name="KSO_WM_BEAUTIFY_FLAG" val="#wm#"/>
  <p:tag name="KSO_WM_UNIT_BLOCK" val="0"/>
  <p:tag name="KSO_WM_UNIT_SM_LIMIT_TYPE" val="2"/>
  <p:tag name="KSO_WM_UNIT_DEC_AREA_ID" val="a9769b6df2724e28bbd7658674dab369"/>
  <p:tag name="KSO_WM_UNIT_DECORATE_INFO" val="{&quot;ReferentInfo&quot;:{&quot;Id&quot;:&quot;slide&quot;,&quot;X&quot;:{&quot;Pos&quot;:2},&quot;Y&quot;:{&quot;Pos&quot;:2}},&quot;DecorateInfoX&quot;:{&quot;Pos&quot;:2,&quot;IsAbs&quot;:false},&quot;DecorateInfoY&quot;:{&quot;Pos&quot;:2,&quot;IsAbs&quot;:false},&quot;DecorateInfoW&quot;:{&quot;IsAbs&quot;:false},&quot;DecorateInfoH&quot;:{&quot;IsAbs&quot;:false},&quot;whChangeMode&quot;:1}"/>
  <p:tag name="KSO_WM_CHIP_GROUPID" val="5ef2c8d5a491bb0086638fc7"/>
  <p:tag name="KSO_WM_CHIP_XID" val="5ef2c8d5a491bb0086638fc8"/>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6"/>
  <p:tag name="KSO_WM_TEMPLATE_ASSEMBLE_XID" val="5fd0ae031fa9d42129dd2d77"/>
  <p:tag name="KSO_WM_TEMPLATE_ASSEMBLE_GROUPID" val="5fd0ae031fa9d42129dd2d77"/>
</p:tagLst>
</file>

<file path=ppt/tags/tag3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3565_1*i*4"/>
  <p:tag name="KSO_WM_TEMPLATE_CATEGORY" val="diagram"/>
  <p:tag name="KSO_WM_TEMPLATE_INDEX" val="20213565"/>
  <p:tag name="KSO_WM_UNIT_LAYERLEVEL" val="1"/>
  <p:tag name="KSO_WM_TAG_VERSION" val="1.0"/>
  <p:tag name="KSO_WM_BEAUTIFY_FLAG" val="#wm#"/>
  <p:tag name="KSO_WM_UNIT_BLOCK" val="0"/>
  <p:tag name="KSO_WM_UNIT_SM_LIMIT_TYPE" val="2"/>
  <p:tag name="KSO_WM_UNIT_DEC_AREA_ID" val="00dabcf58f954073b2381526e27b8be9"/>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ef2c8d5a491bb0086638fc7"/>
  <p:tag name="KSO_WM_CHIP_XID" val="5ef2c8d5a491bb0086638fc8"/>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72"/>
  <p:tag name="KSO_WM_TEMPLATE_ASSEMBLE_XID" val="5fd0ae031fa9d42129dd2d77"/>
  <p:tag name="KSO_WM_TEMPLATE_ASSEMBLE_GROUPID" val="5fd0ae031fa9d42129dd2d77"/>
</p:tagLst>
</file>

<file path=ppt/tags/tag38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添加大标题"/>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diagram20213565_1*a*1"/>
  <p:tag name="KSO_WM_TEMPLATE_CATEGORY" val="diagram"/>
  <p:tag name="KSO_WM_TEMPLATE_INDEX" val="20213565"/>
  <p:tag name="KSO_WM_UNIT_LAYERLEVEL" val="1"/>
  <p:tag name="KSO_WM_TAG_VERSION" val="1.0"/>
  <p:tag name="KSO_WM_BEAUTIFY_FLAG" val="#wm#"/>
  <p:tag name="KSO_WM_UNIT_SHOW_EDIT_AREA_INDICATION" val="1"/>
  <p:tag name="KSO_WM_UNIT_DEFAULT_FONT" val="24;44;4"/>
  <p:tag name="KSO_WM_UNIT_BLOCK" val="0"/>
  <p:tag name="KSO_WM_UNIT_DEC_AREA_ID" val="3943ffc4e36246cc8e3298338c4142f7"/>
  <p:tag name="KSO_WM_CHIP_GROUPID" val="5f0681562c9c209bb8bb14eb"/>
  <p:tag name="KSO_WM_CHIP_XID" val="5f0681562c9c209bb8bb14ec"/>
  <p:tag name="KSO_WM_CHIP_FILLAREA_FILL_RULE" val="{&quot;fill_align&quot;:&quot;cm&quot;,&quot;fill_mode&quot;:&quot;full&quot;,&quot;sacle_strategy&quot;:&quot;smart&quot;}"/>
  <p:tag name="KSO_WM_ASSEMBLE_CHIP_INDEX" val="c50e206ae378442cb338a2fb237515f5"/>
  <p:tag name="KSO_WM_UNIT_SUPPORT_BIG_FONT" val="1"/>
  <p:tag name="KSO_WM_UNIT_TEXT_FILL_FORE_SCHEMECOLOR_INDEX_BRIGHTNESS" val="0"/>
  <p:tag name="KSO_WM_UNIT_TEXT_FILL_FORE_SCHEMECOLOR_INDEX" val="13"/>
  <p:tag name="KSO_WM_UNIT_TEXT_FILL_TYPE" val="1"/>
  <p:tag name="KSO_WM_TEMPLATE_ASSEMBLE_XID" val="5fd0ae031fa9d42129dd2d77"/>
  <p:tag name="KSO_WM_TEMPLATE_ASSEMBLE_GROUPID" val="5fd0ae031fa9d42129dd2d77"/>
</p:tagLst>
</file>

<file path=ppt/tags/tag386.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可添加副标题"/>
  <p:tag name="KSO_WM_UNIT_NOCLEAR" val="0"/>
  <p:tag name="KSO_WM_UNIT_SHOW_EDIT_AREA_INDICATION" val="1"/>
  <p:tag name="KSO_WM_UNIT_VALUE" val="39"/>
  <p:tag name="KSO_WM_UNIT_HIGHLIGHT" val="0"/>
  <p:tag name="KSO_WM_UNIT_COMPATIBLE" val="0"/>
  <p:tag name="KSO_WM_UNIT_DIAGRAM_ISNUMVISUAL" val="0"/>
  <p:tag name="KSO_WM_UNIT_DIAGRAM_ISREFERUNIT" val="0"/>
  <p:tag name="KSO_WM_UNIT_TYPE" val="b"/>
  <p:tag name="KSO_WM_UNIT_INDEX" val="1"/>
  <p:tag name="KSO_WM_UNIT_ID" val="diagram20213565_1*b*1"/>
  <p:tag name="KSO_WM_TEMPLATE_CATEGORY" val="diagram"/>
  <p:tag name="KSO_WM_TEMPLATE_INDEX" val="20213565"/>
  <p:tag name="KSO_WM_UNIT_LAYERLEVEL" val="1"/>
  <p:tag name="KSO_WM_TAG_VERSION" val="1.0"/>
  <p:tag name="KSO_WM_BEAUTIFY_FLAG" val="#wm#"/>
  <p:tag name="KSO_WM_UNIT_DEFAULT_FONT" val="18;24;2"/>
  <p:tag name="KSO_WM_UNIT_BLOCK" val="0"/>
  <p:tag name="KSO_WM_UNIT_DEC_AREA_ID" val="536066318fad429b960a143290bd89ad"/>
  <p:tag name="KSO_WM_CHIP_GROUPID" val="5f0681562c9c209bb8bb14eb"/>
  <p:tag name="KSO_WM_CHIP_XID" val="5f0681562c9c209bb8bb14ec"/>
  <p:tag name="KSO_WM_CHIP_FILLAREA_FILL_RULE" val="{&quot;fill_align&quot;:&quot;cm&quot;,&quot;fill_mode&quot;:&quot;full&quot;,&quot;sacle_strategy&quot;:&quot;smart&quot;}"/>
  <p:tag name="KSO_WM_ASSEMBLE_CHIP_INDEX" val="c50e206ae378442cb338a2fb237515f5"/>
  <p:tag name="KSO_WM_UNIT_SUPPORT_BIG_FONT" val="1"/>
  <p:tag name="KSO_WM_UNIT_TEXT_FILL_FORE_SCHEMECOLOR_INDEX_BRIGHTNESS" val="-0.25"/>
  <p:tag name="KSO_WM_UNIT_TEXT_FILL_FORE_SCHEMECOLOR_INDEX" val="14"/>
  <p:tag name="KSO_WM_UNIT_TEXT_FILL_TYPE" val="1"/>
  <p:tag name="KSO_WM_TEMPLATE_ASSEMBLE_XID" val="5fd0ae031fa9d42129dd2d77"/>
  <p:tag name="KSO_WM_TEMPLATE_ASSEMBLE_GROUPID" val="5fd0ae031fa9d42129dd2d77"/>
</p:tagLst>
</file>

<file path=ppt/tags/tag3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10267_2*l_h_i*1_1_1"/>
  <p:tag name="KSO_WM_TEMPLATE_CATEGORY" val="diagram"/>
  <p:tag name="KSO_WM_TEMPLATE_INDEX" val="20210267"/>
  <p:tag name="KSO_WM_UNIT_LAYERLEVEL" val="1_1_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10267_2*l_h_i*1_1_3"/>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3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10267_2*l_h_i*1_1_4"/>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0.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10267_2*l_h_f*1_1_1"/>
  <p:tag name="KSO_WM_TEMPLATE_CATEGORY" val="diagram"/>
  <p:tag name="KSO_WM_TEMPLATE_INDEX" val="20210267"/>
  <p:tag name="KSO_WM_UNIT_LAYERLEVEL" val="1_1_1"/>
  <p:tag name="KSO_WM_TAG_VERSION" val="1.0"/>
  <p:tag name="KSO_WM_BEAUTIFY_FLAG" val="#wm#"/>
  <p:tag name="KSO_WM_UNIT_PRESET_TEXT" val="在此输入标题"/>
  <p:tag name="KSO_WM_UNIT_TEXT_FILL_FORE_SCHEMECOLOR_INDEX_BRIGHTNESS" val="0.25"/>
  <p:tag name="KSO_WM_UNIT_TEXT_FILL_FORE_SCHEMECOLOR_INDEX" val="13"/>
  <p:tag name="KSO_WM_UNIT_TEXT_FILL_TYPE" val="1"/>
</p:tagLst>
</file>

<file path=ppt/tags/tag3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10267_2*l_h_i*1_1_2"/>
  <p:tag name="KSO_WM_TEMPLATE_CATEGORY" val="diagram"/>
  <p:tag name="KSO_WM_TEMPLATE_INDEX" val="20210267"/>
  <p:tag name="KSO_WM_UNIT_LAYERLEVEL" val="1_1_1"/>
  <p:tag name="KSO_WM_TAG_VERSION" val="1.0"/>
  <p:tag name="KSO_WM_BEAUTIFY_FLAG" val="#wm#"/>
  <p:tag name="KSO_WM_UNIT_TEXT_FILL_FORE_SCHEMECOLOR_INDEX_BRIGHTNESS" val="-0.5"/>
  <p:tag name="KSO_WM_UNIT_TEXT_FILL_FORE_SCHEMECOLOR_INDEX" val="5"/>
  <p:tag name="KSO_WM_UNIT_TEXT_FILL_TYPE" val="1"/>
</p:tagLst>
</file>

<file path=ppt/tags/tag3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10267_2*l_h_i*1_2_1"/>
  <p:tag name="KSO_WM_TEMPLATE_CATEGORY" val="diagram"/>
  <p:tag name="KSO_WM_TEMPLATE_INDEX" val="20210267"/>
  <p:tag name="KSO_WM_UNIT_LAYERLEVEL" val="1_1_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10267_2*l_h_i*1_2_3"/>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3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10267_2*l_h_i*1_2_4"/>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395.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10267_2*l_h_f*1_2_1"/>
  <p:tag name="KSO_WM_TEMPLATE_CATEGORY" val="diagram"/>
  <p:tag name="KSO_WM_TEMPLATE_INDEX" val="20210267"/>
  <p:tag name="KSO_WM_UNIT_LAYERLEVEL" val="1_1_1"/>
  <p:tag name="KSO_WM_TAG_VERSION" val="1.0"/>
  <p:tag name="KSO_WM_BEAUTIFY_FLAG" val="#wm#"/>
  <p:tag name="KSO_WM_UNIT_PRESET_TEXT" val="在此输入标题"/>
  <p:tag name="KSO_WM_UNIT_TEXT_FILL_FORE_SCHEMECOLOR_INDEX_BRIGHTNESS" val="0.25"/>
  <p:tag name="KSO_WM_UNIT_TEXT_FILL_FORE_SCHEMECOLOR_INDEX" val="13"/>
  <p:tag name="KSO_WM_UNIT_TEXT_FILL_TYPE" val="1"/>
</p:tagLst>
</file>

<file path=ppt/tags/tag3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diagram20210267_2*l_h_i*1_2_2"/>
  <p:tag name="KSO_WM_TEMPLATE_CATEGORY" val="diagram"/>
  <p:tag name="KSO_WM_TEMPLATE_INDEX" val="20210267"/>
  <p:tag name="KSO_WM_UNIT_LAYERLEVEL" val="1_1_1"/>
  <p:tag name="KSO_WM_TAG_VERSION" val="1.0"/>
  <p:tag name="KSO_WM_BEAUTIFY_FLAG" val="#wm#"/>
  <p:tag name="KSO_WM_UNIT_TEXT_FILL_FORE_SCHEMECOLOR_INDEX_BRIGHTNESS" val="-0.5"/>
  <p:tag name="KSO_WM_UNIT_TEXT_FILL_FORE_SCHEMECOLOR_INDEX" val="5"/>
  <p:tag name="KSO_WM_UNIT_TEXT_FILL_TYPE" val="1"/>
</p:tagLst>
</file>

<file path=ppt/tags/tag3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10267_2*l_h_i*1_3_1"/>
  <p:tag name="KSO_WM_TEMPLATE_CATEGORY" val="diagram"/>
  <p:tag name="KSO_WM_TEMPLATE_INDEX" val="20210267"/>
  <p:tag name="KSO_WM_UNIT_LAYERLEVEL" val="1_1_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10267_2*l_h_i*1_3_3"/>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3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10267_2*l_h_i*1_3_4"/>
  <p:tag name="KSO_WM_TEMPLATE_CATEGORY" val="diagram"/>
  <p:tag name="KSO_WM_TEMPLATE_INDEX" val="20210267"/>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00.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10267_2*l_h_f*1_3_1"/>
  <p:tag name="KSO_WM_TEMPLATE_CATEGORY" val="diagram"/>
  <p:tag name="KSO_WM_TEMPLATE_INDEX" val="20210267"/>
  <p:tag name="KSO_WM_UNIT_LAYERLEVEL" val="1_1_1"/>
  <p:tag name="KSO_WM_TAG_VERSION" val="1.0"/>
  <p:tag name="KSO_WM_BEAUTIFY_FLAG" val="#wm#"/>
  <p:tag name="KSO_WM_UNIT_PRESET_TEXT" val="在此输入标题"/>
  <p:tag name="KSO_WM_UNIT_TEXT_FILL_FORE_SCHEMECOLOR_INDEX_BRIGHTNESS" val="0.25"/>
  <p:tag name="KSO_WM_UNIT_TEXT_FILL_FORE_SCHEMECOLOR_INDEX" val="13"/>
  <p:tag name="KSO_WM_UNIT_TEXT_FILL_TYPE" val="1"/>
</p:tagLst>
</file>

<file path=ppt/tags/tag4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diagram20210267_2*l_h_i*1_3_2"/>
  <p:tag name="KSO_WM_TEMPLATE_CATEGORY" val="diagram"/>
  <p:tag name="KSO_WM_TEMPLATE_INDEX" val="20210267"/>
  <p:tag name="KSO_WM_UNIT_LAYERLEVEL" val="1_1_1"/>
  <p:tag name="KSO_WM_TAG_VERSION" val="1.0"/>
  <p:tag name="KSO_WM_BEAUTIFY_FLAG" val="#wm#"/>
  <p:tag name="KSO_WM_UNIT_TEXT_FILL_FORE_SCHEMECOLOR_INDEX_BRIGHTNESS" val="-0.5"/>
  <p:tag name="KSO_WM_UNIT_TEXT_FILL_FORE_SCHEMECOLOR_INDEX" val="5"/>
  <p:tag name="KSO_WM_UNIT_TEXT_FILL_TYPE" val="1"/>
</p:tagLst>
</file>

<file path=ppt/tags/tag40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0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0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0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0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16156"/>
  <p:tag name="KSO_WM_SLIDE_ID" val="diagram20216156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87*540"/>
  <p:tag name="KSO_WM_SLIDE_POSITION" val="0*0"/>
  <p:tag name="KSO_WM_TAG_VERSION" val="1.0"/>
  <p:tag name="KSO_WM_SLIDE_LAYOUT" val="a_f"/>
  <p:tag name="KSO_WM_SLIDE_LAYOUT_CNT" val="1_1"/>
  <p:tag name="KSO_WM_SLIDE_LAYOUT_INFO" val="{&quot;direction&quot;:1,&quot;id&quot;:&quot;2020-12-11T10:57:35&quot;,&quot;maxSize&quot;:{&quot;size1&quot;:33.799999999999997},&quot;minSize&quot;:{&quot;size1&quot;:33.799999999999997},&quot;normalSize&quot;:{&quot;size1&quot;:33.799999999999997},&quot;subLayout&quot;:[{&quot;backgroundInfo&quot;:[{&quot;bottom&quot;:0,&quot;bottomAbs&quot;:false,&quot;left&quot;:0,&quot;leftAbs&quot;:false,&quot;right&quot;:0,&quot;rightAbs&quot;:false,&quot;top&quot;:0,&quot;topAbs&quot;:false,&quot;type&quot;:&quot;leftRight&quot;}],&quot;id&quot;:&quot;2020-12-11T10:57:35&quot;,&quot;margin&quot;:{&quot;bottom&quot;:1.7109999656677246,&quot;left&quot;:1.6929999589920044,&quot;right&quot;:1.7200000286102295,&quot;top&quot;:1.6929999589920044},&quot;type&quot;:0},{&quot;id&quot;:&quot;2020-12-11T10:57:35&quot;,&quot;margin&quot;:{&quot;bottom&quot;:1.6940000057220459,&quot;left&quot;:1.7089999914169312,&quot;right&quot;:1.7209999561309814,&quot;top&quot;:1.6940000057220459},&quot;type&quot;:0}],&quot;type&quot;:0}"/>
  <p:tag name="KSO_WM_SLIDE_BACKGROUND" val="[&quot;leftRight&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caf2e998712faa657a53d"/>
  <p:tag name="KSO_WM_CHIP_FILLPROP" val="[[{&quot;text_align&quot;:&quot;lt&quot;,&quot;text_direction&quot;:&quot;horizontal&quot;,&quot;support_big_font&quot;:false,&quot;picture_toward&quot;:0,&quot;picture_dockside&quot;:[],&quot;fill_id&quot;:&quot;a437010b62d44816bad6476e00523df5&quot;,&quot;fill_align&quot;:&quot;lt&quot;,&quot;chip_types&quot;:[&quot;text&quot;,&quot;header&quot;]},{&quot;text_align&quot;:&quot;lm&quot;,&quot;text_direction&quot;:&quot;horizontal&quot;,&quot;support_features&quot;:[&quot;collage&quot;],&quot;support_big_font&quot;:false,&quot;picture_toward&quot;:0,&quot;picture_dockside&quot;:[],&quot;fill_id&quot;:&quot;85f99bb7ef944d40aee755d1d8fef78b&quot;,&quot;fill_align&quot;:&quot;cm&quot;,&quot;chip_types&quot;:[&quot;diagram&quot;,&quot;pictext&quot;,&quot;text&quot;,&quot;picture&quot;,&quot;chart&quot;,&quot;table&quot;,&quot;video&quot;]}]]"/>
  <p:tag name="KSO_WM_CHIP_DECFILLPROP" val="[]"/>
  <p:tag name="FIXED_XID_TMP" val="5fab54f0341d2fac3cfce989"/>
  <p:tag name="KSO_WM_CHIP_GROUPID" val="5fab54f0341d2fac3cfce989"/>
  <p:tag name="KSO_WM_SLIDE_BK_DARK_LIGHT" val="2"/>
  <p:tag name="KSO_WM_SLIDE_BACKGROUND_TYPE" val="leftRight"/>
  <p:tag name="KSO_WM_SLIDE_SUPPORT_FEATURE_TYPE" val="0"/>
  <p:tag name="KSO_WM_TEMPLATE_ASSEMBLE_XID" val="5fd2e01a6ba173179970b3bf"/>
  <p:tag name="KSO_WM_TEMPLATE_ASSEMBLE_GROUPID" val="5fd2e01a6ba173179970b3bf"/>
</p:tagLst>
</file>

<file path=ppt/tags/tag4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408.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UNIT_TYPE" val="i"/>
</p:tagLst>
</file>

<file path=ppt/tags/tag409.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UNIT_TYPE" val="i"/>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6156_1*i*2"/>
  <p:tag name="KSO_WM_TEMPLATE_CATEGORY" val="diagram"/>
  <p:tag name="KSO_WM_TEMPLATE_INDEX" val="20216156"/>
  <p:tag name="KSO_WM_UNIT_LAYERLEVEL" val="1"/>
  <p:tag name="KSO_WM_TAG_VERSION" val="1.0"/>
  <p:tag name="KSO_WM_BEAUTIFY_FLAG" val="#wm#"/>
  <p:tag name="KSO_WM_UNIT_BLOCK" val="0"/>
  <p:tag name="KSO_WM_UNIT_SM_LIMIT_TYPE" val="2"/>
  <p:tag name="KSO_WM_UNIT_DEC_AREA_ID" val="cbe10b26c669448380ef2555bb6140b5"/>
  <p:tag name="KSO_WM_UNIT_DECORATE_INFO" val="{&quot;ReferentInfo&quot;:{&quot;Id&quot;:&quot;slide&quot;,&quot;X&quot;:{&quot;Pos&quot;:1},&quot;Y&quot;:{&quot;Pos&quot;:1}},&quot;DecorateInfoX&quot;:{&quot;Pos&quot;:1,&quot;IsAbs&quot;:false},&quot;DecorateInfoY&quot;:{&quot;Pos&quot;:1,&quot;IsAbs&quot;:false},&quot;DecorateInfoW&quot;:{&quot;IsAbs&quot;:false},&quot;DecorateInfoH&quot;:{&quot;IsAbs&quot;:false},&quot;whChangeMode&quot;:0}"/>
  <p:tag name="KSO_WM_CHIP_GROUPID" val="5fab54f0341d2fac3cfce989"/>
  <p:tag name="KSO_WM_CHIP_XID" val="5facaf2e998712faa657a53d"/>
  <p:tag name="KSO_WM_UNIT_LINE_FORE_SCHEMECOLOR_INDEX_BRIGHTNESS" val="0"/>
  <p:tag name="KSO_WM_UNIT_LINE_FORE_SCHEMECOLOR_INDEX" val="5"/>
  <p:tag name="KSO_WM_UNIT_LINE_FILL_TYPE" val="2"/>
  <p:tag name="KSO_WM_TEMPLATE_ASSEMBLE_XID" val="5fd2e01a6ba173179970b3bf"/>
  <p:tag name="KSO_WM_TEMPLATE_ASSEMBLE_GROUPID" val="5fd2e01a6ba173179970b3bf"/>
</p:tagLst>
</file>

<file path=ppt/tags/tag4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16156_1*a*1"/>
  <p:tag name="KSO_WM_TEMPLATE_CATEGORY" val="diagram"/>
  <p:tag name="KSO_WM_TEMPLATE_INDEX" val="20216156"/>
  <p:tag name="KSO_WM_UNIT_LAYERLEVEL" val="1"/>
  <p:tag name="KSO_WM_TAG_VERSION" val="1.0"/>
  <p:tag name="KSO_WM_BEAUTIFY_FLAG" val="#wm#"/>
  <p:tag name="KSO_WM_UNIT_ISCONTENTSTITLE" val="0"/>
  <p:tag name="KSO_WM_UNIT_ISNUMDGMTITLE" val="0"/>
  <p:tag name="KSO_WM_UNIT_NOCLEAR" val="0"/>
  <p:tag name="KSO_WM_UNIT_VALUE" val="12"/>
  <p:tag name="KSO_WM_UNIT_TYPE" val="a"/>
  <p:tag name="KSO_WM_UNIT_INDEX" val="1"/>
  <p:tag name="KSO_WM_UNIT_PRESET_TEXT" val="单击添加大标题"/>
  <p:tag name="KSO_WM_CHIP_GROUPID" val="5fb3a290bfe68cd3a08997ef"/>
  <p:tag name="KSO_WM_CHIP_XID" val="5fb3a290bfe68cd3a08997f0"/>
  <p:tag name="KSO_WM_UNIT_DEC_AREA_ID" val="70476394a8054a7c812f281101be3ba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adaptive&quot;,&quot;sacle_strategy&quot;:&quot;smart&quot;}"/>
  <p:tag name="KSO_WM_ASSEMBLE_CHIP_INDEX" val="b42d552f51ea45eea827682365179c39"/>
  <p:tag name="KSO_WM_UNIT_TEXT_FILL_FORE_SCHEMECOLOR_INDEX_BRIGHTNESS" val="0.15"/>
  <p:tag name="KSO_WM_UNIT_TEXT_FILL_FORE_SCHEMECOLOR_INDEX" val="13"/>
  <p:tag name="KSO_WM_UNIT_TEXT_FILL_TYPE" val="1"/>
  <p:tag name="KSO_WM_TEMPLATE_ASSEMBLE_XID" val="5fd2e01a6ba173179970b3bf"/>
  <p:tag name="KSO_WM_TEMPLATE_ASSEMBLE_GROUPID" val="5fd2e01a6ba173179970b3bf"/>
</p:tagLst>
</file>

<file path=ppt/tags/tag412.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6156_1*f*1"/>
  <p:tag name="KSO_WM_TEMPLATE_CATEGORY" val="diagram"/>
  <p:tag name="KSO_WM_TEMPLATE_INDEX" val="20216156"/>
  <p:tag name="KSO_WM_UNIT_LAYERLEVEL" val="1"/>
  <p:tag name="KSO_WM_TAG_VERSION" val="1.0"/>
  <p:tag name="KSO_WM_BEAUTIFY_FLAG" val="#wm#"/>
  <p:tag name="KSO_WM_UNIT_DEFAULT_FONT" val="14;20;2"/>
  <p:tag name="KSO_WM_UNIT_BLOCK" val="0"/>
  <p:tag name="KSO_WM_UNIT_VALUE" val="216"/>
  <p:tag name="KSO_WM_UNIT_SHOW_EDIT_AREA_INDICATION" val="1"/>
  <p:tag name="KSO_WM_CHIP_GROUPID" val="5e6b05596848fb12bee65ac8"/>
  <p:tag name="KSO_WM_CHIP_XID" val="5e6b05596848fb12bee65aca"/>
  <p:tag name="KSO_WM_UNIT_DEC_AREA_ID" val="43b68973a2394febb1eba1c71869658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1674f2ee33da4beba49b4739ef79158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5fd2e01a6ba173179970b3bf"/>
  <p:tag name="KSO_WM_TEMPLATE_ASSEMBLE_GROUPID" val="5fd2e01a6ba173179970b3bf"/>
</p:tagLst>
</file>

<file path=ppt/tags/tag41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1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leftRight"/>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17.xml><?xml version="1.0" encoding="utf-8"?>
<p:tagLst xmlns:a="http://schemas.openxmlformats.org/drawingml/2006/main" xmlns:r="http://schemas.openxmlformats.org/officeDocument/2006/relationships"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0-12-09T21:09:25&quot;,&quot;maxSize&quot;:{&quot;size1&quot;:35.600000000000001},&quot;minSize&quot;:{&quot;size1&quot;:24.399999999999999},&quot;normalSize&quot;:{&quot;size1&quot;:28.029629629629625},&quot;subLayout&quot;:[{&quot;id&quot;:&quot;2020-12-09T21:09:25&quot;,&quot;margin&quot;:{&quot;bottom&quot;:0,&quot;left&quot;:2.5399999618530273,&quot;right&quot;:2.5399999618530273,&quot;top&quot;:3.3870000839233398},&quot;type&quot;:0},{&quot;direction&quot;:1,&quot;id&quot;:&quot;2020-12-09T21:09:25&quot;,&quot;maxSize&quot;:{&quot;size1&quot;:66.199606415106729},&quot;minSize&quot;:{&quot;size1&quot;:38.79960641510673},&quot;normalSize&quot;:{&quot;size1&quot;:56.874606415106733},&quot;subLayout&quot;:[{&quot;id&quot;:&quot;2020-12-09T21:09:25&quot;,&quot;margin&quot;:{&quot;bottom&quot;:2.5399999618530273,&quot;left&quot;:2.5399999618530273,&quot;right&quot;:1.6929999589920044,&quot;top&quot;:1.2699999809265137},&quot;type&quot;:0},{&quot;id&quot;:&quot;2020-12-09T21:09:25&quot;,&quot;margin&quot;:{&quot;bottom&quot;:2.5399999618530273,&quot;left&quot;:0,&quot;right&quot;:2.5399999618530273,&quot;top&quot;:1.2699999809265137},&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tru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false,&quot;fill_id&quot;:&quot;34b8e677ad5f40a1bec752419291d33f&quot;,&quot;fill_align&quot;:&quot;cm&quot;,&quot;chip_types&quot;:[&quot;header&quot;]},{&quot;text_align&quot;:&quot;lm&quot;,&quot;text_direction&quot;:&quot;horizontal&quot;,&quot;support_features&quot;:[&quot;collage&quot;],&quot;support_big_font&quot;:false,&quot;fill_id&quot;:&quot;189c3cc29f2b4f62ba52897c7838c1f3&quot;,&quot;fill_align&quot;:&quot;rm&quot;,&quot;chip_types&quot;:[&quot;pictext&quot;,&quot;text&quot;,&quot;picture&quot;,&quot;chart&quot;,&quot;table&quot;]},{&quot;text_align&quot;:&quot;lm&quot;,&quot;text_direction&quot;:&quot;horizontal&quot;,&quot;support_features&quot;:[&quot;collage&quot;],&quot;support_big_font&quot;:false,&quot;fill_id&quot;:&quot;c786cd06d8aa4ebb92c23857ebcb871c&quot;,&quot;fill_align&quot;:&quot;lm&quot;,&quot;chip_types&quot;:[&quot;pictext&quot;,&quot;text&quot;,&quot;picture&quot;,&quot;chart&quot;,&quot;table&quot;]}]]"/>
  <p:tag name="KSO_WM_SLIDE_ID" val="diagram20211943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16*312"/>
  <p:tag name="KSO_WM_SLIDE_POSITION" val="72*108"/>
  <p:tag name="KSO_WM_TAG_VERSION" val="1.0"/>
  <p:tag name="KSO_WM_BEAUTIFY_FLAG" val="#wm#"/>
  <p:tag name="KSO_WM_TEMPLATE_CATEGORY" val="diagram"/>
  <p:tag name="KSO_WM_TEMPLATE_INDEX" val="20211943"/>
  <p:tag name="KSO_WM_SLIDE_LAYOUT" val="a_f"/>
  <p:tag name="KSO_WM_SLIDE_LAYOUT_CNT" val="1_2"/>
  <p:tag name="KSO_WM_CHIP_XID" val="5eedabadaa51720c6c8f4f5d"/>
  <p:tag name="KSO_WM_CHIP_DECFILLPROP" val="[]"/>
  <p:tag name="KSO_WM_SLIDE_CAN_ADD_NAVIGATION" val="1"/>
  <p:tag name="KSO_WM_CHIP_GROUPID" val="5eedabadaa51720c6c8f4f5c"/>
  <p:tag name="KSO_WM_SLIDE_BK_DARK_LIGHT" val="2"/>
  <p:tag name="KSO_WM_SLIDE_BACKGROUND_TYPE" val="frame"/>
  <p:tag name="KSO_WM_SLIDE_SUPPORT_FEATURE_TYPE" val="0"/>
  <p:tag name="KSO_WM_SLIDE_SAME_FONT_SIZE" val="1"/>
  <p:tag name="KSO_WM_TEMPLATE_ASSEMBLE_XID" val="5fd0cc831fa9d42129dd773b"/>
  <p:tag name="KSO_WM_TEMPLATE_ASSEMBLE_GROUPID" val="5fd0cc831fa9d42129dd773b"/>
</p:tagLst>
</file>

<file path=ppt/tags/tag4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419.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0.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42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11943_1*a*1"/>
  <p:tag name="KSO_WM_TEMPLATE_CATEGORY" val="diagram"/>
  <p:tag name="KSO_WM_TEMPLATE_INDEX" val="20211943"/>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02537f66637a48afbaff6538063de08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b23a0cbf513482390bc6ce46f1926ff"/>
  <p:tag name="KSO_WM_UNIT_TEXT_FILL_FORE_SCHEMECOLOR_INDEX_BRIGHTNESS" val="0"/>
  <p:tag name="KSO_WM_UNIT_TEXT_FILL_FORE_SCHEMECOLOR_INDEX" val="13"/>
  <p:tag name="KSO_WM_UNIT_TEXT_FILL_TYPE" val="1"/>
  <p:tag name="KSO_WM_TEMPLATE_ASSEMBLE_XID" val="5fd0cc831fa9d42129dd773b"/>
  <p:tag name="KSO_WM_TEMPLATE_ASSEMBLE_GROUPID" val="5fd0cc831fa9d42129dd773b"/>
</p:tagLst>
</file>

<file path=ppt/tags/tag422.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1943_1*f*2"/>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b75a9a793a3f45b7b0d646c07601c3a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ab0881967a9e4976be6692db2efc10a6"/>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423.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1943_1*f*1"/>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ec974d887a0447a3988e94281a46677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ce7ef7fe69447f18876d893bd7879dc"/>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42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2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28.xml><?xml version="1.0" encoding="utf-8"?>
<p:tagLst xmlns:a="http://schemas.openxmlformats.org/drawingml/2006/main" xmlns:r="http://schemas.openxmlformats.org/officeDocument/2006/relationships" xmlns:p="http://schemas.openxmlformats.org/presentationml/2006/main">
  <p:tag name="KSO_WM_TAG_VERSION" val="1.0"/>
  <p:tag name="KSO_WM_SLIDE_ITEM_CNT" val="3"/>
  <p:tag name="KSO_WM_SLIDE_LAYOUT" val="a_l"/>
  <p:tag name="KSO_WM_SLIDE_LAYOUT_CNT" val="1_1"/>
  <p:tag name="KSO_WM_SLIDE_TYPE" val="text"/>
  <p:tag name="KSO_WM_BEAUTIFY_FLAG" val="#wm#"/>
  <p:tag name="KSO_WM_SLIDE_POSITION" val="78*180"/>
  <p:tag name="KSO_WM_SLIDE_SIZE" val="815*250"/>
  <p:tag name="KSO_WM_TEMPLATE_CATEGORY" val="diagram"/>
  <p:tag name="KSO_WM_TEMPLATE_INDEX" val="20170827"/>
  <p:tag name="KSO_WM_SLIDE_ID" val="diagram20170827_3"/>
  <p:tag name="KSO_WM_SLIDE_INDEX" val="3"/>
  <p:tag name="KSO_WM_DIAGRAM_GROUP_CODE" val="l1-1"/>
  <p:tag name="KSO_WM_SLIDE_SUBTYPE" val="pureTxt"/>
  <p:tag name="KSO_WM_SLIDE_BACKGROUND_TYPE" val="general"/>
</p:tagLst>
</file>

<file path=ppt/tags/tag42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3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a"/>
  <p:tag name="KSO_WM_UNIT_INDEX" val="1"/>
  <p:tag name="KSO_WM_UNIT_LAYERLEVEL" val="1"/>
  <p:tag name="KSO_WM_UNIT_VALUE" val="14"/>
  <p:tag name="KSO_WM_UNIT_ISCONTENTSTITLE" val="0"/>
  <p:tag name="KSO_WM_UNIT_HIGHLIGHT" val="0"/>
  <p:tag name="KSO_WM_UNIT_COMPATIBLE" val="0"/>
  <p:tag name="KSO_WM_UNIT_CLEAR" val="0"/>
  <p:tag name="KSO_WM_UNIT_PRESET_TEXT_INDEX" val="3"/>
  <p:tag name="KSO_WM_UNIT_PRESET_TEXT_LEN" val="17"/>
  <p:tag name="KSO_WM_DIAGRAM_GROUP_CODE" val="l1_1"/>
  <p:tag name="KSO_WM_UNIT_ID" val="diagram20170827_3*a*1"/>
  <p:tag name="KSO_WM_UNIT_TEXT_FILL_FORE_SCHEMECOLOR_INDEX_BRIGHTNESS" val="0"/>
  <p:tag name="KSO_WM_UNIT_TEXT_FILL_FORE_SCHEMECOLOR_INDEX" val="13"/>
  <p:tag name="KSO_WM_UNIT_TEXT_FILL_TYPE" val="1"/>
</p:tagLst>
</file>

<file path=ppt/tags/tag43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i"/>
  <p:tag name="KSO_WM_UNIT_INDEX" val="1_1_1"/>
  <p:tag name="KSO_WM_UNIT_ID" val="diagram20170827_3*l_h_i*1_1_1"/>
  <p:tag name="KSO_WM_UNIT_LAYERLEVEL" val="1_1_1"/>
  <p:tag name="KSO_WM_DIAGRAM_GROUP_CODE" val="l1-1"/>
  <p:tag name="KSO_WM_UNIT_TEXT_FILL_FORE_SCHEMECOLOR_INDEX_BRIGHTNESS" val="0"/>
  <p:tag name="KSO_WM_UNIT_TEXT_FILL_FORE_SCHEMECOLOR_INDEX" val="5"/>
  <p:tag name="KSO_WM_UNIT_TEXT_FILL_TYPE" val="1"/>
</p:tagLst>
</file>

<file path=ppt/tags/tag43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f"/>
  <p:tag name="KSO_WM_UNIT_INDEX" val="1_1_1"/>
  <p:tag name="KSO_WM_UNIT_LAYERLEVEL" val="1_1_1"/>
  <p:tag name="KSO_WM_UNIT_VALUE" val="96"/>
  <p:tag name="KSO_WM_UNIT_HIGHLIGHT" val="0"/>
  <p:tag name="KSO_WM_UNIT_COMPATIBLE" val="0"/>
  <p:tag name="KSO_WM_UNIT_CLEAR" val="0"/>
  <p:tag name="KSO_WM_UNIT_PRESET_TEXT_INDEX" val="5"/>
  <p:tag name="KSO_WM_UNIT_PRESET_TEXT_LEN" val="174"/>
  <p:tag name="KSO_WM_DIAGRAM_GROUP_CODE" val="l1-1"/>
  <p:tag name="KSO_WM_UNIT_ID" val="diagram20170827_3*l_h_f*1_1_1"/>
  <p:tag name="KSO_WM_UNIT_TEXT_FILL_FORE_SCHEMECOLOR_INDEX_BRIGHTNESS" val="0"/>
  <p:tag name="KSO_WM_UNIT_TEXT_FILL_FORE_SCHEMECOLOR_INDEX" val="13"/>
  <p:tag name="KSO_WM_UNIT_TEXT_FILL_TYPE" val="1"/>
</p:tagLst>
</file>

<file path=ppt/tags/tag43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a"/>
  <p:tag name="KSO_WM_UNIT_INDEX" val="1_1_1"/>
  <p:tag name="KSO_WM_UNIT_LAYERLEVEL" val="1_1_1"/>
  <p:tag name="KSO_WM_UNIT_VALUE" val="14"/>
  <p:tag name="KSO_WM_UNIT_HIGHLIGHT" val="0"/>
  <p:tag name="KSO_WM_UNIT_COMPATIBLE" val="0"/>
  <p:tag name="KSO_WM_UNIT_CLEAR" val="0"/>
  <p:tag name="KSO_WM_UNIT_PRESET_TEXT_INDEX" val="3"/>
  <p:tag name="KSO_WM_UNIT_PRESET_TEXT_LEN" val="12"/>
  <p:tag name="KSO_WM_DIAGRAM_GROUP_CODE" val="l1-1"/>
  <p:tag name="KSO_WM_UNIT_ID" val="diagram20170827_3*l_h_a*1_1_1"/>
  <p:tag name="KSO_WM_UNIT_TEXT_FILL_FORE_SCHEMECOLOR_INDEX_BRIGHTNESS" val="0"/>
  <p:tag name="KSO_WM_UNIT_TEXT_FILL_FORE_SCHEMECOLOR_INDEX" val="5"/>
  <p:tag name="KSO_WM_UNIT_TEXT_FILL_TYPE" val="1"/>
</p:tagLst>
</file>

<file path=ppt/tags/tag43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i"/>
  <p:tag name="KSO_WM_UNIT_INDEX" val="1_2_1"/>
  <p:tag name="KSO_WM_UNIT_ID" val="diagram20170827_3*l_h_i*1_2_1"/>
  <p:tag name="KSO_WM_UNIT_LAYERLEVEL" val="1_1_1"/>
  <p:tag name="KSO_WM_DIAGRAM_GROUP_CODE" val="l1-1"/>
  <p:tag name="KSO_WM_UNIT_TEXT_FILL_FORE_SCHEMECOLOR_INDEX_BRIGHTNESS" val="0"/>
  <p:tag name="KSO_WM_UNIT_TEXT_FILL_FORE_SCHEMECOLOR_INDEX" val="5"/>
  <p:tag name="KSO_WM_UNIT_TEXT_FILL_TYPE" val="1"/>
</p:tagLst>
</file>

<file path=ppt/tags/tag43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f"/>
  <p:tag name="KSO_WM_UNIT_INDEX" val="1_2_1"/>
  <p:tag name="KSO_WM_UNIT_LAYERLEVEL" val="1_1_1"/>
  <p:tag name="KSO_WM_UNIT_VALUE" val="96"/>
  <p:tag name="KSO_WM_UNIT_HIGHLIGHT" val="0"/>
  <p:tag name="KSO_WM_UNIT_COMPATIBLE" val="0"/>
  <p:tag name="KSO_WM_UNIT_CLEAR" val="0"/>
  <p:tag name="KSO_WM_UNIT_PRESET_TEXT_INDEX" val="5"/>
  <p:tag name="KSO_WM_UNIT_PRESET_TEXT_LEN" val="174"/>
  <p:tag name="KSO_WM_DIAGRAM_GROUP_CODE" val="l1-1"/>
  <p:tag name="KSO_WM_UNIT_ID" val="diagram20170827_3*l_h_f*1_2_1"/>
  <p:tag name="KSO_WM_UNIT_TEXT_FILL_FORE_SCHEMECOLOR_INDEX_BRIGHTNESS" val="0"/>
  <p:tag name="KSO_WM_UNIT_TEXT_FILL_FORE_SCHEMECOLOR_INDEX" val="13"/>
  <p:tag name="KSO_WM_UNIT_TEXT_FILL_TYPE" val="1"/>
</p:tagLst>
</file>

<file path=ppt/tags/tag43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a"/>
  <p:tag name="KSO_WM_UNIT_INDEX" val="1_2_1"/>
  <p:tag name="KSO_WM_UNIT_LAYERLEVEL" val="1_1_1"/>
  <p:tag name="KSO_WM_UNIT_VALUE" val="14"/>
  <p:tag name="KSO_WM_UNIT_HIGHLIGHT" val="0"/>
  <p:tag name="KSO_WM_UNIT_COMPATIBLE" val="0"/>
  <p:tag name="KSO_WM_UNIT_CLEAR" val="0"/>
  <p:tag name="KSO_WM_UNIT_PRESET_TEXT_INDEX" val="3"/>
  <p:tag name="KSO_WM_UNIT_PRESET_TEXT_LEN" val="12"/>
  <p:tag name="KSO_WM_DIAGRAM_GROUP_CODE" val="l1-1"/>
  <p:tag name="KSO_WM_UNIT_ID" val="diagram20170827_3*l_h_a*1_2_1"/>
  <p:tag name="KSO_WM_UNIT_TEXT_FILL_FORE_SCHEMECOLOR_INDEX_BRIGHTNESS" val="0"/>
  <p:tag name="KSO_WM_UNIT_TEXT_FILL_FORE_SCHEMECOLOR_INDEX" val="5"/>
  <p:tag name="KSO_WM_UNIT_TEXT_FILL_TYPE" val="1"/>
</p:tagLst>
</file>

<file path=ppt/tags/tag43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i"/>
  <p:tag name="KSO_WM_UNIT_INDEX" val="1_3_1"/>
  <p:tag name="KSO_WM_UNIT_ID" val="diagram20170827_3*l_h_i*1_3_1"/>
  <p:tag name="KSO_WM_UNIT_LAYERLEVEL" val="1_1_1"/>
  <p:tag name="KSO_WM_DIAGRAM_GROUP_CODE" val="l1-1"/>
  <p:tag name="KSO_WM_UNIT_TEXT_FILL_FORE_SCHEMECOLOR_INDEX_BRIGHTNESS" val="0"/>
  <p:tag name="KSO_WM_UNIT_TEXT_FILL_FORE_SCHEMECOLOR_INDEX" val="5"/>
  <p:tag name="KSO_WM_UNIT_TEXT_FILL_TYPE" val="1"/>
</p:tagLst>
</file>

<file path=ppt/tags/tag43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f"/>
  <p:tag name="KSO_WM_UNIT_INDEX" val="1_3_1"/>
  <p:tag name="KSO_WM_UNIT_LAYERLEVEL" val="1_1_1"/>
  <p:tag name="KSO_WM_UNIT_VALUE" val="96"/>
  <p:tag name="KSO_WM_UNIT_HIGHLIGHT" val="0"/>
  <p:tag name="KSO_WM_UNIT_COMPATIBLE" val="0"/>
  <p:tag name="KSO_WM_UNIT_CLEAR" val="0"/>
  <p:tag name="KSO_WM_UNIT_PRESET_TEXT_INDEX" val="5"/>
  <p:tag name="KSO_WM_UNIT_PRESET_TEXT_LEN" val="174"/>
  <p:tag name="KSO_WM_DIAGRAM_GROUP_CODE" val="l1-1"/>
  <p:tag name="KSO_WM_UNIT_ID" val="diagram20170827_3*l_h_f*1_3_1"/>
  <p:tag name="KSO_WM_UNIT_TEXT_FILL_FORE_SCHEMECOLOR_INDEX_BRIGHTNESS" val="0"/>
  <p:tag name="KSO_WM_UNIT_TEXT_FILL_FORE_SCHEMECOLOR_INDEX" val="13"/>
  <p:tag name="KSO_WM_UNIT_TEXT_FILL_TYPE" val="1"/>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70827"/>
  <p:tag name="KSO_WM_TAG_VERSION" val="1.0"/>
  <p:tag name="KSO_WM_BEAUTIFY_FLAG" val="#wm#"/>
  <p:tag name="KSO_WM_UNIT_TYPE" val="l_h_a"/>
  <p:tag name="KSO_WM_UNIT_INDEX" val="1_3_1"/>
  <p:tag name="KSO_WM_UNIT_LAYERLEVEL" val="1_1_1"/>
  <p:tag name="KSO_WM_UNIT_VALUE" val="14"/>
  <p:tag name="KSO_WM_UNIT_HIGHLIGHT" val="0"/>
  <p:tag name="KSO_WM_UNIT_COMPATIBLE" val="0"/>
  <p:tag name="KSO_WM_UNIT_CLEAR" val="0"/>
  <p:tag name="KSO_WM_UNIT_PRESET_TEXT_INDEX" val="3"/>
  <p:tag name="KSO_WM_UNIT_PRESET_TEXT_LEN" val="12"/>
  <p:tag name="KSO_WM_DIAGRAM_GROUP_CODE" val="l1-1"/>
  <p:tag name="KSO_WM_UNIT_ID" val="diagram20170827_3*l_h_a*1_3_1"/>
  <p:tag name="KSO_WM_UNIT_TEXT_FILL_FORE_SCHEMECOLOR_INDEX_BRIGHTNESS" val="0"/>
  <p:tag name="KSO_WM_UNIT_TEXT_FILL_FORE_SCHEMECOLOR_INDEX" val="5"/>
  <p:tag name="KSO_WM_UNIT_TEXT_FILL_TYPE" val="1"/>
</p:tagLst>
</file>

<file path=ppt/tags/tag441.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4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297"/>
  <p:tag name="KSO_WM_SLIDE_ID" val="custom20205297_7"/>
  <p:tag name="KSO_WM_TEMPLATE_SUBCATEGORY" val="17"/>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SLIDE_LAYOUT" val="a_b_e"/>
  <p:tag name="KSO_WM_SLIDE_LAYOUT_CNT" val="1_1_1"/>
</p:tagLst>
</file>

<file path=ppt/tags/tag446.xml><?xml version="1.0" encoding="utf-8"?>
<p:tagLst xmlns:a="http://schemas.openxmlformats.org/drawingml/2006/main" xmlns:r="http://schemas.openxmlformats.org/officeDocument/2006/relationships" xmlns:p="http://schemas.openxmlformats.org/presentationml/2006/main">
  <p:tag name="KSO_WM_UNIT_NOCLEAR" val="0"/>
  <p:tag name="KSO_WM_UNIT_VALUE" val="5"/>
  <p:tag name="KSO_WM_UNIT_HIGHLIGHT" val="0"/>
  <p:tag name="KSO_WM_UNIT_COMPATIBLE" val="1"/>
  <p:tag name="KSO_WM_UNIT_DIAGRAM_ISNUMVISUAL" val="0"/>
  <p:tag name="KSO_WM_UNIT_DIAGRAM_ISREFERUNIT" val="0"/>
  <p:tag name="KSO_WM_UNIT_TYPE" val="e"/>
  <p:tag name="KSO_WM_UNIT_INDEX" val="1"/>
  <p:tag name="KSO_WM_UNIT_ID" val="custom20205297_7*e*1"/>
  <p:tag name="KSO_WM_TEMPLATE_CATEGORY" val="custom"/>
  <p:tag name="KSO_WM_TEMPLATE_INDEX" val="20205297"/>
  <p:tag name="KSO_WM_UNIT_LAYERLEVEL" val="1"/>
  <p:tag name="KSO_WM_TAG_VERSION" val="1.0"/>
  <p:tag name="KSO_WM_BEAUTIFY_FLAG" val="#wm#"/>
  <p:tag name="KSO_WM_UNIT_PRESET_TEXT" val="PART 01"/>
  <p:tag name="KSO_WM_UNIT_TEXT_FILL_FORE_SCHEMECOLOR_INDEX_BRIGHTNESS" val="0"/>
  <p:tag name="KSO_WM_UNIT_TEXT_FILL_FORE_SCHEMECOLOR_INDEX" val="5"/>
  <p:tag name="KSO_WM_UNIT_TEXT_FILL_TYPE" val="1"/>
</p:tagLst>
</file>

<file path=ppt/tags/tag44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5297_7*a*1"/>
  <p:tag name="KSO_WM_TEMPLATE_CATEGORY" val="custom"/>
  <p:tag name="KSO_WM_TEMPLATE_INDEX" val="20205297"/>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448.xml><?xml version="1.0" encoding="utf-8"?>
<p:tagLst xmlns:a="http://schemas.openxmlformats.org/drawingml/2006/main" xmlns:r="http://schemas.openxmlformats.org/officeDocument/2006/relationships" xmlns:p="http://schemas.openxmlformats.org/presentationml/2006/main">
  <p:tag name="KSO_WM_SLIDE_ID" val="diagram20194733_1"/>
  <p:tag name="KSO_WM_SLIDE_ITEM_CNT" val="0"/>
  <p:tag name="KSO_WM_SLIDE_INDEX" val="1"/>
  <p:tag name="KSO_WM_TAG_VERSION" val="1.0"/>
  <p:tag name="KSO_WM_BEAUTIFY_FLAG" val="#wm#"/>
  <p:tag name="KSO_WM_TEMPLATE_CATEGORY" val="diagram"/>
  <p:tag name="KSO_WM_TEMPLATE_INDEX" val="20194733"/>
  <p:tag name="KSO_WM_SLIDE_LAYOUT" val="a_f_i"/>
  <p:tag name="KSO_WM_SLIDE_LAYOUT_CNT" val="1_1_1"/>
  <p:tag name="KSO_WM_SLIDE_TYPE" val="text"/>
  <p:tag name="KSO_WM_SLIDE_SUBTYPE" val="pureTxt"/>
  <p:tag name="KSO_WM_SLIDE_SIZE" val="934*540"/>
  <p:tag name="KSO_WM_SLIDE_POSITION" val="26*0"/>
  <p:tag name="KSO_WM_SLIDE_COLORSCHEME_VERSION" val="3.2"/>
  <p:tag name="KSO_WM_TEMPLATE_SUBCATEGORY" val="0"/>
  <p:tag name="KSO_WM_TEMPLATE_MASTER_TYPE" val="0"/>
  <p:tag name="KSO_WM_TEMPLATE_COLOR_TYPE" val="1"/>
  <p:tag name="KSO_WM_SLIDE_BACKGROUND_TYPE" val="general"/>
</p:tagLst>
</file>

<file path=ppt/tags/tag44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733_1*i*1"/>
  <p:tag name="KSO_WM_TEMPLATE_CATEGORY" val="diagram"/>
  <p:tag name="KSO_WM_TEMPLATE_INDEX" val="20194733"/>
  <p:tag name="KSO_WM_UNIT_LAYERLEVEL" val="1"/>
  <p:tag name="KSO_WM_TAG_VERSION" val="1.0"/>
  <p:tag name="KSO_WM_BEAUTIFY_FLAG" val="#wm#"/>
  <p:tag name="KSO_WM_UNIT_COLOR_SCHEME_SHAPE_ID" val="13"/>
  <p:tag name="KSO_WM_UNIT_COLOR_SCHEME_PARENT_PAGE" val="0_1"/>
  <p:tag name="KSO_WM_UNIT_FILL_FORE_SCHEMECOLOR_INDEX_BRIGHTNESS" val="-0.0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4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33_1*i*3"/>
  <p:tag name="KSO_WM_TEMPLATE_CATEGORY" val="diagram"/>
  <p:tag name="KSO_WM_TEMPLATE_INDEX" val="20194733"/>
  <p:tag name="KSO_WM_UNIT_LAYERLEVEL" val="1"/>
  <p:tag name="KSO_WM_TAG_VERSION" val="1.0"/>
  <p:tag name="KSO_WM_BEAUTIFY_FLAG" val="#wm#"/>
  <p:tag name="KSO_WM_UNIT_COLOR_SCHEME_SHAPE_ID" val="11"/>
  <p:tag name="KSO_WM_UNIT_COLOR_SCHEME_PARENT_PAGE" val="0_1"/>
  <p:tag name="KSO_WM_UNIT_FILL_FORE_SCHEMECOLOR_INDEX_BRIGHTNESS" val="-0.0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4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33_1*i*5"/>
  <p:tag name="KSO_WM_TEMPLATE_CATEGORY" val="diagram"/>
  <p:tag name="KSO_WM_TEMPLATE_INDEX" val="20194733"/>
  <p:tag name="KSO_WM_UNIT_LAYERLEVEL" val="1"/>
  <p:tag name="KSO_WM_TAG_VERSION" val="1.0"/>
  <p:tag name="KSO_WM_BEAUTIFY_FLAG" val="#wm#"/>
  <p:tag name="KSO_WM_UNIT_COLOR_SCHEME_SHAPE_ID" val="14"/>
  <p:tag name="KSO_WM_UNIT_COLOR_SCHEME_PARENT_PAGE" val="0_1"/>
  <p:tag name="KSO_WM_UNIT_FILL_FORE_SCHEMECOLOR_INDEX_BRIGHTNESS" val="-0.0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4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33_1*i*4"/>
  <p:tag name="KSO_WM_TEMPLATE_CATEGORY" val="diagram"/>
  <p:tag name="KSO_WM_TEMPLATE_INDEX" val="20194733"/>
  <p:tag name="KSO_WM_UNIT_LAYERLEVEL" val="1"/>
  <p:tag name="KSO_WM_TAG_VERSION" val="1.0"/>
  <p:tag name="KSO_WM_BEAUTIFY_FLAG" val="#wm#"/>
  <p:tag name="KSO_WM_UNIT_COLOR_SCHEME_SHAPE_ID" val="15"/>
  <p:tag name="KSO_WM_UNIT_COLOR_SCHEME_PARENT_PAGE" val="0_1"/>
  <p:tag name="KSO_WM_UNIT_BK_DARK_LIGHT" val="2"/>
  <p:tag name="KSO_WM_UNIT_LINE_FORE_SCHEMECOLOR_INDEX_BRIGHTNESS" val="0"/>
  <p:tag name="KSO_WM_UNIT_LINE_FORE_SCHEMECOLOR_INDEX" val="13"/>
  <p:tag name="KSO_WM_UNIT_LINE_FILL_TYPE" val="2"/>
  <p:tag name="KSO_WM_UNIT_TEXT_FILL_FORE_SCHEMECOLOR_INDEX_BRIGHTNESS" val="0"/>
  <p:tag name="KSO_WM_UNIT_TEXT_FILL_FORE_SCHEMECOLOR_INDEX" val="2"/>
  <p:tag name="KSO_WM_UNIT_TEXT_FILL_TYPE" val="1"/>
</p:tagLst>
</file>

<file path=ppt/tags/tag455.xml><?xml version="1.0" encoding="utf-8"?>
<p:tagLst xmlns:a="http://schemas.openxmlformats.org/drawingml/2006/main" xmlns:r="http://schemas.openxmlformats.org/officeDocument/2006/relationships" xmlns:p="http://schemas.openxmlformats.org/presentationml/2006/main">
  <p:tag name="KSO_WM_UNIT_TEXT_PART_ID_V2" val="d-3-2"/>
  <p:tag name="KSO_WM_UNIT_PRESET_TEXT" val="单击此处添加小标题:&#10;点击此处添加正文，文字是您思想的提炼，为了最终呈现发布的良好效果。&#10;请言简意赅的阐述观点，并根据需要酌情增减文字。&#10;单击此处添加小标题:&#10;您的正文已经字字珠玑，但信息却千丝万缕，需要用更多的文字来表述。&#10;但请您尽可能提炼思想的精髓，恰如其分的表达观点，往往事半功倍。"/>
  <p:tag name="KSO_WM_UNIT_NOCLEAR" val="1"/>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diagram20194733_1*f*1"/>
  <p:tag name="KSO_WM_TEMPLATE_CATEGORY" val="diagram"/>
  <p:tag name="KSO_WM_TEMPLATE_INDEX" val="20194733"/>
  <p:tag name="KSO_WM_UNIT_LAYERLEVEL" val="1"/>
  <p:tag name="KSO_WM_TAG_VERSION" val="1.0"/>
  <p:tag name="KSO_WM_BEAUTIFY_FLAG" val="#wm#"/>
  <p:tag name="KSO_WM_UNIT_COLOR_SCHEME_SHAPE_ID" val="3"/>
  <p:tag name="KSO_WM_UNIT_COLOR_SCHEME_PARENT_PAGE" val="0_1"/>
  <p:tag name="KSO_WM_UNIT_SUBTYPE" val="a"/>
  <p:tag name="KSO_WM_UNIT_TEXT_FILL_FORE_SCHEMECOLOR_INDEX_BRIGHTNESS" val="0.25"/>
  <p:tag name="KSO_WM_UNIT_TEXT_FILL_FORE_SCHEMECOLOR_INDEX" val="13"/>
  <p:tag name="KSO_WM_UNIT_TEXT_FILL_TYPE" val="1"/>
</p:tagLst>
</file>

<file path=ppt/tags/tag456.xml><?xml version="1.0" encoding="utf-8"?>
<p:tagLst xmlns:a="http://schemas.openxmlformats.org/drawingml/2006/main" xmlns:r="http://schemas.openxmlformats.org/officeDocument/2006/relationships" xmlns:p="http://schemas.openxmlformats.org/presentationml/2006/main">
  <p:tag name="KSO_WM_UNIT_TEXT_PART_ID_V2" val="a-3-2"/>
  <p:tag name="KSO_WM_UNIT_ISCONTENTSTITLE" val="0"/>
  <p:tag name="KSO_WM_UNIT_PRESET_TEXT" val="单击添加大标题"/>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33_1*a*1"/>
  <p:tag name="KSO_WM_TEMPLATE_CATEGORY" val="diagram"/>
  <p:tag name="KSO_WM_TEMPLATE_INDEX" val="20194733"/>
  <p:tag name="KSO_WM_UNIT_LAYERLEVEL" val="1"/>
  <p:tag name="KSO_WM_TAG_VERSION" val="1.0"/>
  <p:tag name="KSO_WM_BEAUTIFY_FLAG" val="#wm#"/>
  <p:tag name="KSO_WM_UNIT_COLOR_SCHEME_SHAPE_ID" val="16"/>
  <p:tag name="KSO_WM_UNIT_COLOR_SCHEME_PARENT_PAGE" val="0_1"/>
  <p:tag name="KSO_WM_UNIT_ISNUMDGMTITLE" val="0"/>
  <p:tag name="KSO_WM_UNIT_TEXT_FILL_FORE_SCHEMECOLOR_INDEX_BRIGHTNESS" val="0.15"/>
  <p:tag name="KSO_WM_UNIT_TEXT_FILL_FORE_SCHEMECOLOR_INDEX" val="13"/>
  <p:tag name="KSO_WM_UNIT_TEXT_FILL_TYPE" val="1"/>
</p:tagLst>
</file>

<file path=ppt/tags/tag4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33_1*i*6"/>
  <p:tag name="KSO_WM_TEMPLATE_CATEGORY" val="diagram"/>
  <p:tag name="KSO_WM_TEMPLATE_INDEX" val="20194733"/>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4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194733_1*i*7"/>
  <p:tag name="KSO_WM_TEMPLATE_CATEGORY" val="diagram"/>
  <p:tag name="KSO_WM_TEMPLATE_INDEX" val="2019473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194733_1*i*8"/>
  <p:tag name="KSO_WM_TEMPLATE_CATEGORY" val="diagram"/>
  <p:tag name="KSO_WM_TEMPLATE_INDEX" val="2019473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194733_1*i*9"/>
  <p:tag name="KSO_WM_TEMPLATE_CATEGORY" val="diagram"/>
  <p:tag name="KSO_WM_TEMPLATE_INDEX" val="20194733"/>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461.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6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65.xml><?xml version="1.0" encoding="utf-8"?>
<p:tagLst xmlns:a="http://schemas.openxmlformats.org/drawingml/2006/main" xmlns:r="http://schemas.openxmlformats.org/officeDocument/2006/relationships"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0-12-09T21:09:25&quot;,&quot;maxSize&quot;:{&quot;size1&quot;:35.600000000000001},&quot;minSize&quot;:{&quot;size1&quot;:24.399999999999999},&quot;normalSize&quot;:{&quot;size1&quot;:28.029629629629625},&quot;subLayout&quot;:[{&quot;id&quot;:&quot;2020-12-09T21:09:25&quot;,&quot;margin&quot;:{&quot;bottom&quot;:0,&quot;left&quot;:2.5399999618530273,&quot;right&quot;:2.5399999618530273,&quot;top&quot;:3.3870000839233398},&quot;type&quot;:0},{&quot;direction&quot;:1,&quot;id&quot;:&quot;2020-12-09T21:09:25&quot;,&quot;maxSize&quot;:{&quot;size1&quot;:66.199606415106729},&quot;minSize&quot;:{&quot;size1&quot;:38.79960641510673},&quot;normalSize&quot;:{&quot;size1&quot;:52.499606415106733},&quot;subLayout&quot;:[{&quot;id&quot;:&quot;2020-12-09T21:09:25&quot;,&quot;margin&quot;:{&quot;bottom&quot;:2.5399999618530273,&quot;left&quot;:2.5399999618530273,&quot;right&quot;:1.6929999589920044,&quot;top&quot;:1.2699999809265137},&quot;type&quot;:0},{&quot;id&quot;:&quot;2020-12-09T21:09:25&quot;,&quot;margin&quot;:{&quot;bottom&quot;:2.5399999618530273,&quot;left&quot;:0,&quot;right&quot;:2.5399999618530273,&quot;top&quot;:1.2699999809265137},&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tru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false,&quot;fill_id&quot;:&quot;34b8e677ad5f40a1bec752419291d33f&quot;,&quot;fill_align&quot;:&quot;cm&quot;,&quot;chip_types&quot;:[&quot;header&quot;]},{&quot;text_align&quot;:&quot;lm&quot;,&quot;text_direction&quot;:&quot;horizontal&quot;,&quot;support_features&quot;:[&quot;collage&quot;],&quot;support_big_font&quot;:false,&quot;fill_id&quot;:&quot;189c3cc29f2b4f62ba52897c7838c1f3&quot;,&quot;fill_align&quot;:&quot;rm&quot;,&quot;chip_types&quot;:[&quot;pictext&quot;,&quot;text&quot;,&quot;picture&quot;,&quot;chart&quot;,&quot;table&quot;]},{&quot;text_align&quot;:&quot;lm&quot;,&quot;text_direction&quot;:&quot;horizontal&quot;,&quot;support_features&quot;:[&quot;collage&quot;],&quot;support_big_font&quot;:false,&quot;fill_id&quot;:&quot;c786cd06d8aa4ebb92c23857ebcb871c&quot;,&quot;fill_align&quot;:&quot;lm&quot;,&quot;chip_types&quot;:[&quot;pictext&quot;,&quot;text&quot;,&quot;picture&quot;,&quot;chart&quot;,&quot;table&quot;]}]]"/>
  <p:tag name="KSO_WM_SLIDE_ID" val="diagram20211943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16*312"/>
  <p:tag name="KSO_WM_SLIDE_POSITION" val="72*108"/>
  <p:tag name="KSO_WM_TAG_VERSION" val="1.0"/>
  <p:tag name="KSO_WM_BEAUTIFY_FLAG" val="#wm#"/>
  <p:tag name="KSO_WM_TEMPLATE_CATEGORY" val="diagram"/>
  <p:tag name="KSO_WM_TEMPLATE_INDEX" val="20211943"/>
  <p:tag name="KSO_WM_SLIDE_LAYOUT" val="a_f"/>
  <p:tag name="KSO_WM_SLIDE_LAYOUT_CNT" val="1_2"/>
  <p:tag name="KSO_WM_CHIP_XID" val="5eedabadaa51720c6c8f4f5d"/>
  <p:tag name="KSO_WM_CHIP_DECFILLPROP" val="[]"/>
  <p:tag name="KSO_WM_SLIDE_CAN_ADD_NAVIGATION" val="1"/>
  <p:tag name="KSO_WM_CHIP_GROUPID" val="5eedabadaa51720c6c8f4f5c"/>
  <p:tag name="KSO_WM_SLIDE_BK_DARK_LIGHT" val="2"/>
  <p:tag name="KSO_WM_SLIDE_BACKGROUND_TYPE" val="frame"/>
  <p:tag name="KSO_WM_SLIDE_SUPPORT_FEATURE_TYPE" val="0"/>
  <p:tag name="KSO_WM_SLIDE_SAME_FONT_SIZE" val="1"/>
  <p:tag name="KSO_WM_TEMPLATE_ASSEMBLE_XID" val="5fd0cc831fa9d42129dd773b"/>
  <p:tag name="KSO_WM_TEMPLATE_ASSEMBLE_GROUPID" val="5fd0cc831fa9d42129dd773b"/>
</p:tagLst>
</file>

<file path=ppt/tags/tag4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467.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468.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46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11943_1*a*1"/>
  <p:tag name="KSO_WM_TEMPLATE_CATEGORY" val="diagram"/>
  <p:tag name="KSO_WM_TEMPLATE_INDEX" val="20211943"/>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02537f66637a48afbaff6538063de08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b23a0cbf513482390bc6ce46f1926ff"/>
  <p:tag name="KSO_WM_UNIT_TEXT_FILL_FORE_SCHEMECOLOR_INDEX_BRIGHTNESS" val="0"/>
  <p:tag name="KSO_WM_UNIT_TEXT_FILL_FORE_SCHEMECOLOR_INDEX" val="13"/>
  <p:tag name="KSO_WM_UNIT_TEXT_FILL_TYPE" val="1"/>
  <p:tag name="KSO_WM_TEMPLATE_ASSEMBLE_XID" val="5fd0cc831fa9d42129dd773b"/>
  <p:tag name="KSO_WM_TEMPLATE_ASSEMBLE_GROUPID" val="5fd0cc831fa9d42129dd773b"/>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0.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1943_1*f*2"/>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b75a9a793a3f45b7b0d646c07601c3a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ab0881967a9e4976be6692db2efc10a6"/>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471.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1943_1*f*1"/>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ec974d887a0447a3988e94281a46677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ce7ef7fe69447f18876d893bd7879dc"/>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47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7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7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7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76.xml><?xml version="1.0" encoding="utf-8"?>
<p:tagLst xmlns:a="http://schemas.openxmlformats.org/drawingml/2006/main" xmlns:r="http://schemas.openxmlformats.org/officeDocument/2006/relationships"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ACKGROUND_TYPE" val="general"/>
</p:tagLst>
</file>

<file path=ppt/tags/tag47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7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482.xml><?xml version="1.0" encoding="utf-8"?>
<p:tagLst xmlns:a="http://schemas.openxmlformats.org/drawingml/2006/main" xmlns:r="http://schemas.openxmlformats.org/officeDocument/2006/relationships"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483.xml><?xml version="1.0" encoding="utf-8"?>
<p:tagLst xmlns:a="http://schemas.openxmlformats.org/drawingml/2006/main" xmlns:r="http://schemas.openxmlformats.org/officeDocument/2006/relationships"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4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86.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48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8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8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9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491.xml><?xml version="1.0" encoding="utf-8"?>
<p:tagLst xmlns:a="http://schemas.openxmlformats.org/drawingml/2006/main" xmlns:r="http://schemas.openxmlformats.org/officeDocument/2006/relationships"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ACKGROUND_TYPE" val="general"/>
</p:tagLst>
</file>

<file path=ppt/tags/tag49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9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4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4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497.xml><?xml version="1.0" encoding="utf-8"?>
<p:tagLst xmlns:a="http://schemas.openxmlformats.org/drawingml/2006/main" xmlns:r="http://schemas.openxmlformats.org/officeDocument/2006/relationships"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498.xml><?xml version="1.0" encoding="utf-8"?>
<p:tagLst xmlns:a="http://schemas.openxmlformats.org/drawingml/2006/main" xmlns:r="http://schemas.openxmlformats.org/officeDocument/2006/relationships"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10;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4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0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50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0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0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0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0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0-12-09T17:52:12&quot;,&quot;maxSize&quot;:{&quot;size1&quot;:42.5},&quot;minSize&quot;:{&quot;size1&quot;:40},&quot;normalSize&quot;:{&quot;size1&quot;:40},&quot;subLayout&quot;:[{&quot;id&quot;:&quot;2020-12-09T17:52:12&quot;,&quot;maxSize&quot;:{&quot;size1&quot;:41.980718066074232},&quot;minSize&quot;:{&quot;size1&quot;:30.88071806607423},&quot;normalSize&quot;:{&quot;size1&quot;:32.692014362370521},&quot;subLayout&quot;:[{&quot;id&quot;:&quot;2020-12-09T17:52:12&quot;,&quot;margin&quot;:{&quot;bottom&quot;:0,&quot;left&quot;:2.5399999618530273,&quot;right&quot;:0,&quot;top&quot;:4.2329998016357422},&quot;type&quot;:0},{&quot;id&quot;:&quot;2020-12-09T17:52:12&quot;,&quot;margin&quot;:{&quot;bottom&quot;:4.2329998016357422,&quot;left&quot;:2.5399999618530273,&quot;right&quot;:0,&quot;top&quot;:0.42300000786781311},&quot;type&quot;:0}],&quot;type&quot;:0},{&quot;id&quot;:&quot;2020-12-09T17:52:12&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5fd09dfb1fa9d42129dcae58"/>
  <p:tag name="KSO_WM_TEMPLATE_ASSEMBLE_GROUPID" val="5fd09dfb1fa9d42129dcae58"/>
</p:tagLst>
</file>

<file path=ppt/tags/tag5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08.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09.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0.xml><?xml version="1.0" encoding="utf-8"?>
<p:tagLst xmlns:a="http://schemas.openxmlformats.org/drawingml/2006/main" xmlns:r="http://schemas.openxmlformats.org/officeDocument/2006/relationships" xmlns:p="http://schemas.openxmlformats.org/presentationml/2006/main">
  <p:tag name="KSO_WM_UNIT_BLOCK" val="0"/>
  <p:tag name="KSO_WM_UNIT_DEC_AREA_ID" val="5947c4895da34bbfb18cafe1ffc3ba63"/>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c39b259adf34d63a9e435f5d4121050&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5fd09dfb1fa9d42129dcae58"/>
  <p:tag name="KSO_WM_TEMPLATE_ASSEMBLE_GROUPID" val="5fd09dfb1fa9d42129dcae58"/>
</p:tagLst>
</file>

<file path=ppt/tags/tag51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23b9c6afc384ddc90a2fe3831f3320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d9c755192204475b2f88ad6ed257389"/>
  <p:tag name="KSO_WM_UNIT_TEXT_FILL_FORE_SCHEMECOLOR_INDEX_BRIGHTNESS" val="0"/>
  <p:tag name="KSO_WM_UNIT_TEXT_FILL_FORE_SCHEMECOLOR_INDEX" val="13"/>
  <p:tag name="KSO_WM_UNIT_TEXT_FILL_TYPE" val="1"/>
  <p:tag name="KSO_WM_TEMPLATE_ASSEMBLE_XID" val="5fd09dfb1fa9d42129dcae58"/>
  <p:tag name="KSO_WM_TEMPLATE_ASSEMBLE_GROUPID" val="5fd09dfb1fa9d42129dcae58"/>
</p:tagLst>
</file>

<file path=ppt/tags/tag512.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2125f2a173d4b05a198320a81d049f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eb216c7b323842858beafccb2cd9364f"/>
  <p:tag name="KSO_WM_UNIT_TEXT_FILL_FORE_SCHEMECOLOR_INDEX_BRIGHTNESS" val="0.25"/>
  <p:tag name="KSO_WM_UNIT_TEXT_FILL_FORE_SCHEMECOLOR_INDEX" val="13"/>
  <p:tag name="KSO_WM_UNIT_TEXT_FILL_TYPE" val="1"/>
  <p:tag name="KSO_WM_TEMPLATE_ASSEMBLE_XID" val="5fd09dfb1fa9d42129dcae58"/>
  <p:tag name="KSO_WM_TEMPLATE_ASSEMBLE_GROUPID" val="5fd09dfb1fa9d42129dcae58"/>
</p:tagLst>
</file>

<file path=ppt/tags/tag513.xml><?xml version="1.0" encoding="utf-8"?>
<p:tagLst xmlns:a="http://schemas.openxmlformats.org/drawingml/2006/main" xmlns:r="http://schemas.openxmlformats.org/officeDocument/2006/relationships"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c39b259adf34d63a9e435f5d412105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13ff5a8ea7429ebbed86f5ab571d0b"/>
  <p:tag name="KSO_WM_UNIT_PLACING_PICTURE" val="df13ff5a8ea7429ebbed86f5ab571d0b"/>
  <p:tag name="KSO_WM_UNIT_SUPPORT_UNIT_TYPE" val="[&quot;d&quot;,&quot;θ&quot;]"/>
  <p:tag name="KSO_WM_TEMPLATE_ASSEMBLE_XID" val="5fd09dfb1fa9d42129dcae58"/>
  <p:tag name="KSO_WM_TEMPLATE_ASSEMBLE_GROUPID" val="5fd09dfb1fa9d42129dcae58"/>
</p:tagLst>
</file>

<file path=ppt/tags/tag51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1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1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1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18.xml><?xml version="1.0" encoding="utf-8"?>
<p:tagLst xmlns:a="http://schemas.openxmlformats.org/drawingml/2006/main" xmlns:r="http://schemas.openxmlformats.org/officeDocument/2006/relationships"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0-12-09T21:09:25&quot;,&quot;maxSize&quot;:{&quot;size1&quot;:35.600000000000001},&quot;minSize&quot;:{&quot;size1&quot;:24.399999999999999},&quot;normalSize&quot;:{&quot;size1&quot;:28.029629629629625},&quot;subLayout&quot;:[{&quot;id&quot;:&quot;2020-12-09T21:09:25&quot;,&quot;margin&quot;:{&quot;bottom&quot;:0,&quot;left&quot;:2.5399999618530273,&quot;right&quot;:2.5399999618530273,&quot;top&quot;:3.3870000839233398},&quot;type&quot;:0},{&quot;direction&quot;:1,&quot;id&quot;:&quot;2020-12-09T21:09:25&quot;,&quot;maxSize&quot;:{&quot;size1&quot;:66.199606415106729},&quot;minSize&quot;:{&quot;size1&quot;:38.79960641510673},&quot;normalSize&quot;:{&quot;size1&quot;:59.062106415106733},&quot;subLayout&quot;:[{&quot;id&quot;:&quot;2020-12-09T21:09:25&quot;,&quot;margin&quot;:{&quot;bottom&quot;:2.5399999618530273,&quot;left&quot;:2.5399999618530273,&quot;right&quot;:1.6929999589920044,&quot;top&quot;:1.2699999809265137},&quot;type&quot;:0},{&quot;id&quot;:&quot;2020-12-09T21:09:25&quot;,&quot;margin&quot;:{&quot;bottom&quot;:2.5399999618530273,&quot;left&quot;:0,&quot;right&quot;:2.5399999618530273,&quot;top&quot;:1.2699999809265137},&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tru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false,&quot;fill_id&quot;:&quot;34b8e677ad5f40a1bec752419291d33f&quot;,&quot;fill_align&quot;:&quot;cm&quot;,&quot;chip_types&quot;:[&quot;header&quot;]},{&quot;text_align&quot;:&quot;lm&quot;,&quot;text_direction&quot;:&quot;horizontal&quot;,&quot;support_features&quot;:[&quot;collage&quot;],&quot;support_big_font&quot;:false,&quot;fill_id&quot;:&quot;189c3cc29f2b4f62ba52897c7838c1f3&quot;,&quot;fill_align&quot;:&quot;rm&quot;,&quot;chip_types&quot;:[&quot;pictext&quot;,&quot;text&quot;,&quot;picture&quot;,&quot;chart&quot;,&quot;table&quot;]},{&quot;text_align&quot;:&quot;lm&quot;,&quot;text_direction&quot;:&quot;horizontal&quot;,&quot;support_features&quot;:[&quot;collage&quot;],&quot;support_big_font&quot;:false,&quot;fill_id&quot;:&quot;c786cd06d8aa4ebb92c23857ebcb871c&quot;,&quot;fill_align&quot;:&quot;lm&quot;,&quot;chip_types&quot;:[&quot;pictext&quot;,&quot;text&quot;,&quot;picture&quot;,&quot;chart&quot;,&quot;table&quot;]}]]"/>
  <p:tag name="KSO_WM_SLIDE_ID" val="diagram20211943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16*312"/>
  <p:tag name="KSO_WM_SLIDE_POSITION" val="72*108"/>
  <p:tag name="KSO_WM_TAG_VERSION" val="1.0"/>
  <p:tag name="KSO_WM_BEAUTIFY_FLAG" val="#wm#"/>
  <p:tag name="KSO_WM_TEMPLATE_CATEGORY" val="diagram"/>
  <p:tag name="KSO_WM_TEMPLATE_INDEX" val="20211943"/>
  <p:tag name="KSO_WM_SLIDE_LAYOUT" val="a_f"/>
  <p:tag name="KSO_WM_SLIDE_LAYOUT_CNT" val="1_2"/>
  <p:tag name="KSO_WM_CHIP_XID" val="5eedabadaa51720c6c8f4f5d"/>
  <p:tag name="KSO_WM_CHIP_DECFILLPROP" val="[]"/>
  <p:tag name="KSO_WM_SLIDE_CAN_ADD_NAVIGATION" val="1"/>
  <p:tag name="KSO_WM_CHIP_GROUPID" val="5eedabadaa51720c6c8f4f5c"/>
  <p:tag name="KSO_WM_SLIDE_BK_DARK_LIGHT" val="2"/>
  <p:tag name="KSO_WM_SLIDE_BACKGROUND_TYPE" val="frame"/>
  <p:tag name="KSO_WM_SLIDE_SUPPORT_FEATURE_TYPE" val="0"/>
  <p:tag name="KSO_WM_SLIDE_SAME_FONT_SIZE" val="1"/>
  <p:tag name="KSO_WM_TEMPLATE_ASSEMBLE_XID" val="5fd0cc831fa9d42129dd773b"/>
  <p:tag name="KSO_WM_TEMPLATE_ASSEMBLE_GROUPID" val="5fd0cc831fa9d42129dd773b"/>
</p:tagLst>
</file>

<file path=ppt/tags/tag5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0.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21.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22.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11943_1*a*1"/>
  <p:tag name="KSO_WM_TEMPLATE_CATEGORY" val="diagram"/>
  <p:tag name="KSO_WM_TEMPLATE_INDEX" val="20211943"/>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02537f66637a48afbaff6538063de08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b23a0cbf513482390bc6ce46f1926ff"/>
  <p:tag name="KSO_WM_UNIT_TEXT_FILL_FORE_SCHEMECOLOR_INDEX_BRIGHTNESS" val="0"/>
  <p:tag name="KSO_WM_UNIT_TEXT_FILL_FORE_SCHEMECOLOR_INDEX" val="13"/>
  <p:tag name="KSO_WM_UNIT_TEXT_FILL_TYPE" val="1"/>
  <p:tag name="KSO_WM_TEMPLATE_ASSEMBLE_XID" val="5fd0cc831fa9d42129dd773b"/>
  <p:tag name="KSO_WM_TEMPLATE_ASSEMBLE_GROUPID" val="5fd0cc831fa9d42129dd773b"/>
</p:tagLst>
</file>

<file path=ppt/tags/tag523.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1943_1*f*2"/>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b75a9a793a3f45b7b0d646c07601c3a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ab0881967a9e4976be6692db2efc10a6"/>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524.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1943_1*f*1"/>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ec974d887a0447a3988e94281a46677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ce7ef7fe69447f18876d893bd7879dc"/>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5fd0cc831fa9d42129dd773b"/>
  <p:tag name="KSO_WM_TEMPLATE_ASSEMBLE_GROUPID" val="5fd0cc831fa9d42129dd773b"/>
</p:tagLst>
</file>

<file path=ppt/tags/tag52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2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2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2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0-12-09T17:52:12&quot;,&quot;maxSize&quot;:{&quot;size1&quot;:42.5},&quot;minSize&quot;:{&quot;size1&quot;:40},&quot;normalSize&quot;:{&quot;size1&quot;:40},&quot;subLayout&quot;:[{&quot;id&quot;:&quot;2020-12-09T17:52:12&quot;,&quot;maxSize&quot;:{&quot;size1&quot;:41.980718066074232},&quot;minSize&quot;:{&quot;size1&quot;:30.88071806607423},&quot;normalSize&quot;:{&quot;size1&quot;:32.692014362370521},&quot;subLayout&quot;:[{&quot;id&quot;:&quot;2020-12-09T17:52:12&quot;,&quot;margin&quot;:{&quot;bottom&quot;:0,&quot;left&quot;:2.5399999618530273,&quot;right&quot;:0,&quot;top&quot;:4.2329998016357422},&quot;type&quot;:0},{&quot;id&quot;:&quot;2020-12-09T17:52:12&quot;,&quot;margin&quot;:{&quot;bottom&quot;:4.2329998016357422,&quot;left&quot;:2.5399999618530273,&quot;right&quot;:0,&quot;top&quot;:0.42300000786781311},&quot;type&quot;:0}],&quot;type&quot;:0},{&quot;id&quot;:&quot;2020-12-09T17:52:12&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5fd09dfb1fa9d42129dcae58"/>
  <p:tag name="KSO_WM_TEMPLATE_ASSEMBLE_GROUPID" val="5fd09dfb1fa9d42129dcae58"/>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31.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32.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33.xml><?xml version="1.0" encoding="utf-8"?>
<p:tagLst xmlns:a="http://schemas.openxmlformats.org/drawingml/2006/main" xmlns:r="http://schemas.openxmlformats.org/officeDocument/2006/relationships" xmlns:p="http://schemas.openxmlformats.org/presentationml/2006/main">
  <p:tag name="KSO_WM_UNIT_BLOCK" val="0"/>
  <p:tag name="KSO_WM_UNIT_DEC_AREA_ID" val="5947c4895da34bbfb18cafe1ffc3ba63"/>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c39b259adf34d63a9e435f5d4121050&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5fd09dfb1fa9d42129dcae58"/>
  <p:tag name="KSO_WM_TEMPLATE_ASSEMBLE_GROUPID" val="5fd09dfb1fa9d42129dcae58"/>
</p:tagLst>
</file>

<file path=ppt/tags/tag53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23b9c6afc384ddc90a2fe3831f3320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d9c755192204475b2f88ad6ed257389"/>
  <p:tag name="KSO_WM_UNIT_TEXT_FILL_FORE_SCHEMECOLOR_INDEX_BRIGHTNESS" val="0"/>
  <p:tag name="KSO_WM_UNIT_TEXT_FILL_FORE_SCHEMECOLOR_INDEX" val="13"/>
  <p:tag name="KSO_WM_UNIT_TEXT_FILL_TYPE" val="1"/>
  <p:tag name="KSO_WM_TEMPLATE_ASSEMBLE_XID" val="5fd09dfb1fa9d42129dcae58"/>
  <p:tag name="KSO_WM_TEMPLATE_ASSEMBLE_GROUPID" val="5fd09dfb1fa9d42129dcae58"/>
</p:tagLst>
</file>

<file path=ppt/tags/tag535.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2125f2a173d4b05a198320a81d049f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eb216c7b323842858beafccb2cd9364f"/>
  <p:tag name="KSO_WM_UNIT_TEXT_FILL_FORE_SCHEMECOLOR_INDEX_BRIGHTNESS" val="0.25"/>
  <p:tag name="KSO_WM_UNIT_TEXT_FILL_FORE_SCHEMECOLOR_INDEX" val="13"/>
  <p:tag name="KSO_WM_UNIT_TEXT_FILL_TYPE" val="1"/>
  <p:tag name="KSO_WM_TEMPLATE_ASSEMBLE_XID" val="5fd09dfb1fa9d42129dcae58"/>
  <p:tag name="KSO_WM_TEMPLATE_ASSEMBLE_GROUPID" val="5fd09dfb1fa9d42129dcae58"/>
</p:tagLst>
</file>

<file path=ppt/tags/tag536.xml><?xml version="1.0" encoding="utf-8"?>
<p:tagLst xmlns:a="http://schemas.openxmlformats.org/drawingml/2006/main" xmlns:r="http://schemas.openxmlformats.org/officeDocument/2006/relationships"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c39b259adf34d63a9e435f5d412105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13ff5a8ea7429ebbed86f5ab571d0b"/>
  <p:tag name="KSO_WM_UNIT_PLACING_PICTURE" val="df13ff5a8ea7429ebbed86f5ab571d0b"/>
  <p:tag name="KSO_WM_UNIT_SUPPORT_UNIT_TYPE" val="[&quot;d&quot;,&quot;θ&quot;]"/>
  <p:tag name="KSO_WM_TEMPLATE_ASSEMBLE_XID" val="5fd09dfb1fa9d42129dcae58"/>
  <p:tag name="KSO_WM_TEMPLATE_ASSEMBLE_GROUPID" val="5fd09dfb1fa9d42129dcae58"/>
</p:tagLst>
</file>

<file path=ppt/tags/tag53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3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39.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40.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41.xml><?xml version="1.0" encoding="utf-8"?>
<p:tagLst xmlns:a="http://schemas.openxmlformats.org/drawingml/2006/main" xmlns:r="http://schemas.openxmlformats.org/officeDocument/2006/relationships"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ACKGROUND_TYPE" val="general"/>
</p:tagLst>
</file>

<file path=ppt/tags/tag54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54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TYPE" val="i"/>
</p:tagLst>
</file>

<file path=ppt/tags/tag544.xml><?xml version="1.0" encoding="utf-8"?>
<p:tagLst xmlns:a="http://schemas.openxmlformats.org/drawingml/2006/main" xmlns:r="http://schemas.openxmlformats.org/officeDocument/2006/relationships"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545.xml><?xml version="1.0" encoding="utf-8"?>
<p:tagLst xmlns:a="http://schemas.openxmlformats.org/drawingml/2006/main" xmlns:r="http://schemas.openxmlformats.org/officeDocument/2006/relationships"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546.xml><?xml version="1.0" encoding="utf-8"?>
<p:tagLst xmlns:a="http://schemas.openxmlformats.org/drawingml/2006/main" xmlns:r="http://schemas.openxmlformats.org/officeDocument/2006/relationships"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47.xml><?xml version="1.0" encoding="utf-8"?>
<p:tagLst xmlns:a="http://schemas.openxmlformats.org/drawingml/2006/main" xmlns:r="http://schemas.openxmlformats.org/officeDocument/2006/relationships"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48.xml><?xml version="1.0" encoding="utf-8"?>
<p:tagLst xmlns:a="http://schemas.openxmlformats.org/drawingml/2006/main" xmlns:r="http://schemas.openxmlformats.org/officeDocument/2006/relationships"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49.xml><?xml version="1.0" encoding="utf-8"?>
<p:tagLst xmlns:a="http://schemas.openxmlformats.org/drawingml/2006/main" xmlns:r="http://schemas.openxmlformats.org/officeDocument/2006/relationships"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0.xml><?xml version="1.0" encoding="utf-8"?>
<p:tagLst xmlns:a="http://schemas.openxmlformats.org/drawingml/2006/main" xmlns:r="http://schemas.openxmlformats.org/officeDocument/2006/relationships"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51.xml><?xml version="1.0" encoding="utf-8"?>
<p:tagLst xmlns:a="http://schemas.openxmlformats.org/drawingml/2006/main" xmlns:r="http://schemas.openxmlformats.org/officeDocument/2006/relationships"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0;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0;我们为您  标注了最  适合的位  置您输入  的文字到  这里时就  是最佳视&#10;为了能让  您有更直  观的字数  感受并进  一步方便    &#10;单击此处添加小标题：&#10;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552.xml><?xml version="1.0" encoding="utf-8"?>
<p:tagLst xmlns:a="http://schemas.openxmlformats.org/drawingml/2006/main" xmlns:r="http://schemas.openxmlformats.org/officeDocument/2006/relationships"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55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5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5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5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0-12-09T17:52:12&quot;,&quot;maxSize&quot;:{&quot;size1&quot;:42.5},&quot;minSize&quot;:{&quot;size1&quot;:40},&quot;normalSize&quot;:{&quot;size1&quot;:40},&quot;subLayout&quot;:[{&quot;id&quot;:&quot;2020-12-09T17:52:12&quot;,&quot;maxSize&quot;:{&quot;size1&quot;:44.203775349369756},&quot;minSize&quot;:{&quot;size1&quot;:33.103775349369755},&quot;normalSize&quot;:{&quot;size1&quot;:34.915071645666046},&quot;subLayout&quot;:[{&quot;id&quot;:&quot;2020-12-09T17:52:12&quot;,&quot;margin&quot;:{&quot;bottom&quot;:0,&quot;left&quot;:2.5399999618530273,&quot;right&quot;:0,&quot;top&quot;:4.2329998016357422},&quot;type&quot;:0},{&quot;id&quot;:&quot;2020-12-09T17:52:12&quot;,&quot;margin&quot;:{&quot;bottom&quot;:4.2329998016357422,&quot;left&quot;:2.5399999618530273,&quot;right&quot;:0,&quot;top&quot;:0.42300000786781311},&quot;type&quot;:0}],&quot;type&quot;:0},{&quot;id&quot;:&quot;2020-12-09T17:52:12&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5fd09dfb1fa9d42129dcae58"/>
  <p:tag name="KSO_WM_TEMPLATE_ASSEMBLE_GROUPID" val="5fd09dfb1fa9d42129dcae58"/>
</p:tagLst>
</file>

<file path=ppt/tags/tag5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59.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0.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61.xml><?xml version="1.0" encoding="utf-8"?>
<p:tagLst xmlns:a="http://schemas.openxmlformats.org/drawingml/2006/main" xmlns:r="http://schemas.openxmlformats.org/officeDocument/2006/relationships" xmlns:p="http://schemas.openxmlformats.org/presentationml/2006/main">
  <p:tag name="KSO_WM_UNIT_BLOCK" val="0"/>
  <p:tag name="KSO_WM_UNIT_DEC_AREA_ID" val="5947c4895da34bbfb18cafe1ffc3ba63"/>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c39b259adf34d63a9e435f5d4121050&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5fd09dfb1fa9d42129dcae58"/>
  <p:tag name="KSO_WM_TEMPLATE_ASSEMBLE_GROUPID" val="5fd09dfb1fa9d42129dcae58"/>
</p:tagLst>
</file>

<file path=ppt/tags/tag562.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23b9c6afc384ddc90a2fe3831f3320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d9c755192204475b2f88ad6ed257389"/>
  <p:tag name="KSO_WM_UNIT_TEXT_FILL_FORE_SCHEMECOLOR_INDEX_BRIGHTNESS" val="0"/>
  <p:tag name="KSO_WM_UNIT_TEXT_FILL_FORE_SCHEMECOLOR_INDEX" val="13"/>
  <p:tag name="KSO_WM_UNIT_TEXT_FILL_TYPE" val="1"/>
  <p:tag name="KSO_WM_TEMPLATE_ASSEMBLE_XID" val="5fd09dfb1fa9d42129dcae58"/>
  <p:tag name="KSO_WM_TEMPLATE_ASSEMBLE_GROUPID" val="5fd09dfb1fa9d42129dcae58"/>
</p:tagLst>
</file>

<file path=ppt/tags/tag563.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2125f2a173d4b05a198320a81d049f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eb216c7b323842858beafccb2cd9364f"/>
  <p:tag name="KSO_WM_UNIT_TEXT_FILL_FORE_SCHEMECOLOR_INDEX_BRIGHTNESS" val="0.25"/>
  <p:tag name="KSO_WM_UNIT_TEXT_FILL_FORE_SCHEMECOLOR_INDEX" val="13"/>
  <p:tag name="KSO_WM_UNIT_TEXT_FILL_TYPE" val="1"/>
  <p:tag name="KSO_WM_TEMPLATE_ASSEMBLE_XID" val="5fd09dfb1fa9d42129dcae58"/>
  <p:tag name="KSO_WM_TEMPLATE_ASSEMBLE_GROUPID" val="5fd09dfb1fa9d42129dcae58"/>
</p:tagLst>
</file>

<file path=ppt/tags/tag564.xml><?xml version="1.0" encoding="utf-8"?>
<p:tagLst xmlns:a="http://schemas.openxmlformats.org/drawingml/2006/main" xmlns:r="http://schemas.openxmlformats.org/officeDocument/2006/relationships"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c39b259adf34d63a9e435f5d412105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13ff5a8ea7429ebbed86f5ab571d0b"/>
  <p:tag name="KSO_WM_UNIT_PLACING_PICTURE" val="df13ff5a8ea7429ebbed86f5ab571d0b"/>
  <p:tag name="KSO_WM_UNIT_SUPPORT_UNIT_TYPE" val="[&quot;d&quot;,&quot;θ&quot;]"/>
  <p:tag name="KSO_WM_TEMPLATE_ASSEMBLE_XID" val="5fd09dfb1fa9d42129dcae58"/>
  <p:tag name="KSO_WM_TEMPLATE_ASSEMBLE_GROUPID" val="5fd09dfb1fa9d42129dcae58"/>
</p:tagLst>
</file>

<file path=ppt/tags/tag56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6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6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68.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647"/>
  <p:tag name="KSO_WM_SLIDE_LAYOUT_INFO" val="{&quot;id&quot;:&quot;2020-12-09T18:07:10&quot;,&quot;maxSize&quot;:{&quot;size1&quot;:13.300000000000001},&quot;minSize&quot;:{&quot;size1&quot;:13.300000000000001},&quot;normalSize&quot;:{&quot;size1&quot;:13.300000000000001},&quot;subLayout&quot;:[{&quot;backgroundInfo&quot;:[{&quot;bottom&quot;:0,&quot;bottomAbs&quot;:false,&quot;left&quot;:0,&quot;leftAbs&quot;:false,&quot;right&quot;:0,&quot;rightAbs&quot;:false,&quot;top&quot;:0,&quot;topAbs&quot;:false,&quot;type&quot;:&quot;navigation&quot;}],&quot;id&quot;:&quot;2020-12-09T18:07:10&quot;,&quot;margin&quot;:{&quot;bottom&quot;:0.42300000786781311,&quot;left&quot;:1.2699999809265137,&quot;right&quot;:1.2699999809265137,&quot;top&quot;:0.42300000786781311},&quot;type&quot;:0},{&quot;id&quot;:&quot;2020-12-09T18:07:10&quot;,&quot;margin&quot;:{&quot;bottom&quot;:1.6929999589920044,&quot;left&quot;:1.6929999589920044,&quot;right&quot;:1.6929999589920044,&quot;top&quot;:0.84700000286102295},&quot;type&quot;:0}],&quot;type&quot;:0}"/>
  <p:tag name="KSO_WM_SLIDE_CAN_ADD_NAVIGATION" val="1"/>
  <p:tag name="KSO_WM_SLIDE_BACKGROUND" val="[&quot;navigation&quot;]"/>
  <p:tag name="KSO_WM_SLIDE_RATIO" val="1.777778"/>
  <p:tag name="KSO_WM_CHIP_INFOS" val="{&quot;type&quot;:0,&quot;layout_type&quot;:&quot;navigation&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SLIDE_ID" val="diagram20207647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60*468"/>
  <p:tag name="KSO_WM_SLIDE_POSITION" val="0*0"/>
  <p:tag name="KSO_WM_TAG_VERSION" val="1.0"/>
  <p:tag name="KSO_WM_SLIDE_LAYOUT" val="a_d"/>
  <p:tag name="KSO_WM_SLIDE_LAYOUT_CNT" val="1_1"/>
  <p:tag name="KSO_WM_CHIP_FILLPROP" val="[[{&quot;text_align&quot;:&quot;lm&quot;,&quot;text_direction&quot;:&quot;horizontal&quot;,&quot;support_big_font&quot;:false,&quot;picture_toward&quot;:0,&quot;picture_dockside&quot;:[],&quot;fill_id&quot;:&quot;c934b58042b44607bfcc30469ccc57d1&quot;,&quot;fill_align&quot;:&quot;lm&quot;,&quot;chip_types&quot;:[&quot;header&quot;]},{&quot;text_align&quot;:&quot;lm&quot;,&quot;text_direction&quot;:&quot;horizontal&quot;,&quot;support_features&quot;:[&quot;collage&quot;,&quot;carousel&quot;],&quot;support_big_font&quot;:false,&quot;picture_toward&quot;:0,&quot;picture_dockside&quot;:[],&quot;fill_id&quot;:&quot;537f454074a24564a7dd15a2992bf40d&quot;,&quot;fill_align&quot;:&quot;cm&quot;,&quot;chip_types&quot;:[&quot;picture&quot;,&quot;diagram&quot;,&quot;pictext&quot;,&quot;table&quot;,&quot;chart&quot;,&quot;video&quot;,&quot;text&quot;]}]]"/>
  <p:tag name="KSO_WM_CHIP_XID" val="5eeaeb09008addf29f4264c3"/>
  <p:tag name="KSO_WM_CHIP_DECFILLPROP" val="[]"/>
  <p:tag name="KSO_WM_CHIP_GROUPID" val="5eeaeb09008addf29f4264c2"/>
  <p:tag name="KSO_WM_SLIDE_BK_DARK_LIGHT" val="2"/>
  <p:tag name="KSO_WM_SLIDE_BACKGROUND_TYPE" val="navigation"/>
  <p:tag name="KSO_WM_SLIDE_SUPPORT_FEATURE_TYPE" val="3"/>
  <p:tag name="KSO_WM_TEMPLATE_ASSEMBLE_XID" val="5fd0a1cd1fa9d42129dcc884"/>
  <p:tag name="KSO_WM_TEMPLATE_ASSEMBLE_GROUPID" val="5fd0a1cd1fa9d42129dcc884"/>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71.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UNIT_TYPE" val="i"/>
</p:tagLst>
</file>

<file path=ppt/tags/tag572.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UNIT_TYPE" val="i"/>
</p:tagLst>
</file>

<file path=ppt/tags/tag57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31"/>
  <p:tag name="KSO_WM_UNIT_HIGHLIGHT" val="0"/>
  <p:tag name="KSO_WM_UNIT_COMPATIBLE" val="0"/>
  <p:tag name="KSO_WM_UNIT_DIAGRAM_ISNUMVISUAL" val="0"/>
  <p:tag name="KSO_WM_UNIT_DIAGRAM_ISREFERUNIT" val="0"/>
  <p:tag name="KSO_WM_UNIT_TYPE" val="a"/>
  <p:tag name="KSO_WM_UNIT_INDEX" val="1"/>
  <p:tag name="KSO_WM_UNIT_ID" val="diagram20207647_1*a*1"/>
  <p:tag name="KSO_WM_TEMPLATE_CATEGORY" val="diagram"/>
  <p:tag name="KSO_WM_TEMPLATE_INDEX" val="20207647"/>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83e88c2a645643f0bf04ef9857f94f7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4ee258423714fb8ab28b212234c13f4"/>
  <p:tag name="KSO_WM_UNIT_TEXT_FILL_FORE_SCHEMECOLOR_INDEX_BRIGHTNESS" val="0"/>
  <p:tag name="KSO_WM_UNIT_TEXT_FILL_FORE_SCHEMECOLOR_INDEX" val="13"/>
  <p:tag name="KSO_WM_UNIT_TEXT_FILL_TYPE" val="1"/>
  <p:tag name="KSO_WM_TEMPLATE_ASSEMBLE_XID" val="5fd0a1cd1fa9d42129dcc884"/>
  <p:tag name="KSO_WM_TEMPLATE_ASSEMBLE_GROUPID" val="5fd0a1cd1fa9d42129dcc884"/>
</p:tagLst>
</file>

<file path=ppt/tags/tag5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02343_3*l_h_i*1_1_2"/>
  <p:tag name="KSO_WM_TEMPLATE_CATEGORY" val="diagram"/>
  <p:tag name="KSO_WM_TEMPLATE_INDEX" val="20202343"/>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575.xml><?xml version="1.0" encoding="utf-8"?>
<p:tagLst xmlns:a="http://schemas.openxmlformats.org/drawingml/2006/main" xmlns:r="http://schemas.openxmlformats.org/officeDocument/2006/relationships" xmlns:p="http://schemas.openxmlformats.org/presentationml/2006/main">
  <p:tag name="KSO_WM_UNIT_ICON_FILEID" val="3100597"/>
  <p:tag name="KSO_WM_UNIT_ICON_STYLE" val="1"/>
  <p:tag name="KSO_WM_UNIT_VALUE" val="71*71"/>
  <p:tag name="KSO_WM_UNIT_HIGHLIGHT" val="0"/>
  <p:tag name="KSO_WM_UNIT_COMPATIBLE" val="0"/>
  <p:tag name="KSO_WM_UNIT_DIAGRAM_ISNUMVISUAL" val="0"/>
  <p:tag name="KSO_WM_UNIT_DIAGRAM_ISREFERUNIT" val="0"/>
  <p:tag name="KSO_WM_DIAGRAM_GROUP_CODE" val="l1-1"/>
  <p:tag name="KSO_WM_UNIT_TYPE" val="l_h_x"/>
  <p:tag name="KSO_WM_UNIT_INDEX" val="1_1_1"/>
  <p:tag name="KSO_WM_UNIT_ID" val="diagram20202343_3*l_h_x*1_1_1"/>
  <p:tag name="KSO_WM_TEMPLATE_CATEGORY" val="diagram"/>
  <p:tag name="KSO_WM_TEMPLATE_INDEX" val="20202343"/>
  <p:tag name="KSO_WM_UNIT_LAYERLEVEL" val="1_1_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3"/>
  <p:tag name="KSO_WM_UNIT_TEXT_FILL_TYPE" val="1"/>
</p:tagLst>
</file>

<file path=ppt/tags/tag576.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2343_3*l_h_f*1_1_1"/>
  <p:tag name="KSO_WM_TEMPLATE_CATEGORY" val="diagram"/>
  <p:tag name="KSO_WM_TEMPLATE_INDEX" val="20202343"/>
  <p:tag name="KSO_WM_UNIT_LAYERLEVEL" val="1_1_1"/>
  <p:tag name="KSO_WM_TAG_VERSION" val="1.0"/>
  <p:tag name="KSO_WM_BEAUTIFY_FLAG" val="#wm#"/>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10;您的正文已经经简明扼要，字字珠玑，但信息却千丝万缕、错综复杂，需要用更多的文字来表述；但请您尽可能提炼思想的精髓，否则容易造成观者的阅读压力，适得其反。当您的正文内容到达这个限度时，或许已经不纯粹作用于演示，极大可能运用于阅读领域。"/>
  <p:tag name="KSO_WM_UNIT_TEXT_FILL_FORE_SCHEMECOLOR_INDEX_BRIGHTNESS" val="0.15"/>
  <p:tag name="KSO_WM_UNIT_TEXT_FILL_FORE_SCHEMECOLOR_INDEX" val="13"/>
  <p:tag name="KSO_WM_UNIT_TEXT_FILL_TYPE" val="1"/>
</p:tagLst>
</file>

<file path=ppt/tags/tag577.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20202343_3*l_h_a*1_1_1"/>
  <p:tag name="KSO_WM_TEMPLATE_CATEGORY" val="diagram"/>
  <p:tag name="KSO_WM_TEMPLATE_INDEX" val="20202343"/>
  <p:tag name="KSO_WM_UNIT_LAYERLEVEL" val="1_1_1"/>
  <p:tag name="KSO_WM_TAG_VERSION" val="1.0"/>
  <p:tag name="KSO_WM_BEAUTIFY_FLAG" val="#wm#"/>
  <p:tag name="KSO_WM_UNIT_PRESET_TEXT" val="点击添加标题"/>
  <p:tag name="KSO_WM_UNIT_TEXT_FILL_FORE_SCHEMECOLOR_INDEX_BRIGHTNESS" val="0.15"/>
  <p:tag name="KSO_WM_UNIT_TEXT_FILL_FORE_SCHEMECOLOR_INDEX" val="13"/>
  <p:tag name="KSO_WM_UNIT_TEXT_FILL_TYPE" val="1"/>
</p:tagLst>
</file>

<file path=ppt/tags/tag5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02343_3*l_h_i*1_2_2"/>
  <p:tag name="KSO_WM_TEMPLATE_CATEGORY" val="diagram"/>
  <p:tag name="KSO_WM_TEMPLATE_INDEX" val="20202343"/>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579.xml><?xml version="1.0" encoding="utf-8"?>
<p:tagLst xmlns:a="http://schemas.openxmlformats.org/drawingml/2006/main" xmlns:r="http://schemas.openxmlformats.org/officeDocument/2006/relationships" xmlns:p="http://schemas.openxmlformats.org/presentationml/2006/main">
  <p:tag name="KSO_WM_UNIT_ICON_FILEID" val="3101137"/>
  <p:tag name="KSO_WM_UNIT_ICON_STYLE" val="1"/>
  <p:tag name="KSO_WM_UNIT_VALUE" val="71*65"/>
  <p:tag name="KSO_WM_UNIT_HIGHLIGHT" val="0"/>
  <p:tag name="KSO_WM_UNIT_COMPATIBLE" val="0"/>
  <p:tag name="KSO_WM_UNIT_DIAGRAM_ISNUMVISUAL" val="0"/>
  <p:tag name="KSO_WM_UNIT_DIAGRAM_ISREFERUNIT" val="0"/>
  <p:tag name="KSO_WM_DIAGRAM_GROUP_CODE" val="l1-1"/>
  <p:tag name="KSO_WM_UNIT_TYPE" val="l_h_x"/>
  <p:tag name="KSO_WM_UNIT_INDEX" val="1_2_1"/>
  <p:tag name="KSO_WM_UNIT_ID" val="diagram20202343_3*l_h_x*1_2_1"/>
  <p:tag name="KSO_WM_TEMPLATE_CATEGORY" val="diagram"/>
  <p:tag name="KSO_WM_TEMPLATE_INDEX" val="20202343"/>
  <p:tag name="KSO_WM_UNIT_LAYERLEVEL" val="1_1_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3"/>
  <p:tag name="KSO_WM_UNIT_TEXT_FILL_TYPE" val="1"/>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80.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2343_3*l_h_f*1_2_1"/>
  <p:tag name="KSO_WM_TEMPLATE_CATEGORY" val="diagram"/>
  <p:tag name="KSO_WM_TEMPLATE_INDEX" val="20202343"/>
  <p:tag name="KSO_WM_UNIT_LAYERLEVEL" val="1_1_1"/>
  <p:tag name="KSO_WM_TAG_VERSION" val="1.0"/>
  <p:tag name="KSO_WM_BEAUTIFY_FLAG" val="#wm#"/>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10;您的正文已经经简明扼要，字字珠玑，但信息却千丝万缕、错综复杂，需要用更多的文字来表述；但请您尽可能提炼思想的精髓，否则容易造成观者的阅读压力，适得其反。当您的正文内容到达这个限度时，或许已经不纯粹作用于演示，极大可能运用于阅读领域。"/>
  <p:tag name="KSO_WM_UNIT_TEXT_FILL_FORE_SCHEMECOLOR_INDEX_BRIGHTNESS" val="0.15"/>
  <p:tag name="KSO_WM_UNIT_TEXT_FILL_FORE_SCHEMECOLOR_INDEX" val="13"/>
  <p:tag name="KSO_WM_UNIT_TEXT_FILL_TYPE" val="1"/>
</p:tagLst>
</file>

<file path=ppt/tags/tag581.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202343_3*l_h_a*1_2_1"/>
  <p:tag name="KSO_WM_TEMPLATE_CATEGORY" val="diagram"/>
  <p:tag name="KSO_WM_TEMPLATE_INDEX" val="20202343"/>
  <p:tag name="KSO_WM_UNIT_LAYERLEVEL" val="1_1_1"/>
  <p:tag name="KSO_WM_TAG_VERSION" val="1.0"/>
  <p:tag name="KSO_WM_BEAUTIFY_FLAG" val="#wm#"/>
  <p:tag name="KSO_WM_UNIT_PRESET_TEXT" val="点击添加标题"/>
  <p:tag name="KSO_WM_UNIT_TEXT_FILL_FORE_SCHEMECOLOR_INDEX_BRIGHTNESS" val="0.15"/>
  <p:tag name="KSO_WM_UNIT_TEXT_FILL_FORE_SCHEMECOLOR_INDEX" val="13"/>
  <p:tag name="KSO_WM_UNIT_TEXT_FILL_TYPE" val="1"/>
</p:tagLst>
</file>

<file path=ppt/tags/tag582.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83.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8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8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navigatio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8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0-12-09T17:52:12&quot;,&quot;maxSize&quot;:{&quot;size1&quot;:42.5},&quot;minSize&quot;:{&quot;size1&quot;:40},&quot;normalSize&quot;:{&quot;size1&quot;:40},&quot;subLayout&quot;:[{&quot;id&quot;:&quot;2020-12-09T17:52:12&quot;,&quot;maxSize&quot;:{&quot;size1&quot;:41.980718066074232},&quot;minSize&quot;:{&quot;size1&quot;:30.88071806607423},&quot;normalSize&quot;:{&quot;size1&quot;:32.692014362370521},&quot;subLayout&quot;:[{&quot;id&quot;:&quot;2020-12-09T17:52:12&quot;,&quot;margin&quot;:{&quot;bottom&quot;:0,&quot;left&quot;:2.5399999618530273,&quot;right&quot;:0,&quot;top&quot;:4.2329998016357422},&quot;type&quot;:0},{&quot;id&quot;:&quot;2020-12-09T17:52:12&quot;,&quot;margin&quot;:{&quot;bottom&quot;:4.2329998016357422,&quot;left&quot;:2.5399999618530273,&quot;right&quot;:0,&quot;top&quot;:0.42300000786781311},&quot;type&quot;:0}],&quot;type&quot;:0},{&quot;id&quot;:&quot;2020-12-09T17:52:12&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5fd09dfb1fa9d42129dcae58"/>
  <p:tag name="KSO_WM_TEMPLATE_ASSEMBLE_GROUPID" val="5fd09dfb1fa9d42129dcae58"/>
</p:tagLst>
</file>

<file path=ppt/tags/tag5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 name="KSO_WM_UNIT_FILL_FORE_SCHEMECOLOR_INDEX_BRIGHTNESS" val="0"/>
  <p:tag name="KSO_WM_UNIT_FILL_FORE_SCHEMECOLOR_INDEX" val="15"/>
  <p:tag name="KSO_WM_UNIT_FILL_TYPE" val="1"/>
  <p:tag name="KSO_WM_UNIT_TEXT_FILL_FORE_SCHEMECOLOR_INDEX_BRIGHTNESS" val="0.25"/>
  <p:tag name="KSO_WM_UNIT_TEXT_FILL_FORE_SCHEMECOLOR_INDEX" val="13"/>
  <p:tag name="KSO_WM_UNIT_TEXT_FILL_TYPE" val="1"/>
</p:tagLst>
</file>

<file path=ppt/tags/tag588.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89.xml><?xml version="1.0" encoding="utf-8"?>
<p:tagLst xmlns:a="http://schemas.openxmlformats.org/drawingml/2006/main" xmlns:r="http://schemas.openxmlformats.org/officeDocument/2006/relationships" xmlns:p="http://schemas.openxmlformats.org/presentationml/2006/main">
  <p:tag name="KSO_WM_SLIDE_BACKGROUND_TYPE" val="frame"/>
  <p:tag name="KSO_WM_UNIT_TYPE" val="i"/>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0.xml><?xml version="1.0" encoding="utf-8"?>
<p:tagLst xmlns:a="http://schemas.openxmlformats.org/drawingml/2006/main" xmlns:r="http://schemas.openxmlformats.org/officeDocument/2006/relationships" xmlns:p="http://schemas.openxmlformats.org/presentationml/2006/main">
  <p:tag name="KSO_WM_UNIT_BLOCK" val="0"/>
  <p:tag name="KSO_WM_UNIT_DEC_AREA_ID" val="5947c4895da34bbfb18cafe1ffc3ba63"/>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c39b259adf34d63a9e435f5d4121050&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5fd09dfb1fa9d42129dcae58"/>
  <p:tag name="KSO_WM_TEMPLATE_ASSEMBLE_GROUPID" val="5fd09dfb1fa9d42129dcae58"/>
</p:tagLst>
</file>

<file path=ppt/tags/tag59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23b9c6afc384ddc90a2fe3831f3320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d9c755192204475b2f88ad6ed257389"/>
  <p:tag name="KSO_WM_UNIT_TEXT_FILL_FORE_SCHEMECOLOR_INDEX_BRIGHTNESS" val="0"/>
  <p:tag name="KSO_WM_UNIT_TEXT_FILL_FORE_SCHEMECOLOR_INDEX" val="13"/>
  <p:tag name="KSO_WM_UNIT_TEXT_FILL_TYPE" val="1"/>
  <p:tag name="KSO_WM_TEMPLATE_ASSEMBLE_XID" val="5fd09dfb1fa9d42129dcae58"/>
  <p:tag name="KSO_WM_TEMPLATE_ASSEMBLE_GROUPID" val="5fd09dfb1fa9d42129dcae58"/>
</p:tagLst>
</file>

<file path=ppt/tags/tag592.xml><?xml version="1.0" encoding="utf-8"?>
<p:tagLst xmlns:a="http://schemas.openxmlformats.org/drawingml/2006/main" xmlns:r="http://schemas.openxmlformats.org/officeDocument/2006/relationships"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2125f2a173d4b05a198320a81d049f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eb216c7b323842858beafccb2cd9364f"/>
  <p:tag name="KSO_WM_UNIT_TEXT_FILL_FORE_SCHEMECOLOR_INDEX_BRIGHTNESS" val="0.25"/>
  <p:tag name="KSO_WM_UNIT_TEXT_FILL_FORE_SCHEMECOLOR_INDEX" val="13"/>
  <p:tag name="KSO_WM_UNIT_TEXT_FILL_TYPE" val="1"/>
  <p:tag name="KSO_WM_TEMPLATE_ASSEMBLE_XID" val="5fd09dfb1fa9d42129dcae58"/>
  <p:tag name="KSO_WM_TEMPLATE_ASSEMBLE_GROUPID" val="5fd09dfb1fa9d42129dcae58"/>
</p:tagLst>
</file>

<file path=ppt/tags/tag593.xml><?xml version="1.0" encoding="utf-8"?>
<p:tagLst xmlns:a="http://schemas.openxmlformats.org/drawingml/2006/main" xmlns:r="http://schemas.openxmlformats.org/officeDocument/2006/relationships"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c39b259adf34d63a9e435f5d412105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13ff5a8ea7429ebbed86f5ab571d0b"/>
  <p:tag name="KSO_WM_UNIT_PLACING_PICTURE" val="df13ff5a8ea7429ebbed86f5ab571d0b"/>
  <p:tag name="KSO_WM_UNIT_SUPPORT_UNIT_TYPE" val="[&quot;d&quot;,&quot;θ&quot;]"/>
  <p:tag name="KSO_WM_TEMPLATE_ASSEMBLE_XID" val="5fd09dfb1fa9d42129dcae58"/>
  <p:tag name="KSO_WM_TEMPLATE_ASSEMBLE_GROUPID" val="5fd09dfb1fa9d42129dcae58"/>
</p:tagLst>
</file>

<file path=ppt/tags/tag594.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95.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96.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97.xml><?xml version="1.0" encoding="utf-8"?>
<p:tagLst xmlns:a="http://schemas.openxmlformats.org/drawingml/2006/main" xmlns:r="http://schemas.openxmlformats.org/officeDocument/2006/relationships" xmlns:p="http://schemas.openxmlformats.org/presentationml/2006/main">
  <p:tag name="REFSHAPE" val="1180195732"/>
  <p:tag name="KSO_WM_SLIDE_BACKGROUND_TYPE" val="frame"/>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K_DARK_LIGHT" val="2"/>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59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297"/>
  <p:tag name="KSO_WM_SLIDE_ID" val="custom20205297_25"/>
  <p:tag name="KSO_WM_TEMPLATE_SUBCATEGORY" val="17"/>
  <p:tag name="KSO_WM_TEMPLATE_MASTER_TYPE" val="1"/>
  <p:tag name="KSO_WM_TEMPLATE_COLOR_TYPE" val="1"/>
  <p:tag name="KSO_WM_SLIDE_TYPE" val="endPage"/>
  <p:tag name="KSO_WM_SLIDE_SUBTYPE" val="pureTxt"/>
  <p:tag name="KSO_WM_SLIDE_ITEM_CNT" val="0"/>
  <p:tag name="KSO_WM_SLIDE_INDEX" val="25"/>
  <p:tag name="KSO_WM_TAG_VERSION" val="1.0"/>
  <p:tag name="KSO_WM_SLIDE_LAYOUT" val="a_b"/>
  <p:tag name="KSO_WM_SLIDE_LAYOUT_CNT" val="1_1"/>
</p:tagLst>
</file>

<file path=ppt/tags/tag59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1"/>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5297_25*a*1"/>
  <p:tag name="KSO_WM_TEMPLATE_CATEGORY" val="custom"/>
  <p:tag name="KSO_WM_TEMPLATE_INDEX" val="20205297"/>
  <p:tag name="KSO_WM_UNIT_LAYERLEVEL" val="1"/>
  <p:tag name="KSO_WM_TAG_VERSION" val="1.0"/>
  <p:tag name="KSO_WM_BEAUTIFY_FLAG" val="#wm#"/>
  <p:tag name="KSO_WM_UNIT_PRESET_TEXT" val="THANKS"/>
  <p:tag name="KSO_WM_UNIT_TEXT_FILL_FORE_SCHEMECOLOR_INDEX_BRIGHTNESS" val="0.25"/>
  <p:tag name="KSO_WM_UNIT_TEXT_FILL_FORE_SCHEMECOLOR_INDEX" val="13"/>
  <p:tag name="KSO_WM_UNIT_TEXT_FILL_TYPE" val="1"/>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97"/>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97"/>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297"/>
  <p:tag name="KSO_WM_TEMPLATE_SUBCATEGORY" val="17"/>
  <p:tag name="KSO_WM_TEMPLATE_MASTER_TYPE" val="1"/>
  <p:tag name="KSO_WM_TEMPLATE_COLOR_TYPE" val="1"/>
  <p:tag name="KSO_WM_TAG_VERSION" val="1.0"/>
  <p:tag name="KSO_WM_TEMPLATE_THUMBS_INDEX" val="1、4、7、10、14、16、17、18、20、21、22、23、25"/>
</p:tagLst>
</file>

<file path=ppt/tags/tag69.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y"/>
  <p:tag name="KSO_WM_UNIT_INDEX" val="1"/>
  <p:tag name="KSO_WM_UNIT_ID" val="_1*y*1"/>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y"/>
  <p:tag name="KSO_WM_UNIT_INDEX" val="3"/>
  <p:tag name="KSO_WM_UNIT_ID" val="_1*y*3"/>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PA" val="v5.2.9"/>
  <p:tag name="RESOURCELIBID_SHAPE" val="1656"/>
  <p:tag name="RESOURCELIB_SHAPETYPE" val="4"/>
  <p:tag name="PAMAINTYPE" val="4"/>
  <p:tag name="PATYPE" val="171"/>
  <p:tag name="PASUBTYPE" val="172"/>
  <p:tag name="KSO_WM_SLIDE_BACKGROUND_MASK_FLAG" val="1"/>
  <p:tag name="KSO_WM_UNIT_HIGHLIGHT" val="0"/>
  <p:tag name="KSO_WM_UNIT_COMPATIBLE" val="0"/>
  <p:tag name="KSO_WM_UNIT_DIAGRAM_ISNUMVISUAL" val="0"/>
  <p:tag name="KSO_WM_UNIT_DIAGRAM_ISREFERUNIT" val="0"/>
  <p:tag name="KSO_WM_UNIT_TYPE" val="y"/>
  <p:tag name="KSO_WM_UNIT_INDEX" val="2"/>
  <p:tag name="KSO_WM_UNIT_ID" val="_1*y*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PA" val="v5.2.9"/>
  <p:tag name="RESOURCELIBID_SHAPE" val="274094"/>
  <p:tag name="RESOURCELIB_SHAPETYPE" val="4"/>
  <p:tag name="PAMAINTYPE" val="4"/>
  <p:tag name="PATYPE" val="150"/>
  <p:tag name="PASUBTYPE" val="152"/>
  <p:tag name="KSO_WM_SLIDE_BACKGROUND_MASK_FLAG" val="1"/>
  <p:tag name="KSO_WM_UNIT_HIGHLIGHT" val="0"/>
  <p:tag name="KSO_WM_UNIT_COMPATIBLE" val="0"/>
  <p:tag name="KSO_WM_UNIT_DIAGRAM_ISNUMVISUAL" val="0"/>
  <p:tag name="KSO_WM_UNIT_DIAGRAM_ISREFERUNIT" val="0"/>
  <p:tag name="KSO_WM_UNIT_TYPE" val="y"/>
  <p:tag name="KSO_WM_UNIT_INDEX" val="4"/>
  <p:tag name="KSO_WM_UNIT_ID" val="_1*y*4"/>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PA" val="v5.2.9"/>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PA" val="v5.2.9"/>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PA" val="v5.2.9"/>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PA" val="v5.2.9"/>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20206666666">
      <a:dk1>
        <a:sysClr val="windowText" lastClr="000000"/>
      </a:dk1>
      <a:lt1>
        <a:sysClr val="window" lastClr="FFFFFF"/>
      </a:lt1>
      <a:dk2>
        <a:srgbClr val="DDF4EA"/>
      </a:dk2>
      <a:lt2>
        <a:srgbClr val="FFFFFF"/>
      </a:lt2>
      <a:accent1>
        <a:srgbClr val="56CA95"/>
      </a:accent1>
      <a:accent2>
        <a:srgbClr val="63B3A0"/>
      </a:accent2>
      <a:accent3>
        <a:srgbClr val="6F9CAA"/>
      </a:accent3>
      <a:accent4>
        <a:srgbClr val="7C84B5"/>
      </a:accent4>
      <a:accent5>
        <a:srgbClr val="886DBF"/>
      </a:accent5>
      <a:accent6>
        <a:srgbClr val="9556CA"/>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2361</Words>
  <Application>Microsoft Office PowerPoint</Application>
  <PresentationFormat>宽屏</PresentationFormat>
  <Paragraphs>124</Paragraphs>
  <Slides>25</Slides>
  <Notes>13</Notes>
  <HiddenSlides>0</HiddenSlides>
  <MMClips>0</MMClips>
  <ScaleCrop>false</ScaleCrop>
  <HeadingPairs>
    <vt:vector size="6" baseType="variant">
      <vt:variant>
        <vt:lpstr>已用的字体</vt:lpstr>
      </vt:variant>
      <vt:variant>
        <vt:i4>5</vt:i4>
      </vt:variant>
      <vt:variant>
        <vt:lpstr>主题</vt:lpstr>
      </vt:variant>
      <vt:variant>
        <vt:i4>2</vt:i4>
      </vt:variant>
      <vt:variant>
        <vt:lpstr>幻灯片标题</vt:lpstr>
      </vt:variant>
      <vt:variant>
        <vt:i4>25</vt:i4>
      </vt:variant>
    </vt:vector>
  </HeadingPairs>
  <TitlesOfParts>
    <vt:vector size="32" baseType="lpstr">
      <vt:lpstr>WPS-Bullets</vt:lpstr>
      <vt:lpstr>微软雅黑</vt:lpstr>
      <vt:lpstr>Arial</vt:lpstr>
      <vt:lpstr>Calibri</vt:lpstr>
      <vt:lpstr>Wingdings</vt:lpstr>
      <vt:lpstr>Office 主题​​</vt:lpstr>
      <vt:lpstr>1_Office 主题​​</vt:lpstr>
      <vt:lpstr>项目二 家畜繁殖障碍处理</vt:lpstr>
      <vt:lpstr>PowerPoint 演示文稿</vt:lpstr>
      <vt:lpstr>（一）母牛繁殖障碍的检查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（二）常见繁殖障碍的防治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感谢聆听</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Administrator</dc:creator>
  <cp:lastModifiedBy>李 玉丹</cp:lastModifiedBy>
  <cp:revision>152</cp:revision>
  <dcterms:created xsi:type="dcterms:W3CDTF">2019-06-19T02:08:00Z</dcterms:created>
  <dcterms:modified xsi:type="dcterms:W3CDTF">2021-02-07T15:23:54Z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