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622" r:id="rId3"/>
    <p:sldId id="624" r:id="rId4"/>
    <p:sldId id="258" r:id="rId5"/>
    <p:sldId id="623" r:id="rId6"/>
    <p:sldId id="621" r:id="rId7"/>
    <p:sldId id="625" r:id="rId8"/>
    <p:sldId id="626" r:id="rId9"/>
    <p:sldId id="627" r:id="rId10"/>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charset="-122"/>
        <a:cs typeface="+mn-cs"/>
      </a:defRPr>
    </a:lvl1pPr>
    <a:lvl2pPr marL="457200" algn="l" rtl="0" fontAlgn="base">
      <a:spcBef>
        <a:spcPct val="0"/>
      </a:spcBef>
      <a:spcAft>
        <a:spcPct val="0"/>
      </a:spcAft>
      <a:defRPr b="1" kern="1200">
        <a:solidFill>
          <a:schemeClr val="tx1"/>
        </a:solidFill>
        <a:latin typeface="Arial" charset="0"/>
        <a:ea typeface="宋体" charset="-122"/>
        <a:cs typeface="+mn-cs"/>
      </a:defRPr>
    </a:lvl2pPr>
    <a:lvl3pPr marL="914400" algn="l" rtl="0" fontAlgn="base">
      <a:spcBef>
        <a:spcPct val="0"/>
      </a:spcBef>
      <a:spcAft>
        <a:spcPct val="0"/>
      </a:spcAft>
      <a:defRPr b="1" kern="1200">
        <a:solidFill>
          <a:schemeClr val="tx1"/>
        </a:solidFill>
        <a:latin typeface="Arial" charset="0"/>
        <a:ea typeface="宋体" charset="-122"/>
        <a:cs typeface="+mn-cs"/>
      </a:defRPr>
    </a:lvl3pPr>
    <a:lvl4pPr marL="1371600" algn="l" rtl="0" fontAlgn="base">
      <a:spcBef>
        <a:spcPct val="0"/>
      </a:spcBef>
      <a:spcAft>
        <a:spcPct val="0"/>
      </a:spcAft>
      <a:defRPr b="1" kern="1200">
        <a:solidFill>
          <a:schemeClr val="tx1"/>
        </a:solidFill>
        <a:latin typeface="Arial" charset="0"/>
        <a:ea typeface="宋体" charset="-122"/>
        <a:cs typeface="+mn-cs"/>
      </a:defRPr>
    </a:lvl4pPr>
    <a:lvl5pPr marL="1828800" algn="l" rtl="0" fontAlgn="base">
      <a:spcBef>
        <a:spcPct val="0"/>
      </a:spcBef>
      <a:spcAft>
        <a:spcPct val="0"/>
      </a:spcAft>
      <a:defRPr b="1" kern="1200">
        <a:solidFill>
          <a:schemeClr val="tx1"/>
        </a:solidFill>
        <a:latin typeface="Arial" charset="0"/>
        <a:ea typeface="宋体" charset="-122"/>
        <a:cs typeface="+mn-cs"/>
      </a:defRPr>
    </a:lvl5pPr>
    <a:lvl6pPr marL="2286000" algn="l" defTabSz="914400" rtl="0" eaLnBrk="1" latinLnBrk="0" hangingPunct="1">
      <a:defRPr b="1" kern="1200">
        <a:solidFill>
          <a:schemeClr val="tx1"/>
        </a:solidFill>
        <a:latin typeface="Arial" charset="0"/>
        <a:ea typeface="宋体" charset="-122"/>
        <a:cs typeface="+mn-cs"/>
      </a:defRPr>
    </a:lvl6pPr>
    <a:lvl7pPr marL="2743200" algn="l" defTabSz="914400" rtl="0" eaLnBrk="1" latinLnBrk="0" hangingPunct="1">
      <a:defRPr b="1" kern="1200">
        <a:solidFill>
          <a:schemeClr val="tx1"/>
        </a:solidFill>
        <a:latin typeface="Arial" charset="0"/>
        <a:ea typeface="宋体" charset="-122"/>
        <a:cs typeface="+mn-cs"/>
      </a:defRPr>
    </a:lvl7pPr>
    <a:lvl8pPr marL="3200400" algn="l" defTabSz="914400" rtl="0" eaLnBrk="1" latinLnBrk="0" hangingPunct="1">
      <a:defRPr b="1" kern="1200">
        <a:solidFill>
          <a:schemeClr val="tx1"/>
        </a:solidFill>
        <a:latin typeface="Arial" charset="0"/>
        <a:ea typeface="宋体" charset="-122"/>
        <a:cs typeface="+mn-cs"/>
      </a:defRPr>
    </a:lvl8pPr>
    <a:lvl9pPr marL="3657600" algn="l" defTabSz="914400" rtl="0" eaLnBrk="1" latinLnBrk="0" hangingPunct="1">
      <a:defRPr b="1"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CFF"/>
    <a:srgbClr val="000066"/>
    <a:srgbClr val="117AAF"/>
    <a:srgbClr val="3C9094"/>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706" autoAdjust="0"/>
  </p:normalViewPr>
  <p:slideViewPr>
    <p:cSldViewPr>
      <p:cViewPr varScale="1">
        <p:scale>
          <a:sx n="97" d="100"/>
          <a:sy n="97" d="100"/>
        </p:scale>
        <p:origin x="72" y="56"/>
      </p:cViewPr>
      <p:guideLst>
        <p:guide orient="horz" pos="2160"/>
        <p:guide pos="2880"/>
      </p:guideLst>
    </p:cSldViewPr>
  </p:slideViewPr>
  <p:outlineViewPr>
    <p:cViewPr>
      <p:scale>
        <a:sx n="33" d="100"/>
        <a:sy n="33" d="100"/>
      </p:scale>
      <p:origin x="96" y="242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grpSp>
        <p:nvGrpSpPr>
          <p:cNvPr id="4" name="Group 8"/>
          <p:cNvGrpSpPr>
            <a:grpSpLocks/>
          </p:cNvGrpSpPr>
          <p:nvPr/>
        </p:nvGrpSpPr>
        <p:grpSpPr bwMode="auto">
          <a:xfrm>
            <a:off x="112713" y="6172200"/>
            <a:ext cx="8936037" cy="414338"/>
            <a:chOff x="71" y="3751"/>
            <a:chExt cx="5629" cy="398"/>
          </a:xfrm>
        </p:grpSpPr>
        <p:sp>
          <p:nvSpPr>
            <p:cNvPr id="5" name="Freeform 9"/>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pPr>
                <a:defRPr/>
              </a:pPr>
              <a:endParaRPr lang="zh-CN" altLang="en-US"/>
            </a:p>
          </p:txBody>
        </p:sp>
        <p:sp>
          <p:nvSpPr>
            <p:cNvPr id="6" name="Freeform 10"/>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pPr>
                <a:defRPr/>
              </a:pPr>
              <a:endParaRPr lang="zh-CN" altLang="en-US"/>
            </a:p>
          </p:txBody>
        </p:sp>
        <p:sp>
          <p:nvSpPr>
            <p:cNvPr id="7" name="Freeform 11"/>
            <p:cNvSpPr>
              <a:spLocks/>
            </p:cNvSpPr>
            <p:nvPr userDrawn="1"/>
          </p:nvSpPr>
          <p:spPr bwMode="gray">
            <a:xfrm>
              <a:off x="4209" y="3833"/>
              <a:ext cx="1491" cy="87"/>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pPr>
                <a:defRPr/>
              </a:pPr>
              <a:endParaRPr lang="zh-CN" altLang="en-US"/>
            </a:p>
          </p:txBody>
        </p:sp>
      </p:grpSp>
      <p:grpSp>
        <p:nvGrpSpPr>
          <p:cNvPr id="8" name="Group 12"/>
          <p:cNvGrpSpPr>
            <a:grpSpLocks/>
          </p:cNvGrpSpPr>
          <p:nvPr/>
        </p:nvGrpSpPr>
        <p:grpSpPr bwMode="auto">
          <a:xfrm rot="10800000">
            <a:off x="6003925" y="1295400"/>
            <a:ext cx="2768600" cy="779463"/>
            <a:chOff x="1566" y="164"/>
            <a:chExt cx="1455" cy="425"/>
          </a:xfrm>
        </p:grpSpPr>
        <p:sp>
          <p:nvSpPr>
            <p:cNvPr id="9" name="Freeform 13"/>
            <p:cNvSpPr>
              <a:spLocks/>
            </p:cNvSpPr>
            <p:nvPr/>
          </p:nvSpPr>
          <p:spPr bwMode="gray">
            <a:xfrm>
              <a:off x="1894" y="468"/>
              <a:ext cx="38"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0" name="Freeform 14"/>
            <p:cNvSpPr>
              <a:spLocks/>
            </p:cNvSpPr>
            <p:nvPr/>
          </p:nvSpPr>
          <p:spPr bwMode="gray">
            <a:xfrm>
              <a:off x="2271" y="455"/>
              <a:ext cx="45" cy="138"/>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1" name="Freeform 15"/>
            <p:cNvSpPr>
              <a:spLocks/>
            </p:cNvSpPr>
            <p:nvPr/>
          </p:nvSpPr>
          <p:spPr bwMode="gray">
            <a:xfrm>
              <a:off x="1777"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2" name="Freeform 16"/>
            <p:cNvSpPr>
              <a:spLocks/>
            </p:cNvSpPr>
            <p:nvPr/>
          </p:nvSpPr>
          <p:spPr bwMode="gray">
            <a:xfrm>
              <a:off x="2795" y="378"/>
              <a:ext cx="143"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3" name="Freeform 17"/>
            <p:cNvSpPr>
              <a:spLocks/>
            </p:cNvSpPr>
            <p:nvPr/>
          </p:nvSpPr>
          <p:spPr bwMode="gray">
            <a:xfrm>
              <a:off x="2634" y="457"/>
              <a:ext cx="88"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 name="Freeform 18"/>
            <p:cNvSpPr>
              <a:spLocks/>
            </p:cNvSpPr>
            <p:nvPr/>
          </p:nvSpPr>
          <p:spPr bwMode="gray">
            <a:xfrm>
              <a:off x="2433" y="405"/>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5" name="Freeform 19"/>
            <p:cNvSpPr>
              <a:spLocks/>
            </p:cNvSpPr>
            <p:nvPr/>
          </p:nvSpPr>
          <p:spPr bwMode="gray">
            <a:xfrm>
              <a:off x="1917" y="238"/>
              <a:ext cx="164" cy="357"/>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6" name="Freeform 20"/>
            <p:cNvSpPr>
              <a:spLocks/>
            </p:cNvSpPr>
            <p:nvPr/>
          </p:nvSpPr>
          <p:spPr bwMode="gray">
            <a:xfrm>
              <a:off x="2515" y="384"/>
              <a:ext cx="93" cy="209"/>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7" name="Freeform 21"/>
            <p:cNvSpPr>
              <a:spLocks/>
            </p:cNvSpPr>
            <p:nvPr/>
          </p:nvSpPr>
          <p:spPr bwMode="gray">
            <a:xfrm>
              <a:off x="1567" y="302"/>
              <a:ext cx="128" cy="293"/>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8" name="Freeform 22"/>
            <p:cNvSpPr>
              <a:spLocks/>
            </p:cNvSpPr>
            <p:nvPr/>
          </p:nvSpPr>
          <p:spPr bwMode="gray">
            <a:xfrm>
              <a:off x="2599" y="339"/>
              <a:ext cx="68" cy="254"/>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9" name="Freeform 23"/>
            <p:cNvSpPr>
              <a:spLocks/>
            </p:cNvSpPr>
            <p:nvPr/>
          </p:nvSpPr>
          <p:spPr bwMode="gray">
            <a:xfrm>
              <a:off x="1674" y="167"/>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20" name="Freeform 24"/>
            <p:cNvSpPr>
              <a:spLocks/>
            </p:cNvSpPr>
            <p:nvPr/>
          </p:nvSpPr>
          <p:spPr bwMode="gray">
            <a:xfrm>
              <a:off x="2065" y="367"/>
              <a:ext cx="100" cy="229"/>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21" name="Freeform 25"/>
            <p:cNvSpPr>
              <a:spLocks/>
            </p:cNvSpPr>
            <p:nvPr/>
          </p:nvSpPr>
          <p:spPr bwMode="gray">
            <a:xfrm>
              <a:off x="2921" y="367"/>
              <a:ext cx="100" cy="229"/>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22" name="Freeform 26"/>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23" name="Freeform 27"/>
            <p:cNvSpPr>
              <a:spLocks/>
            </p:cNvSpPr>
            <p:nvPr/>
          </p:nvSpPr>
          <p:spPr bwMode="gray">
            <a:xfrm>
              <a:off x="2161" y="223"/>
              <a:ext cx="97" cy="370"/>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24" name="Freeform 28"/>
            <p:cNvSpPr>
              <a:spLocks/>
            </p:cNvSpPr>
            <p:nvPr/>
          </p:nvSpPr>
          <p:spPr bwMode="gray">
            <a:xfrm>
              <a:off x="2708" y="223"/>
              <a:ext cx="97" cy="370"/>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pPr>
                <a:defRPr/>
              </a:pPr>
              <a:endParaRPr lang="zh-CN" altLang="en-US"/>
            </a:p>
          </p:txBody>
        </p:sp>
      </p:grpSp>
      <p:sp>
        <p:nvSpPr>
          <p:cNvPr id="25" name="Freeform 29" descr="Dark upward diagonal"/>
          <p:cNvSpPr>
            <a:spLocks/>
          </p:cNvSpPr>
          <p:nvPr/>
        </p:nvSpPr>
        <p:spPr bwMode="gray">
          <a:xfrm>
            <a:off x="85725" y="76200"/>
            <a:ext cx="8977313" cy="381000"/>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pPr>
              <a:defRPr/>
            </a:pPr>
            <a:endParaRPr lang="zh-CN" altLang="en-US"/>
          </a:p>
        </p:txBody>
      </p:sp>
      <p:sp>
        <p:nvSpPr>
          <p:cNvPr id="26" name="Rectangle 30"/>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pPr>
              <a:defRPr/>
            </a:pPr>
            <a:endParaRPr lang="zh-CN" altLang="en-US"/>
          </a:p>
        </p:txBody>
      </p:sp>
      <p:grpSp>
        <p:nvGrpSpPr>
          <p:cNvPr id="27" name="Group 31"/>
          <p:cNvGrpSpPr>
            <a:grpSpLocks/>
          </p:cNvGrpSpPr>
          <p:nvPr/>
        </p:nvGrpSpPr>
        <p:grpSpPr bwMode="auto">
          <a:xfrm>
            <a:off x="85725" y="457200"/>
            <a:ext cx="8982075" cy="1131888"/>
            <a:chOff x="54" y="538"/>
            <a:chExt cx="5658" cy="713"/>
          </a:xfrm>
        </p:grpSpPr>
        <p:sp>
          <p:nvSpPr>
            <p:cNvPr id="28" name="Freeform 32"/>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pPr>
                <a:defRPr/>
              </a:pPr>
              <a:endParaRPr lang="zh-CN" altLang="en-US"/>
            </a:p>
          </p:txBody>
        </p:sp>
        <p:sp>
          <p:nvSpPr>
            <p:cNvPr id="29" name="Freeform 33"/>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pPr>
                <a:defRPr/>
              </a:pPr>
              <a:endParaRPr lang="zh-CN" altLang="en-US"/>
            </a:p>
          </p:txBody>
        </p:sp>
        <p:sp>
          <p:nvSpPr>
            <p:cNvPr id="30" name="Freeform 34"/>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pPr>
                <a:defRPr/>
              </a:pPr>
              <a:endParaRPr lang="zh-CN" altLang="en-US"/>
            </a:p>
          </p:txBody>
        </p:sp>
      </p:grpSp>
      <p:sp>
        <p:nvSpPr>
          <p:cNvPr id="31" name="Rectangle 35"/>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32" name="TextBox 43"/>
          <p:cNvSpPr txBox="1"/>
          <p:nvPr userDrawn="1"/>
        </p:nvSpPr>
        <p:spPr>
          <a:xfrm>
            <a:off x="0" y="765175"/>
            <a:ext cx="4995863" cy="584200"/>
          </a:xfrm>
          <a:prstGeom prst="rect">
            <a:avLst/>
          </a:prstGeom>
          <a:noFill/>
        </p:spPr>
        <p:txBody>
          <a:bodyPr>
            <a:spAutoFit/>
          </a:bodyPr>
          <a:lstStyle/>
          <a:p>
            <a:pPr algn="ctr">
              <a:defRPr/>
            </a:pPr>
            <a:endParaRPr lang="zh-CN" altLang="en-US" sz="3200" dirty="0">
              <a:solidFill>
                <a:srgbClr val="FFFF00"/>
              </a:solidFill>
              <a:latin typeface="华文行楷" pitchFamily="2" charset="-122"/>
              <a:ea typeface="华文行楷" pitchFamily="2" charset="-122"/>
            </a:endParaRPr>
          </a:p>
        </p:txBody>
      </p:sp>
      <p:pic>
        <p:nvPicPr>
          <p:cNvPr id="33" name="图片 42" descr="DSC05377.JPG"/>
          <p:cNvPicPr>
            <a:picLocks noChangeAspect="1"/>
          </p:cNvPicPr>
          <p:nvPr userDrawn="1"/>
        </p:nvPicPr>
        <p:blipFill>
          <a:blip r:embed="rId2" cstate="print"/>
          <a:stretch>
            <a:fillRect/>
          </a:stretch>
        </p:blipFill>
        <p:spPr>
          <a:xfrm>
            <a:off x="251520" y="1628800"/>
            <a:ext cx="3240360" cy="2232248"/>
          </a:xfrm>
          <a:prstGeom prst="rect">
            <a:avLst/>
          </a:prstGeom>
          <a:ln>
            <a:noFill/>
          </a:ln>
          <a:effectLst>
            <a:softEdge rad="112500"/>
          </a:effectLst>
        </p:spPr>
      </p:pic>
      <p:pic>
        <p:nvPicPr>
          <p:cNvPr id="34" name="图片 45" descr="2012-07-15_17-52-37_702.jpg"/>
          <p:cNvPicPr>
            <a:picLocks noChangeAspect="1"/>
          </p:cNvPicPr>
          <p:nvPr userDrawn="1"/>
        </p:nvPicPr>
        <p:blipFill>
          <a:blip r:embed="rId3" cstate="print"/>
          <a:stretch>
            <a:fillRect/>
          </a:stretch>
        </p:blipFill>
        <p:spPr>
          <a:xfrm>
            <a:off x="2915816" y="4437112"/>
            <a:ext cx="3024336" cy="1728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图片 40" descr="DSC03842.JPG"/>
          <p:cNvPicPr>
            <a:picLocks noChangeAspect="1"/>
          </p:cNvPicPr>
          <p:nvPr userDrawn="1"/>
        </p:nvPicPr>
        <p:blipFill>
          <a:blip r:embed="rId4" cstate="print"/>
          <a:stretch>
            <a:fillRect/>
          </a:stretch>
        </p:blipFill>
        <p:spPr>
          <a:xfrm>
            <a:off x="6300192" y="4293096"/>
            <a:ext cx="2520280" cy="16561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图片 41" descr="DSC05353.JPG"/>
          <p:cNvPicPr>
            <a:picLocks noChangeAspect="1"/>
          </p:cNvPicPr>
          <p:nvPr userDrawn="1"/>
        </p:nvPicPr>
        <p:blipFill>
          <a:blip r:embed="rId5"/>
          <a:stretch>
            <a:fillRect/>
          </a:stretch>
        </p:blipFill>
        <p:spPr>
          <a:xfrm>
            <a:off x="323850" y="4076700"/>
            <a:ext cx="2447925" cy="1944688"/>
          </a:xfrm>
          <a:prstGeom prst="rect">
            <a:avLst/>
          </a:prstGeom>
          <a:ln>
            <a:noFill/>
          </a:ln>
          <a:effectLst>
            <a:outerShdw blurRad="292100" dist="139700" dir="2700000" algn="tl" rotWithShape="0">
              <a:srgbClr val="333333">
                <a:alpha val="65000"/>
              </a:srgbClr>
            </a:outerShdw>
          </a:effectLst>
        </p:spPr>
      </p:pic>
      <p:sp>
        <p:nvSpPr>
          <p:cNvPr id="142376" name="Rectangle 40"/>
          <p:cNvSpPr>
            <a:spLocks noGrp="1" noChangeArrowheads="1"/>
          </p:cNvSpPr>
          <p:nvPr>
            <p:ph type="subTitle" idx="1"/>
          </p:nvPr>
        </p:nvSpPr>
        <p:spPr>
          <a:xfrm>
            <a:off x="4114800" y="6196013"/>
            <a:ext cx="4811713" cy="403225"/>
          </a:xfrm>
        </p:spPr>
        <p:txBody>
          <a:bodyPr/>
          <a:lstStyle>
            <a:lvl1pPr marL="0" indent="0" algn="r">
              <a:buFontTx/>
              <a:buNone/>
              <a:defRPr sz="1000" i="1">
                <a:solidFill>
                  <a:srgbClr val="FFFFFF"/>
                </a:solidFill>
                <a:latin typeface="Times New Roman" pitchFamily="18" charset="0"/>
              </a:defRPr>
            </a:lvl1pPr>
          </a:lstStyle>
          <a:p>
            <a:r>
              <a:rPr lang="zh-CN" altLang="en-US"/>
              <a:t>单击此处编辑母版副标题样式</a:t>
            </a:r>
          </a:p>
        </p:txBody>
      </p:sp>
      <p:sp>
        <p:nvSpPr>
          <p:cNvPr id="142385" name="Rectangle 49"/>
          <p:cNvSpPr>
            <a:spLocks noGrp="1" noChangeArrowheads="1"/>
          </p:cNvSpPr>
          <p:nvPr>
            <p:ph type="ctrTitle"/>
          </p:nvPr>
        </p:nvSpPr>
        <p:spPr>
          <a:xfrm>
            <a:off x="3124200" y="1628800"/>
            <a:ext cx="6019800" cy="1470025"/>
          </a:xfrm>
        </p:spPr>
        <p:txBody>
          <a:bodyPr/>
          <a:lstStyle>
            <a:lvl1pPr algn="ctr">
              <a:defRPr sz="4400">
                <a:solidFill>
                  <a:srgbClr val="000000"/>
                </a:solidFill>
              </a:defRPr>
            </a:lvl1pPr>
          </a:lstStyle>
          <a:p>
            <a:r>
              <a:rPr lang="zh-CN" altLang="en-US" dirty="0"/>
              <a:t>单击此处编辑母版标题样式</a:t>
            </a:r>
          </a:p>
        </p:txBody>
      </p:sp>
      <p:sp>
        <p:nvSpPr>
          <p:cNvPr id="37" name="Rectangle 41"/>
          <p:cNvSpPr>
            <a:spLocks noGrp="1" noChangeArrowheads="1"/>
          </p:cNvSpPr>
          <p:nvPr>
            <p:ph type="dt" sz="half" idx="10"/>
          </p:nvPr>
        </p:nvSpPr>
        <p:spPr>
          <a:xfrm>
            <a:off x="231775" y="6445250"/>
            <a:ext cx="2205038" cy="317500"/>
          </a:xfrm>
        </p:spPr>
        <p:txBody>
          <a:bodyPr/>
          <a:lstStyle>
            <a:lvl1pPr>
              <a:defRPr/>
            </a:lvl1pPr>
          </a:lstStyle>
          <a:p>
            <a:pPr>
              <a:defRPr/>
            </a:pPr>
            <a:endParaRPr lang="en-US" altLang="zh-CN"/>
          </a:p>
        </p:txBody>
      </p:sp>
      <p:sp>
        <p:nvSpPr>
          <p:cNvPr id="38" name="Rectangle 42"/>
          <p:cNvSpPr>
            <a:spLocks noGrp="1" noChangeArrowheads="1"/>
          </p:cNvSpPr>
          <p:nvPr>
            <p:ph type="ftr" sz="quarter" idx="11"/>
          </p:nvPr>
        </p:nvSpPr>
        <p:spPr>
          <a:xfrm>
            <a:off x="2574925" y="6445250"/>
            <a:ext cx="2990850" cy="317500"/>
          </a:xfrm>
        </p:spPr>
        <p:txBody>
          <a:bodyPr/>
          <a:lstStyle>
            <a:lvl1pPr>
              <a:defRPr/>
            </a:lvl1pPr>
          </a:lstStyle>
          <a:p>
            <a:pPr>
              <a:defRPr/>
            </a:pPr>
            <a:endParaRPr lang="en-US" altLang="zh-CN"/>
          </a:p>
        </p:txBody>
      </p:sp>
      <p:sp>
        <p:nvSpPr>
          <p:cNvPr id="39" name="Rectangle 43"/>
          <p:cNvSpPr>
            <a:spLocks noGrp="1" noChangeArrowheads="1"/>
          </p:cNvSpPr>
          <p:nvPr>
            <p:ph type="sldNum" sz="quarter" idx="12"/>
          </p:nvPr>
        </p:nvSpPr>
        <p:spPr>
          <a:xfrm>
            <a:off x="5700713" y="6445250"/>
            <a:ext cx="2205037" cy="317500"/>
          </a:xfrm>
        </p:spPr>
        <p:txBody>
          <a:bodyPr/>
          <a:lstStyle>
            <a:lvl1pPr>
              <a:defRPr/>
            </a:lvl1pPr>
          </a:lstStyle>
          <a:p>
            <a:pPr>
              <a:defRPr/>
            </a:pPr>
            <a:fld id="{F68DA729-7846-4AFE-B6FC-B813414C9075}" type="slidenum">
              <a:rPr lang="en-US" altLang="zh-CN"/>
              <a:pPr>
                <a:defRPr/>
              </a:pPr>
              <a:t>‹#›</a:t>
            </a:fld>
            <a:endParaRPr lang="en-US" altLang="zh-CN"/>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par>
                                <p:cTn id="20" presetID="2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strVal val="#ppt_w*0.70"/>
                                          </p:val>
                                        </p:tav>
                                        <p:tav tm="100000">
                                          <p:val>
                                            <p:strVal val="#ppt_w"/>
                                          </p:val>
                                        </p:tav>
                                      </p:tavLst>
                                    </p:anim>
                                    <p:anim calcmode="lin" valueType="num">
                                      <p:cBhvr>
                                        <p:cTn id="32" dur="1000" fill="hold"/>
                                        <p:tgtEl>
                                          <p:spTgt spid="32"/>
                                        </p:tgtEl>
                                        <p:attrNameLst>
                                          <p:attrName>ppt_h</p:attrName>
                                        </p:attrNameLst>
                                      </p:cBhvr>
                                      <p:tavLst>
                                        <p:tav tm="0">
                                          <p:val>
                                            <p:strVal val="#ppt_h"/>
                                          </p:val>
                                        </p:tav>
                                        <p:tav tm="100000">
                                          <p:val>
                                            <p:strVal val="#ppt_h"/>
                                          </p:val>
                                        </p:tav>
                                      </p:tavLst>
                                    </p:anim>
                                    <p:animEffect transition="in" filter="fade">
                                      <p:cBhvr>
                                        <p:cTn id="3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3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0"/>
          <p:cNvSpPr>
            <a:spLocks noGrp="1" noChangeArrowheads="1"/>
          </p:cNvSpPr>
          <p:nvPr>
            <p:ph type="sldNum" sz="quarter" idx="12"/>
          </p:nvPr>
        </p:nvSpPr>
        <p:spPr>
          <a:ln/>
        </p:spPr>
        <p:txBody>
          <a:bodyPr/>
          <a:lstStyle>
            <a:lvl1pPr>
              <a:defRPr/>
            </a:lvl1pPr>
          </a:lstStyle>
          <a:p>
            <a:pPr>
              <a:defRPr/>
            </a:pPr>
            <a:fld id="{A5DE1364-AE94-4A21-AF52-8B8356026083}" type="slidenum">
              <a:rPr lang="en-US" altLang="zh-CN"/>
              <a:pPr>
                <a:defRPr/>
              </a:pPr>
              <a:t>‹#›</a:t>
            </a:fld>
            <a:endParaRPr lang="en-US" altLang="zh-CN"/>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8125"/>
            <a:ext cx="2057400" cy="59340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38125"/>
            <a:ext cx="6019800" cy="59340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0"/>
          <p:cNvSpPr>
            <a:spLocks noGrp="1" noChangeArrowheads="1"/>
          </p:cNvSpPr>
          <p:nvPr>
            <p:ph type="sldNum" sz="quarter" idx="12"/>
          </p:nvPr>
        </p:nvSpPr>
        <p:spPr>
          <a:ln/>
        </p:spPr>
        <p:txBody>
          <a:bodyPr/>
          <a:lstStyle>
            <a:lvl1pPr>
              <a:defRPr/>
            </a:lvl1pPr>
          </a:lstStyle>
          <a:p>
            <a:pPr>
              <a:defRPr/>
            </a:pPr>
            <a:fld id="{D5473A8B-7230-4F10-9BB3-5AED82BC1C24}" type="slidenum">
              <a:rPr lang="en-US" altLang="zh-CN"/>
              <a:pPr>
                <a:defRPr/>
              </a:pPr>
              <a:t>‹#›</a:t>
            </a:fld>
            <a:endParaRPr lang="en-US" altLang="zh-CN"/>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30"/>
          <p:cNvSpPr>
            <a:spLocks noGrp="1" noChangeArrowheads="1"/>
          </p:cNvSpPr>
          <p:nvPr>
            <p:ph type="sldNum" sz="quarter" idx="12"/>
          </p:nvPr>
        </p:nvSpPr>
        <p:spPr>
          <a:ln/>
        </p:spPr>
        <p:txBody>
          <a:bodyPr/>
          <a:lstStyle>
            <a:lvl1pPr>
              <a:defRPr/>
            </a:lvl1pPr>
          </a:lstStyle>
          <a:p>
            <a:pPr>
              <a:defRPr/>
            </a:pPr>
            <a:fld id="{05BBDABE-2E0B-4DBD-8275-A7C07402AD96}" type="slidenum">
              <a:rPr lang="en-US" altLang="zh-CN"/>
              <a:pPr>
                <a:defRPr/>
              </a:pPr>
              <a:t>‹#›</a:t>
            </a:fld>
            <a:endParaRPr lang="en-US" altLang="zh-CN"/>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0"/>
          <p:cNvSpPr>
            <a:spLocks noGrp="1" noChangeArrowheads="1"/>
          </p:cNvSpPr>
          <p:nvPr>
            <p:ph type="sldNum" sz="quarter" idx="12"/>
          </p:nvPr>
        </p:nvSpPr>
        <p:spPr>
          <a:ln/>
        </p:spPr>
        <p:txBody>
          <a:bodyPr/>
          <a:lstStyle>
            <a:lvl1pPr>
              <a:defRPr/>
            </a:lvl1pPr>
          </a:lstStyle>
          <a:p>
            <a:pPr>
              <a:defRPr/>
            </a:pPr>
            <a:fld id="{51343A6F-C810-47B8-A729-BC31FDA8EA7D}" type="slidenum">
              <a:rPr lang="en-US" altLang="zh-CN"/>
              <a:pPr>
                <a:defRPr/>
              </a:pPr>
              <a:t>‹#›</a:t>
            </a:fld>
            <a:endParaRPr lang="en-US" altLang="zh-CN"/>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0"/>
          <p:cNvSpPr>
            <a:spLocks noGrp="1" noChangeArrowheads="1"/>
          </p:cNvSpPr>
          <p:nvPr>
            <p:ph type="sldNum" sz="quarter" idx="12"/>
          </p:nvPr>
        </p:nvSpPr>
        <p:spPr>
          <a:ln/>
        </p:spPr>
        <p:txBody>
          <a:bodyPr/>
          <a:lstStyle>
            <a:lvl1pPr>
              <a:defRPr/>
            </a:lvl1pPr>
          </a:lstStyle>
          <a:p>
            <a:pPr>
              <a:defRPr/>
            </a:pPr>
            <a:fld id="{C28262E4-F076-4FBC-94B6-668989686A33}" type="slidenum">
              <a:rPr lang="en-US" altLang="zh-CN"/>
              <a:pPr>
                <a:defRPr/>
              </a:pPr>
              <a:t>‹#›</a:t>
            </a:fld>
            <a:endParaRPr lang="en-US" altLang="zh-CN"/>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30"/>
          <p:cNvSpPr>
            <a:spLocks noGrp="1" noChangeArrowheads="1"/>
          </p:cNvSpPr>
          <p:nvPr>
            <p:ph type="sldNum" sz="quarter" idx="12"/>
          </p:nvPr>
        </p:nvSpPr>
        <p:spPr>
          <a:ln/>
        </p:spPr>
        <p:txBody>
          <a:bodyPr/>
          <a:lstStyle>
            <a:lvl1pPr>
              <a:defRPr/>
            </a:lvl1pPr>
          </a:lstStyle>
          <a:p>
            <a:pPr>
              <a:defRPr/>
            </a:pPr>
            <a:fld id="{ECB9918E-6E64-4D3E-96D7-B62571D1B259}" type="slidenum">
              <a:rPr lang="en-US" altLang="zh-CN"/>
              <a:pPr>
                <a:defRPr/>
              </a:pPr>
              <a:t>‹#›</a:t>
            </a:fld>
            <a:endParaRPr lang="en-US" altLang="zh-CN"/>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30"/>
          <p:cNvSpPr>
            <a:spLocks noGrp="1" noChangeArrowheads="1"/>
          </p:cNvSpPr>
          <p:nvPr>
            <p:ph type="sldNum" sz="quarter" idx="12"/>
          </p:nvPr>
        </p:nvSpPr>
        <p:spPr>
          <a:ln/>
        </p:spPr>
        <p:txBody>
          <a:bodyPr/>
          <a:lstStyle>
            <a:lvl1pPr>
              <a:defRPr/>
            </a:lvl1pPr>
          </a:lstStyle>
          <a:p>
            <a:pPr>
              <a:defRPr/>
            </a:pPr>
            <a:fld id="{1885A8FB-7A92-41EA-A54F-EB51ABBE7E30}" type="slidenum">
              <a:rPr lang="en-US" altLang="zh-CN"/>
              <a:pPr>
                <a:defRPr/>
              </a:pPr>
              <a:t>‹#›</a:t>
            </a:fld>
            <a:endParaRPr lang="en-US" altLang="zh-CN"/>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30"/>
          <p:cNvSpPr>
            <a:spLocks noGrp="1" noChangeArrowheads="1"/>
          </p:cNvSpPr>
          <p:nvPr>
            <p:ph type="sldNum" sz="quarter" idx="12"/>
          </p:nvPr>
        </p:nvSpPr>
        <p:spPr>
          <a:ln/>
        </p:spPr>
        <p:txBody>
          <a:bodyPr/>
          <a:lstStyle>
            <a:lvl1pPr>
              <a:defRPr/>
            </a:lvl1pPr>
          </a:lstStyle>
          <a:p>
            <a:pPr>
              <a:defRPr/>
            </a:pPr>
            <a:fld id="{C8AE2D0C-1C50-43DF-A28C-5972193176D9}" type="slidenum">
              <a:rPr lang="en-US" altLang="zh-CN"/>
              <a:pPr>
                <a:defRPr/>
              </a:pPr>
              <a:t>‹#›</a:t>
            </a:fld>
            <a:endParaRPr lang="en-US" altLang="zh-CN"/>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0"/>
          <p:cNvSpPr>
            <a:spLocks noGrp="1" noChangeArrowheads="1"/>
          </p:cNvSpPr>
          <p:nvPr>
            <p:ph type="sldNum" sz="quarter" idx="12"/>
          </p:nvPr>
        </p:nvSpPr>
        <p:spPr>
          <a:ln/>
        </p:spPr>
        <p:txBody>
          <a:bodyPr/>
          <a:lstStyle>
            <a:lvl1pPr>
              <a:defRPr/>
            </a:lvl1pPr>
          </a:lstStyle>
          <a:p>
            <a:pPr>
              <a:defRPr/>
            </a:pPr>
            <a:fld id="{EC7CF72E-2A65-4C42-8922-BF0182A09D10}" type="slidenum">
              <a:rPr lang="en-US" altLang="zh-CN"/>
              <a:pPr>
                <a:defRPr/>
              </a:pPr>
              <a:t>‹#›</a:t>
            </a:fld>
            <a:endParaRPr lang="en-US" altLang="zh-CN"/>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0"/>
          <p:cNvSpPr>
            <a:spLocks noGrp="1" noChangeArrowheads="1"/>
          </p:cNvSpPr>
          <p:nvPr>
            <p:ph type="sldNum" sz="quarter" idx="12"/>
          </p:nvPr>
        </p:nvSpPr>
        <p:spPr>
          <a:ln/>
        </p:spPr>
        <p:txBody>
          <a:bodyPr/>
          <a:lstStyle>
            <a:lvl1pPr>
              <a:defRPr/>
            </a:lvl1pPr>
          </a:lstStyle>
          <a:p>
            <a:pPr>
              <a:defRPr/>
            </a:pPr>
            <a:fld id="{8F04DEE8-BCB7-4EE2-A75D-E80B5E0A9727}" type="slidenum">
              <a:rPr lang="en-US" altLang="zh-CN"/>
              <a:pPr>
                <a:defRPr/>
              </a:pPr>
              <a:t>‹#›</a:t>
            </a:fld>
            <a:endParaRPr lang="en-US" altLang="zh-CN"/>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553200" y="6013450"/>
            <a:ext cx="2392363" cy="563563"/>
            <a:chOff x="1566" y="164"/>
            <a:chExt cx="1455" cy="425"/>
          </a:xfrm>
        </p:grpSpPr>
        <p:sp>
          <p:nvSpPr>
            <p:cNvPr id="141315" name="Freeform 3"/>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16" name="Freeform 4"/>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17" name="Freeform 5"/>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18" name="Freeform 6"/>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19" name="Freeform 7"/>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0" name="Freeform 8"/>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1" name="Freeform 9"/>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2" name="Freeform 10"/>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3" name="Freeform 11"/>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4" name="Freeform 12"/>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5" name="Freeform 13"/>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6" name="Freeform 14"/>
            <p:cNvSpPr>
              <a:spLocks/>
            </p:cNvSpPr>
            <p:nvPr/>
          </p:nvSpPr>
          <p:spPr bwMode="gray">
            <a:xfrm>
              <a:off x="2065" y="362"/>
              <a:ext cx="98" cy="227"/>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7" name="Freeform 15"/>
            <p:cNvSpPr>
              <a:spLocks/>
            </p:cNvSpPr>
            <p:nvPr/>
          </p:nvSpPr>
          <p:spPr bwMode="gray">
            <a:xfrm>
              <a:off x="2921" y="362"/>
              <a:ext cx="100" cy="227"/>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8" name="Freeform 16"/>
            <p:cNvSpPr>
              <a:spLocks/>
            </p:cNvSpPr>
            <p:nvPr/>
          </p:nvSpPr>
          <p:spPr bwMode="gray">
            <a:xfrm>
              <a:off x="2273" y="187"/>
              <a:ext cx="182"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29" name="Freeform 17"/>
            <p:cNvSpPr>
              <a:spLocks/>
            </p:cNvSpPr>
            <p:nvPr/>
          </p:nvSpPr>
          <p:spPr bwMode="gray">
            <a:xfrm>
              <a:off x="2161" y="215"/>
              <a:ext cx="98" cy="374"/>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pPr>
                <a:defRPr/>
              </a:pPr>
              <a:endParaRPr lang="zh-CN" altLang="en-US"/>
            </a:p>
          </p:txBody>
        </p:sp>
        <p:sp>
          <p:nvSpPr>
            <p:cNvPr id="141330" name="Freeform 18"/>
            <p:cNvSpPr>
              <a:spLocks/>
            </p:cNvSpPr>
            <p:nvPr/>
          </p:nvSpPr>
          <p:spPr bwMode="gray">
            <a:xfrm>
              <a:off x="2708" y="215"/>
              <a:ext cx="97" cy="374"/>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pPr>
                <a:defRPr/>
              </a:pPr>
              <a:endParaRPr lang="zh-CN" altLang="en-US"/>
            </a:p>
          </p:txBody>
        </p:sp>
      </p:grpSp>
      <p:sp>
        <p:nvSpPr>
          <p:cNvPr id="141331" name="Freeform 19"/>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pPr>
              <a:defRPr/>
            </a:pPr>
            <a:endParaRPr lang="zh-CN" altLang="en-US"/>
          </a:p>
        </p:txBody>
      </p:sp>
      <p:sp>
        <p:nvSpPr>
          <p:cNvPr id="141332" name="Freeform 20"/>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pPr>
              <a:defRPr/>
            </a:pPr>
            <a:endParaRPr lang="zh-CN" altLang="en-US"/>
          </a:p>
        </p:txBody>
      </p:sp>
      <p:sp>
        <p:nvSpPr>
          <p:cNvPr id="141333" name="Freeform 21"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pPr>
              <a:defRPr/>
            </a:pPr>
            <a:endParaRPr lang="zh-CN" altLang="en-US"/>
          </a:p>
        </p:txBody>
      </p:sp>
      <p:sp>
        <p:nvSpPr>
          <p:cNvPr id="141334" name="Freeform 22"/>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pPr>
              <a:defRPr/>
            </a:pPr>
            <a:endParaRPr lang="zh-CN" altLang="en-US"/>
          </a:p>
        </p:txBody>
      </p:sp>
      <p:sp>
        <p:nvSpPr>
          <p:cNvPr id="141335" name="Freeform 23"/>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pPr>
              <a:defRPr/>
            </a:pPr>
            <a:endParaRPr lang="zh-CN" altLang="en-US"/>
          </a:p>
        </p:txBody>
      </p:sp>
      <p:sp>
        <p:nvSpPr>
          <p:cNvPr id="141336" name="Rectangle 24"/>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41337" name="Freeform 2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pPr>
              <a:defRPr/>
            </a:pPr>
            <a:endParaRPr lang="zh-CN" altLang="en-US"/>
          </a:p>
        </p:txBody>
      </p:sp>
      <p:sp>
        <p:nvSpPr>
          <p:cNvPr id="141338" name="Rectangle 26"/>
          <p:cNvSpPr>
            <a:spLocks noGrp="1" noChangeArrowheads="1"/>
          </p:cNvSpPr>
          <p:nvPr>
            <p:ph type="title"/>
          </p:nvPr>
        </p:nvSpPr>
        <p:spPr bwMode="gray">
          <a:xfrm>
            <a:off x="457200" y="238125"/>
            <a:ext cx="64770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5" name="Rectangle 27"/>
          <p:cNvSpPr>
            <a:spLocks noGrp="1" noChangeArrowheads="1"/>
          </p:cNvSpPr>
          <p:nvPr>
            <p:ph type="body" idx="1"/>
          </p:nvPr>
        </p:nvSpPr>
        <p:spPr bwMode="gray">
          <a:xfrm>
            <a:off x="457200" y="1438275"/>
            <a:ext cx="8229600" cy="473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1340" name="Rectangle 28"/>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000000"/>
                </a:solidFill>
              </a:defRPr>
            </a:lvl1pPr>
          </a:lstStyle>
          <a:p>
            <a:pPr>
              <a:defRPr/>
            </a:pPr>
            <a:endParaRPr lang="en-US" altLang="zh-CN"/>
          </a:p>
        </p:txBody>
      </p:sp>
      <p:sp>
        <p:nvSpPr>
          <p:cNvPr id="141341" name="Rectangle 29"/>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0000"/>
                </a:solidFill>
              </a:defRPr>
            </a:lvl1pPr>
          </a:lstStyle>
          <a:p>
            <a:pPr>
              <a:defRPr/>
            </a:pPr>
            <a:endParaRPr lang="en-US" altLang="zh-CN"/>
          </a:p>
        </p:txBody>
      </p:sp>
      <p:sp>
        <p:nvSpPr>
          <p:cNvPr id="141342" name="Rectangle 30"/>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000000"/>
                </a:solidFill>
              </a:defRPr>
            </a:lvl1pPr>
          </a:lstStyle>
          <a:p>
            <a:pPr>
              <a:defRPr/>
            </a:pPr>
            <a:fld id="{EB417D3B-063B-4660-8B98-FD27158B4169}" type="slidenum">
              <a:rPr lang="en-US" altLang="zh-CN"/>
              <a:pPr>
                <a:defRPr/>
              </a:pPr>
              <a:t>‹#›</a:t>
            </a:fld>
            <a:endParaRPr lang="en-US" altLang="zh-CN"/>
          </a:p>
        </p:txBody>
      </p:sp>
      <p:sp>
        <p:nvSpPr>
          <p:cNvPr id="141343" name="Text Box 31"/>
          <p:cNvSpPr txBox="1">
            <a:spLocks noChangeArrowheads="1"/>
          </p:cNvSpPr>
          <p:nvPr/>
        </p:nvSpPr>
        <p:spPr bwMode="gray">
          <a:xfrm>
            <a:off x="144463" y="6443663"/>
            <a:ext cx="184150" cy="260350"/>
          </a:xfrm>
          <a:prstGeom prst="rect">
            <a:avLst/>
          </a:prstGeom>
          <a:noFill/>
          <a:ln w="9525">
            <a:noFill/>
            <a:miter lim="800000"/>
            <a:headEnd/>
            <a:tailEnd/>
          </a:ln>
          <a:effectLst/>
        </p:spPr>
        <p:txBody>
          <a:bodyPr wrap="none">
            <a:spAutoFit/>
          </a:bodyPr>
          <a:lstStyle/>
          <a:p>
            <a:pPr>
              <a:defRPr/>
            </a:pPr>
            <a:endParaRPr lang="zh-CN" altLang="zh-CN" sz="1100" b="0" i="1">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1338"/>
                                        </p:tgtEl>
                                        <p:attrNameLst>
                                          <p:attrName>style.visibility</p:attrName>
                                        </p:attrNameLst>
                                      </p:cBhvr>
                                      <p:to>
                                        <p:strVal val="visible"/>
                                      </p:to>
                                    </p:set>
                                    <p:anim calcmode="lin" valueType="num">
                                      <p:cBhvr>
                                        <p:cTn id="7" dur="500" fill="hold"/>
                                        <p:tgtEl>
                                          <p:spTgt spid="141338"/>
                                        </p:tgtEl>
                                        <p:attrNameLst>
                                          <p:attrName>ppt_x</p:attrName>
                                        </p:attrNameLst>
                                      </p:cBhvr>
                                      <p:tavLst>
                                        <p:tav tm="0">
                                          <p:val>
                                            <p:strVal val="#ppt_x-.2"/>
                                          </p:val>
                                        </p:tav>
                                        <p:tav tm="100000">
                                          <p:val>
                                            <p:strVal val="#ppt_x"/>
                                          </p:val>
                                        </p:tav>
                                      </p:tavLst>
                                    </p:anim>
                                    <p:anim calcmode="lin" valueType="num">
                                      <p:cBhvr>
                                        <p:cTn id="8" dur="500" fill="hold"/>
                                        <p:tgtEl>
                                          <p:spTgt spid="141338"/>
                                        </p:tgtEl>
                                        <p:attrNameLst>
                                          <p:attrName>ppt_y</p:attrName>
                                        </p:attrNameLst>
                                      </p:cBhvr>
                                      <p:tavLst>
                                        <p:tav tm="0">
                                          <p:val>
                                            <p:strVal val="#ppt_y"/>
                                          </p:val>
                                        </p:tav>
                                        <p:tav tm="100000">
                                          <p:val>
                                            <p:strVal val="#ppt_y"/>
                                          </p:val>
                                        </p:tav>
                                      </p:tavLst>
                                    </p:anim>
                                    <p:animEffect transition="in" filter="wipe(right)" prLst="gradientSize: 0.1">
                                      <p:cBhvr>
                                        <p:cTn id="9" dur="500"/>
                                        <p:tgtEl>
                                          <p:spTgt spid="14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8" grpId="0"/>
    </p:bldLst>
  </p:timing>
  <p:txStyles>
    <p:titleStyle>
      <a:lvl1pPr algn="l" rtl="0" eaLnBrk="0" fontAlgn="base" hangingPunct="0">
        <a:spcBef>
          <a:spcPct val="0"/>
        </a:spcBef>
        <a:spcAft>
          <a:spcPct val="0"/>
        </a:spcAft>
        <a:defRPr sz="2800" b="1">
          <a:solidFill>
            <a:srgbClr val="FFFFFF"/>
          </a:solidFill>
          <a:latin typeface="+mj-lt"/>
          <a:ea typeface="+mj-ea"/>
          <a:cs typeface="+mj-cs"/>
        </a:defRPr>
      </a:lvl1pPr>
      <a:lvl2pPr algn="l" rtl="0" eaLnBrk="0" fontAlgn="base" hangingPunct="0">
        <a:spcBef>
          <a:spcPct val="0"/>
        </a:spcBef>
        <a:spcAft>
          <a:spcPct val="0"/>
        </a:spcAft>
        <a:defRPr sz="2800" b="1">
          <a:solidFill>
            <a:srgbClr val="FFFFFF"/>
          </a:solidFill>
          <a:latin typeface="黑体" pitchFamily="2" charset="-122"/>
          <a:ea typeface="黑体" pitchFamily="2" charset="-122"/>
        </a:defRPr>
      </a:lvl2pPr>
      <a:lvl3pPr algn="l" rtl="0" eaLnBrk="0" fontAlgn="base" hangingPunct="0">
        <a:spcBef>
          <a:spcPct val="0"/>
        </a:spcBef>
        <a:spcAft>
          <a:spcPct val="0"/>
        </a:spcAft>
        <a:defRPr sz="2800" b="1">
          <a:solidFill>
            <a:srgbClr val="FFFFFF"/>
          </a:solidFill>
          <a:latin typeface="黑体" pitchFamily="2" charset="-122"/>
          <a:ea typeface="黑体" pitchFamily="2" charset="-122"/>
        </a:defRPr>
      </a:lvl3pPr>
      <a:lvl4pPr algn="l" rtl="0" eaLnBrk="0" fontAlgn="base" hangingPunct="0">
        <a:spcBef>
          <a:spcPct val="0"/>
        </a:spcBef>
        <a:spcAft>
          <a:spcPct val="0"/>
        </a:spcAft>
        <a:defRPr sz="2800" b="1">
          <a:solidFill>
            <a:srgbClr val="FFFFFF"/>
          </a:solidFill>
          <a:latin typeface="黑体" pitchFamily="2" charset="-122"/>
          <a:ea typeface="黑体" pitchFamily="2" charset="-122"/>
        </a:defRPr>
      </a:lvl4pPr>
      <a:lvl5pPr algn="l" rtl="0" eaLnBrk="0" fontAlgn="base" hangingPunct="0">
        <a:spcBef>
          <a:spcPct val="0"/>
        </a:spcBef>
        <a:spcAft>
          <a:spcPct val="0"/>
        </a:spcAft>
        <a:defRPr sz="2800" b="1">
          <a:solidFill>
            <a:srgbClr val="FFFFFF"/>
          </a:solidFill>
          <a:latin typeface="黑体" pitchFamily="2" charset="-122"/>
          <a:ea typeface="黑体" pitchFamily="2" charset="-122"/>
        </a:defRPr>
      </a:lvl5pPr>
      <a:lvl6pPr marL="457200" algn="l" rtl="0" eaLnBrk="1" fontAlgn="base" hangingPunct="1">
        <a:spcBef>
          <a:spcPct val="0"/>
        </a:spcBef>
        <a:spcAft>
          <a:spcPct val="0"/>
        </a:spcAft>
        <a:defRPr sz="2800" b="1">
          <a:solidFill>
            <a:srgbClr val="FFFFFF"/>
          </a:solidFill>
          <a:latin typeface="黑体" pitchFamily="2" charset="-122"/>
          <a:ea typeface="黑体" pitchFamily="2" charset="-122"/>
        </a:defRPr>
      </a:lvl6pPr>
      <a:lvl7pPr marL="914400" algn="l" rtl="0" eaLnBrk="1" fontAlgn="base" hangingPunct="1">
        <a:spcBef>
          <a:spcPct val="0"/>
        </a:spcBef>
        <a:spcAft>
          <a:spcPct val="0"/>
        </a:spcAft>
        <a:defRPr sz="2800" b="1">
          <a:solidFill>
            <a:srgbClr val="FFFFFF"/>
          </a:solidFill>
          <a:latin typeface="黑体" pitchFamily="2" charset="-122"/>
          <a:ea typeface="黑体" pitchFamily="2" charset="-122"/>
        </a:defRPr>
      </a:lvl7pPr>
      <a:lvl8pPr marL="1371600" algn="l" rtl="0" eaLnBrk="1" fontAlgn="base" hangingPunct="1">
        <a:spcBef>
          <a:spcPct val="0"/>
        </a:spcBef>
        <a:spcAft>
          <a:spcPct val="0"/>
        </a:spcAft>
        <a:defRPr sz="2800" b="1">
          <a:solidFill>
            <a:srgbClr val="FFFFFF"/>
          </a:solidFill>
          <a:latin typeface="黑体" pitchFamily="2" charset="-122"/>
          <a:ea typeface="黑体" pitchFamily="2" charset="-122"/>
        </a:defRPr>
      </a:lvl8pPr>
      <a:lvl9pPr marL="1828800" algn="l" rtl="0" eaLnBrk="1" fontAlgn="base" hangingPunct="1">
        <a:spcBef>
          <a:spcPct val="0"/>
        </a:spcBef>
        <a:spcAft>
          <a:spcPct val="0"/>
        </a:spcAft>
        <a:defRPr sz="2800" b="1">
          <a:solidFill>
            <a:srgbClr val="FFFFFF"/>
          </a:solidFill>
          <a:latin typeface="黑体" pitchFamily="2" charset="-122"/>
          <a:ea typeface="黑体" pitchFamily="2" charset="-122"/>
        </a:defRPr>
      </a:lvl9pPr>
    </p:titleStyle>
    <p:bodyStyle>
      <a:lvl1pPr marL="342900" indent="-342900" algn="l" rtl="0" eaLnBrk="0" fontAlgn="base" hangingPunct="0">
        <a:spcBef>
          <a:spcPct val="20000"/>
        </a:spcBef>
        <a:spcAft>
          <a:spcPct val="0"/>
        </a:spcAft>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00"/>
          </a:solidFill>
          <a:latin typeface="+mn-lt"/>
          <a:ea typeface="+mn-ea"/>
        </a:defRPr>
      </a:lvl2pPr>
      <a:lvl3pPr marL="1143000" indent="-228600" algn="l" rtl="0" eaLnBrk="0" fontAlgn="base" hangingPunct="0">
        <a:spcBef>
          <a:spcPct val="20000"/>
        </a:spcBef>
        <a:spcAft>
          <a:spcPct val="0"/>
        </a:spcAft>
        <a:buChar char="•"/>
        <a:defRPr sz="2000" b="1">
          <a:solidFill>
            <a:srgbClr val="000000"/>
          </a:solidFill>
          <a:latin typeface="+mn-lt"/>
          <a:ea typeface="+mn-ea"/>
        </a:defRPr>
      </a:lvl3pPr>
      <a:lvl4pPr marL="1600200" indent="-228600" algn="l" rtl="0" eaLnBrk="0" fontAlgn="base" hangingPunct="0">
        <a:spcBef>
          <a:spcPct val="20000"/>
        </a:spcBef>
        <a:spcAft>
          <a:spcPct val="0"/>
        </a:spcAft>
        <a:buChar char="–"/>
        <a:defRPr sz="2000" b="1">
          <a:solidFill>
            <a:srgbClr val="000000"/>
          </a:solidFill>
          <a:latin typeface="+mn-lt"/>
          <a:ea typeface="+mn-ea"/>
        </a:defRPr>
      </a:lvl4pPr>
      <a:lvl5pPr marL="2057400" indent="-228600" algn="l" rtl="0" eaLnBrk="0" fontAlgn="base" hangingPunct="0">
        <a:spcBef>
          <a:spcPct val="20000"/>
        </a:spcBef>
        <a:spcAft>
          <a:spcPct val="0"/>
        </a:spcAft>
        <a:buChar char="»"/>
        <a:defRPr sz="2000" b="1">
          <a:solidFill>
            <a:srgbClr val="000000"/>
          </a:solidFill>
          <a:latin typeface="+mn-lt"/>
          <a:ea typeface="+mn-ea"/>
        </a:defRPr>
      </a:lvl5pPr>
      <a:lvl6pPr marL="2514600" indent="-228600" algn="l" rtl="0" eaLnBrk="1" fontAlgn="base" hangingPunct="1">
        <a:spcBef>
          <a:spcPct val="20000"/>
        </a:spcBef>
        <a:spcAft>
          <a:spcPct val="0"/>
        </a:spcAft>
        <a:buChar char="»"/>
        <a:defRPr sz="2000" b="1">
          <a:solidFill>
            <a:srgbClr val="000000"/>
          </a:solidFill>
          <a:latin typeface="+mn-lt"/>
          <a:ea typeface="+mn-ea"/>
        </a:defRPr>
      </a:lvl6pPr>
      <a:lvl7pPr marL="2971800" indent="-228600" algn="l" rtl="0" eaLnBrk="1" fontAlgn="base" hangingPunct="1">
        <a:spcBef>
          <a:spcPct val="20000"/>
        </a:spcBef>
        <a:spcAft>
          <a:spcPct val="0"/>
        </a:spcAft>
        <a:buChar char="»"/>
        <a:defRPr sz="2000" b="1">
          <a:solidFill>
            <a:srgbClr val="000000"/>
          </a:solidFill>
          <a:latin typeface="+mn-lt"/>
          <a:ea typeface="+mn-ea"/>
        </a:defRPr>
      </a:lvl7pPr>
      <a:lvl8pPr marL="3429000" indent="-228600" algn="l" rtl="0" eaLnBrk="1" fontAlgn="base" hangingPunct="1">
        <a:spcBef>
          <a:spcPct val="20000"/>
        </a:spcBef>
        <a:spcAft>
          <a:spcPct val="0"/>
        </a:spcAft>
        <a:buChar char="»"/>
        <a:defRPr sz="2000" b="1">
          <a:solidFill>
            <a:srgbClr val="000000"/>
          </a:solidFill>
          <a:latin typeface="+mn-lt"/>
          <a:ea typeface="+mn-ea"/>
        </a:defRPr>
      </a:lvl8pPr>
      <a:lvl9pPr marL="3886200" indent="-228600" algn="l" rtl="0" eaLnBrk="1" fontAlgn="base" hangingPunct="1">
        <a:spcBef>
          <a:spcPct val="20000"/>
        </a:spcBef>
        <a:spcAft>
          <a:spcPct val="0"/>
        </a:spcAft>
        <a:buChar char="»"/>
        <a:defRPr sz="2000" b="1">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3362" y="2420888"/>
            <a:ext cx="8910638" cy="1219200"/>
          </a:xfrm>
        </p:spPr>
        <p:txBody>
          <a:bodyPr/>
          <a:lstStyle/>
          <a:p>
            <a:pPr eaLnBrk="1" hangingPunct="1"/>
            <a:r>
              <a:rPr lang="zh-CN" altLang="zh-CN" sz="5400" dirty="0"/>
              <a:t>任务</a:t>
            </a:r>
            <a:r>
              <a:rPr lang="en-US" altLang="zh-CN" sz="5400" dirty="0"/>
              <a:t>5 </a:t>
            </a:r>
            <a:r>
              <a:rPr lang="zh-CN" altLang="zh-CN" sz="5400" dirty="0"/>
              <a:t>布氏杆菌病防治</a:t>
            </a:r>
            <a:endParaRPr lang="zh-CN" altLang="en-US" sz="5400" dirty="0">
              <a:solidFill>
                <a:srgbClr val="002060"/>
              </a:solidFill>
              <a:latin typeface="隶书" pitchFamily="49" charset="-122"/>
              <a:ea typeface="隶书"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extBox 4"/>
          <p:cNvSpPr txBox="1">
            <a:spLocks noChangeArrowheads="1"/>
          </p:cNvSpPr>
          <p:nvPr/>
        </p:nvSpPr>
        <p:spPr bwMode="auto">
          <a:xfrm>
            <a:off x="250825" y="404813"/>
            <a:ext cx="4995863"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
        <p:nvSpPr>
          <p:cNvPr id="6" name="TextBox 5"/>
          <p:cNvSpPr txBox="1"/>
          <p:nvPr/>
        </p:nvSpPr>
        <p:spPr>
          <a:xfrm>
            <a:off x="467544" y="1196752"/>
            <a:ext cx="2304256" cy="584775"/>
          </a:xfrm>
          <a:prstGeom prst="rect">
            <a:avLst/>
          </a:prstGeom>
          <a:solidFill>
            <a:srgbClr val="92D050"/>
          </a:solidFill>
          <a:scene3d>
            <a:camera prst="orthographicFront"/>
            <a:lightRig rig="threePt" dir="t"/>
          </a:scene3d>
          <a:sp3d>
            <a:bevelT/>
          </a:sp3d>
        </p:spPr>
        <p:txBody>
          <a:bodyPr>
            <a:spAutoFit/>
          </a:bodyPr>
          <a:lstStyle/>
          <a:p>
            <a:pPr algn="ctr">
              <a:defRPr/>
            </a:pPr>
            <a:r>
              <a:rPr lang="zh-CN" altLang="en-US" sz="3200" dirty="0">
                <a:solidFill>
                  <a:srgbClr val="FFFFFF"/>
                </a:solidFill>
                <a:effectLst>
                  <a:outerShdw blurRad="38100" dist="38100" dir="2700000" algn="tl">
                    <a:srgbClr val="000000">
                      <a:alpha val="43137"/>
                    </a:srgbClr>
                  </a:outerShdw>
                </a:effectLst>
              </a:rPr>
              <a:t>一   概述</a:t>
            </a:r>
          </a:p>
        </p:txBody>
      </p:sp>
      <p:sp>
        <p:nvSpPr>
          <p:cNvPr id="14344" name="Text Box 8"/>
          <p:cNvSpPr txBox="1">
            <a:spLocks noChangeArrowheads="1"/>
          </p:cNvSpPr>
          <p:nvPr/>
        </p:nvSpPr>
        <p:spPr bwMode="auto">
          <a:xfrm>
            <a:off x="250825" y="1844675"/>
            <a:ext cx="8642350" cy="1446213"/>
          </a:xfrm>
          <a:prstGeom prst="rect">
            <a:avLst/>
          </a:prstGeom>
          <a:solidFill>
            <a:schemeClr val="tx1"/>
          </a:solidFill>
          <a:ln w="9525">
            <a:noFill/>
            <a:miter lim="800000"/>
            <a:headEnd/>
            <a:tailEnd/>
          </a:ln>
        </p:spPr>
        <p:txBody>
          <a:bodyPr>
            <a:spAutoFit/>
          </a:bodyPr>
          <a:lstStyle/>
          <a:p>
            <a:pPr>
              <a:spcBef>
                <a:spcPct val="50000"/>
              </a:spcBef>
            </a:pPr>
            <a:r>
              <a:rPr lang="zh-CN" altLang="en-US" sz="3200" dirty="0">
                <a:solidFill>
                  <a:schemeClr val="bg1"/>
                </a:solidFill>
                <a:effectLst>
                  <a:outerShdw blurRad="38100" dist="38100" dir="2700000" algn="tl">
                    <a:srgbClr val="000000">
                      <a:alpha val="43137"/>
                    </a:srgbClr>
                  </a:outerShdw>
                </a:effectLst>
              </a:rPr>
              <a:t>        </a:t>
            </a:r>
            <a:r>
              <a:rPr lang="zh-CN" altLang="en-US" sz="2800" dirty="0">
                <a:solidFill>
                  <a:schemeClr val="bg1"/>
                </a:solidFill>
                <a:effectLst>
                  <a:outerShdw blurRad="38100" dist="38100" dir="2700000" algn="tl">
                    <a:srgbClr val="000000">
                      <a:alpha val="43137"/>
                    </a:srgbClr>
                  </a:outerShdw>
                </a:effectLst>
                <a:ea typeface="楷体" pitchFamily="49" charset="-122"/>
              </a:rPr>
              <a:t>布氏杆菌病是由布氏杆菌属的细菌引起的人和动物共患的一种慢性传染病。在家畜中以</a:t>
            </a:r>
            <a:r>
              <a:rPr lang="zh-CN" altLang="en-US" sz="2800" dirty="0">
                <a:solidFill>
                  <a:srgbClr val="000000"/>
                </a:solidFill>
                <a:effectLst>
                  <a:outerShdw blurRad="38100" dist="38100" dir="2700000" algn="tl">
                    <a:srgbClr val="000000">
                      <a:alpha val="43137"/>
                    </a:srgbClr>
                  </a:outerShdw>
                </a:effectLst>
                <a:ea typeface="楷体" pitchFamily="49" charset="-122"/>
              </a:rPr>
              <a:t>牛</a:t>
            </a:r>
            <a:r>
              <a:rPr lang="zh-CN" altLang="en-US" sz="2800" dirty="0">
                <a:solidFill>
                  <a:schemeClr val="bg1"/>
                </a:solidFill>
                <a:effectLst>
                  <a:outerShdw blurRad="38100" dist="38100" dir="2700000" algn="tl">
                    <a:srgbClr val="000000">
                      <a:alpha val="43137"/>
                    </a:srgbClr>
                  </a:outerShdw>
                </a:effectLst>
                <a:ea typeface="楷体" pitchFamily="49" charset="-122"/>
              </a:rPr>
              <a:t>、</a:t>
            </a:r>
            <a:r>
              <a:rPr lang="zh-CN" altLang="en-US" sz="2800" dirty="0">
                <a:solidFill>
                  <a:srgbClr val="FC0128"/>
                </a:solidFill>
                <a:effectLst>
                  <a:outerShdw blurRad="38100" dist="38100" dir="2700000" algn="tl">
                    <a:srgbClr val="000000">
                      <a:alpha val="43137"/>
                    </a:srgbClr>
                  </a:outerShdw>
                </a:effectLst>
                <a:ea typeface="楷体" pitchFamily="49" charset="-122"/>
              </a:rPr>
              <a:t>羊</a:t>
            </a:r>
            <a:r>
              <a:rPr lang="zh-CN" altLang="en-US" sz="2800" dirty="0">
                <a:solidFill>
                  <a:schemeClr val="bg1"/>
                </a:solidFill>
                <a:effectLst>
                  <a:outerShdw blurRad="38100" dist="38100" dir="2700000" algn="tl">
                    <a:srgbClr val="000000">
                      <a:alpha val="43137"/>
                    </a:srgbClr>
                  </a:outerShdw>
                </a:effectLst>
                <a:ea typeface="楷体" pitchFamily="49" charset="-122"/>
              </a:rPr>
              <a:t>、</a:t>
            </a:r>
            <a:r>
              <a:rPr lang="zh-CN" altLang="en-US" sz="2800" dirty="0">
                <a:solidFill>
                  <a:srgbClr val="000000"/>
                </a:solidFill>
                <a:effectLst>
                  <a:outerShdw blurRad="38100" dist="38100" dir="2700000" algn="tl">
                    <a:srgbClr val="000000">
                      <a:alpha val="43137"/>
                    </a:srgbClr>
                  </a:outerShdw>
                </a:effectLst>
                <a:ea typeface="楷体" pitchFamily="49" charset="-122"/>
              </a:rPr>
              <a:t>猪</a:t>
            </a:r>
            <a:r>
              <a:rPr lang="zh-CN" altLang="en-US" sz="2800" dirty="0">
                <a:solidFill>
                  <a:schemeClr val="bg1"/>
                </a:solidFill>
                <a:effectLst>
                  <a:outerShdw blurRad="38100" dist="38100" dir="2700000" algn="tl">
                    <a:srgbClr val="000000">
                      <a:alpha val="43137"/>
                    </a:srgbClr>
                  </a:outerShdw>
                </a:effectLst>
                <a:ea typeface="楷体" pitchFamily="49" charset="-122"/>
              </a:rPr>
              <a:t>最为易感。</a:t>
            </a:r>
            <a:endParaRPr lang="zh-CN" altLang="en-US" sz="2800"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p:txBody>
      </p:sp>
      <p:sp>
        <p:nvSpPr>
          <p:cNvPr id="14345" name="Text Box 9"/>
          <p:cNvSpPr txBox="1">
            <a:spLocks noChangeArrowheads="1"/>
          </p:cNvSpPr>
          <p:nvPr/>
        </p:nvSpPr>
        <p:spPr bwMode="auto">
          <a:xfrm>
            <a:off x="250825" y="3382512"/>
            <a:ext cx="8642350" cy="1016000"/>
          </a:xfrm>
          <a:prstGeom prst="rect">
            <a:avLst/>
          </a:prstGeom>
          <a:solidFill>
            <a:srgbClr val="FFCCFF"/>
          </a:solidFill>
          <a:ln w="9525">
            <a:noFill/>
            <a:miter lim="800000"/>
            <a:headEnd/>
            <a:tailEnd/>
          </a:ln>
        </p:spPr>
        <p:txBody>
          <a:bodyPr>
            <a:spAutoFit/>
          </a:bodyPr>
          <a:lstStyle/>
          <a:p>
            <a:pPr>
              <a:spcBef>
                <a:spcPct val="50000"/>
              </a:spcBef>
            </a:pPr>
            <a:r>
              <a:rPr lang="zh-CN" altLang="en-US" sz="3200" dirty="0">
                <a:solidFill>
                  <a:srgbClr val="FF0066"/>
                </a:solidFill>
                <a:effectLst>
                  <a:outerShdw blurRad="38100" dist="38100" dir="2700000" algn="tl">
                    <a:srgbClr val="000000">
                      <a:alpha val="43137"/>
                    </a:srgbClr>
                  </a:outerShdw>
                </a:effectLst>
                <a:latin typeface="楷体" pitchFamily="49" charset="-122"/>
                <a:ea typeface="楷体" pitchFamily="49" charset="-122"/>
              </a:rPr>
              <a:t>    </a:t>
            </a:r>
            <a:r>
              <a:rPr lang="zh-CN" altLang="en-US" sz="2800" dirty="0">
                <a:solidFill>
                  <a:srgbClr val="FF0066"/>
                </a:solidFill>
                <a:effectLst>
                  <a:outerShdw blurRad="38100" dist="38100" dir="2700000" algn="tl">
                    <a:srgbClr val="000000">
                      <a:alpha val="43137"/>
                    </a:srgbClr>
                  </a:outerShdw>
                </a:effectLst>
                <a:latin typeface="楷体" pitchFamily="49" charset="-122"/>
                <a:ea typeface="楷体" pitchFamily="49" charset="-122"/>
              </a:rPr>
              <a:t>特征：</a:t>
            </a:r>
            <a:r>
              <a:rPr lang="zh-CN" altLang="en-US" sz="2800" dirty="0">
                <a:solidFill>
                  <a:srgbClr val="000000"/>
                </a:solidFill>
                <a:effectLst>
                  <a:outerShdw blurRad="38100" dist="38100" dir="2700000" algn="tl">
                    <a:srgbClr val="000000">
                      <a:alpha val="43137"/>
                    </a:srgbClr>
                  </a:outerShdw>
                </a:effectLst>
                <a:ea typeface="楷体" pitchFamily="49" charset="-122"/>
              </a:rPr>
              <a:t>生殖器官和胎膜发炎，引起流产，不育和各种组织的局部病灶。</a:t>
            </a:r>
            <a:r>
              <a:rPr lang="zh-CN" altLang="en-US" sz="2800" dirty="0">
                <a:solidFill>
                  <a:schemeClr val="bg1"/>
                </a:solidFill>
                <a:effectLst>
                  <a:outerShdw blurRad="38100" dist="38100" dir="2700000" algn="tl">
                    <a:srgbClr val="000000">
                      <a:alpha val="43137"/>
                    </a:srgbClr>
                  </a:outerShdw>
                </a:effectLst>
                <a:latin typeface="楷体" pitchFamily="49" charset="-122"/>
                <a:ea typeface="楷体" pitchFamily="49" charset="-122"/>
              </a:rPr>
              <a:t> </a:t>
            </a:r>
          </a:p>
        </p:txBody>
      </p:sp>
      <p:sp>
        <p:nvSpPr>
          <p:cNvPr id="2" name="Text Box 8"/>
          <p:cNvSpPr txBox="1">
            <a:spLocks noChangeArrowheads="1"/>
          </p:cNvSpPr>
          <p:nvPr/>
        </p:nvSpPr>
        <p:spPr bwMode="auto">
          <a:xfrm>
            <a:off x="250825" y="4463599"/>
            <a:ext cx="8642350" cy="1014413"/>
          </a:xfrm>
          <a:prstGeom prst="rect">
            <a:avLst/>
          </a:prstGeom>
          <a:solidFill>
            <a:schemeClr val="bg1">
              <a:lumMod val="20000"/>
              <a:lumOff val="80000"/>
            </a:schemeClr>
          </a:solidFill>
          <a:ln w="9525">
            <a:noFill/>
            <a:miter lim="800000"/>
            <a:headEnd/>
            <a:tailEnd/>
          </a:ln>
        </p:spPr>
        <p:txBody>
          <a:bodyPr>
            <a:spAutoFit/>
          </a:bodyPr>
          <a:lstStyle/>
          <a:p>
            <a:pPr>
              <a:spcBef>
                <a:spcPct val="50000"/>
              </a:spcBef>
              <a:defRPr/>
            </a:pPr>
            <a:r>
              <a:rPr lang="zh-CN" altLang="en-US" sz="3200" dirty="0">
                <a:solidFill>
                  <a:srgbClr val="FC0128"/>
                </a:solidFill>
                <a:effectLst>
                  <a:outerShdw blurRad="38100" dist="38100" dir="2700000" algn="tl">
                    <a:srgbClr val="000000">
                      <a:alpha val="43137"/>
                    </a:srgbClr>
                  </a:outerShdw>
                </a:effectLst>
              </a:rPr>
              <a:t>        </a:t>
            </a:r>
            <a:r>
              <a:rPr lang="zh-CN" altLang="en-US" sz="2800" dirty="0">
                <a:solidFill>
                  <a:srgbClr val="FC0128"/>
                </a:solidFill>
                <a:effectLst>
                  <a:outerShdw blurRad="38100" dist="38100" dir="2700000" algn="tl">
                    <a:srgbClr val="000000">
                      <a:alpha val="43137"/>
                    </a:srgbClr>
                  </a:outerShdw>
                </a:effectLst>
                <a:ea typeface="楷体"/>
              </a:rPr>
              <a:t>人主要表现：</a:t>
            </a:r>
            <a:r>
              <a:rPr lang="zh-CN" altLang="en-US" sz="2800" dirty="0">
                <a:solidFill>
                  <a:schemeClr val="bg1"/>
                </a:solidFill>
                <a:effectLst>
                  <a:outerShdw blurRad="38100" dist="38100" dir="2700000" algn="tl">
                    <a:srgbClr val="000000">
                      <a:alpha val="43137"/>
                    </a:srgbClr>
                  </a:outerShdw>
                </a:effectLst>
                <a:ea typeface="楷体"/>
              </a:rPr>
              <a:t>波浪热、多汗、关节炎、睾丸炎、肝脾肿大等症状。</a:t>
            </a:r>
            <a:r>
              <a:rPr lang="zh-CN" altLang="en-US" sz="2800" dirty="0">
                <a:solidFill>
                  <a:srgbClr val="000000"/>
                </a:solidFill>
                <a:effectLst>
                  <a:outerShdw blurRad="38100" dist="38100" dir="2700000" algn="tl">
                    <a:srgbClr val="000000">
                      <a:alpha val="43137"/>
                    </a:srgbClr>
                  </a:outerShdw>
                </a:effectLst>
                <a:latin typeface="楷体" pitchFamily="49" charset="-122"/>
                <a:ea typeface="楷体"/>
              </a:rPr>
              <a:t> </a:t>
            </a:r>
          </a:p>
        </p:txBody>
      </p:sp>
      <p:sp>
        <p:nvSpPr>
          <p:cNvPr id="7" name="TextBox 6"/>
          <p:cNvSpPr txBox="1">
            <a:spLocks noChangeArrowheads="1"/>
          </p:cNvSpPr>
          <p:nvPr/>
        </p:nvSpPr>
        <p:spPr bwMode="auto">
          <a:xfrm>
            <a:off x="250825" y="5591408"/>
            <a:ext cx="8642350" cy="522287"/>
          </a:xfrm>
          <a:prstGeom prst="rect">
            <a:avLst/>
          </a:prstGeom>
          <a:solidFill>
            <a:srgbClr val="FFCCFF"/>
          </a:solidFill>
          <a:ln w="9525">
            <a:noFill/>
            <a:miter lim="800000"/>
            <a:headEnd/>
            <a:tailEnd/>
          </a:ln>
        </p:spPr>
        <p:txBody>
          <a:bodyPr>
            <a:spAutoFit/>
          </a:bodyPr>
          <a:lstStyle/>
          <a:p>
            <a:r>
              <a:rPr lang="zh-CN" altLang="en-US" sz="2800" dirty="0">
                <a:solidFill>
                  <a:schemeClr val="bg1"/>
                </a:solidFill>
                <a:effectLst>
                  <a:outerShdw blurRad="38100" dist="38100" dir="2700000" algn="tl">
                    <a:srgbClr val="000000">
                      <a:alpha val="43137"/>
                    </a:srgbClr>
                  </a:outerShdw>
                </a:effectLst>
                <a:ea typeface="楷体" pitchFamily="49" charset="-122"/>
              </a:rPr>
              <a:t>       本病呈世界性分布，可引起不同程度的流行。</a:t>
            </a:r>
            <a:endParaRPr lang="zh-CN" altLang="en-US" sz="2800" dirty="0">
              <a:effectLst>
                <a:outerShdw blurRad="38100" dist="38100" dir="2700000" algn="tl">
                  <a:srgbClr val="000000">
                    <a:alpha val="43137"/>
                  </a:srgbClr>
                </a:outerShdw>
              </a:effectLst>
              <a:ea typeface="楷体" pitchFamily="49" charset="-122"/>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diamond(in)">
                                      <p:cBhvr>
                                        <p:cTn id="12" dur="20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diamond(in)">
                                      <p:cBhvr>
                                        <p:cTn id="17" dur="2000"/>
                                        <p:tgtEl>
                                          <p:spTgt spid="1434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95288" y="1989138"/>
            <a:ext cx="8424862" cy="4524375"/>
          </a:xfrm>
          <a:prstGeom prst="rect">
            <a:avLst/>
          </a:prstGeom>
          <a:solidFill>
            <a:srgbClr val="FFCCFF"/>
          </a:solidFill>
        </p:spPr>
        <p:txBody>
          <a:bodyPr>
            <a:spAutoFit/>
          </a:bodyPr>
          <a:lstStyle/>
          <a:p>
            <a:pPr>
              <a:lnSpc>
                <a:spcPct val="150000"/>
              </a:lnSpc>
              <a:defRPr/>
            </a:pPr>
            <a:r>
              <a:rPr lang="en-US" altLang="zh-CN" sz="3200" dirty="0">
                <a:solidFill>
                  <a:srgbClr val="002060"/>
                </a:solidFill>
                <a:effectLst>
                  <a:outerShdw blurRad="38100" dist="38100" dir="2700000" algn="tl">
                    <a:srgbClr val="000000">
                      <a:alpha val="43137"/>
                    </a:srgbClr>
                  </a:outerShdw>
                </a:effectLst>
                <a:latin typeface="+mn-lt"/>
              </a:rPr>
              <a:t>    </a:t>
            </a:r>
            <a:r>
              <a:rPr lang="en-US" altLang="zh-CN" sz="3200" dirty="0">
                <a:solidFill>
                  <a:srgbClr val="000000"/>
                </a:solidFill>
                <a:effectLst>
                  <a:outerShdw blurRad="38100" dist="38100" dir="2700000" algn="tl">
                    <a:srgbClr val="000000">
                      <a:alpha val="43137"/>
                    </a:srgbClr>
                  </a:outerShdw>
                </a:effectLst>
                <a:latin typeface="+mn-lt"/>
              </a:rPr>
              <a:t>1.</a:t>
            </a:r>
            <a:r>
              <a:rPr lang="zh-CN" altLang="zh-CN" sz="3200" dirty="0">
                <a:solidFill>
                  <a:srgbClr val="000000"/>
                </a:solidFill>
                <a:effectLst>
                  <a:outerShdw blurRad="38100" dist="38100" dir="2700000" algn="tl">
                    <a:srgbClr val="000000">
                      <a:alpha val="43137"/>
                    </a:srgbClr>
                  </a:outerShdw>
                </a:effectLst>
                <a:latin typeface="+mn-lt"/>
              </a:rPr>
              <a:t>形态：</a:t>
            </a:r>
            <a:r>
              <a:rPr lang="zh-CN" altLang="zh-CN" sz="3200" dirty="0">
                <a:solidFill>
                  <a:srgbClr val="00B050"/>
                </a:solidFill>
                <a:effectLst>
                  <a:outerShdw blurRad="38100" dist="38100" dir="2700000" algn="tl">
                    <a:srgbClr val="000000">
                      <a:alpha val="43137"/>
                    </a:srgbClr>
                  </a:outerShdw>
                </a:effectLst>
                <a:latin typeface="+mn-lt"/>
              </a:rPr>
              <a:t>短而宽的小杆菌，近似球形，</a:t>
            </a:r>
            <a:r>
              <a:rPr lang="en-US" altLang="zh-CN" sz="3200" dirty="0">
                <a:solidFill>
                  <a:srgbClr val="00B050"/>
                </a:solidFill>
                <a:effectLst>
                  <a:outerShdw blurRad="38100" dist="38100" dir="2700000" algn="tl">
                    <a:srgbClr val="000000">
                      <a:alpha val="43137"/>
                    </a:srgbClr>
                  </a:outerShdw>
                </a:effectLst>
                <a:latin typeface="+mn-lt"/>
              </a:rPr>
              <a:t>G</a:t>
            </a:r>
            <a:r>
              <a:rPr lang="en-US" altLang="zh-CN" sz="3200" baseline="30000" dirty="0">
                <a:solidFill>
                  <a:srgbClr val="00B050"/>
                </a:solidFill>
                <a:effectLst>
                  <a:outerShdw blurRad="38100" dist="38100" dir="2700000" algn="tl">
                    <a:srgbClr val="000000">
                      <a:alpha val="43137"/>
                    </a:srgbClr>
                  </a:outerShdw>
                </a:effectLst>
                <a:latin typeface="+mn-lt"/>
              </a:rPr>
              <a:t>-</a:t>
            </a:r>
            <a:r>
              <a:rPr lang="zh-CN" altLang="zh-CN" sz="3200" dirty="0">
                <a:solidFill>
                  <a:srgbClr val="00B050"/>
                </a:solidFill>
                <a:effectLst>
                  <a:outerShdw blurRad="38100" dist="38100" dir="2700000" algn="tl">
                    <a:srgbClr val="000000">
                      <a:alpha val="43137"/>
                    </a:srgbClr>
                  </a:outerShdw>
                </a:effectLst>
                <a:latin typeface="+mn-lt"/>
              </a:rPr>
              <a:t>。</a:t>
            </a:r>
          </a:p>
          <a:p>
            <a:pPr>
              <a:lnSpc>
                <a:spcPct val="150000"/>
              </a:lnSpc>
              <a:defRPr/>
            </a:pPr>
            <a:r>
              <a:rPr lang="en-US" altLang="zh-CN" sz="3200" dirty="0">
                <a:solidFill>
                  <a:srgbClr val="002060"/>
                </a:solidFill>
                <a:effectLst>
                  <a:outerShdw blurRad="38100" dist="38100" dir="2700000" algn="tl">
                    <a:srgbClr val="000000">
                      <a:alpha val="43137"/>
                    </a:srgbClr>
                  </a:outerShdw>
                </a:effectLst>
                <a:latin typeface="+mn-lt"/>
              </a:rPr>
              <a:t>    </a:t>
            </a:r>
            <a:r>
              <a:rPr lang="en-US" altLang="zh-CN" sz="3200" dirty="0">
                <a:solidFill>
                  <a:srgbClr val="000000"/>
                </a:solidFill>
                <a:effectLst>
                  <a:outerShdw blurRad="38100" dist="38100" dir="2700000" algn="tl">
                    <a:srgbClr val="000000">
                      <a:alpha val="43137"/>
                    </a:srgbClr>
                  </a:outerShdw>
                </a:effectLst>
                <a:latin typeface="+mn-lt"/>
              </a:rPr>
              <a:t>2.</a:t>
            </a:r>
            <a:r>
              <a:rPr lang="zh-CN" altLang="zh-CN" sz="3200" dirty="0">
                <a:solidFill>
                  <a:srgbClr val="000000"/>
                </a:solidFill>
                <a:effectLst>
                  <a:outerShdw blurRad="38100" dist="38100" dir="2700000" algn="tl">
                    <a:srgbClr val="000000">
                      <a:alpha val="43137"/>
                    </a:srgbClr>
                  </a:outerShdw>
                </a:effectLst>
                <a:latin typeface="+mn-lt"/>
              </a:rPr>
              <a:t>生物型：</a:t>
            </a:r>
            <a:r>
              <a:rPr lang="zh-CN" altLang="zh-CN" sz="3200" dirty="0">
                <a:solidFill>
                  <a:srgbClr val="00B050"/>
                </a:solidFill>
                <a:effectLst>
                  <a:outerShdw blurRad="38100" dist="38100" dir="2700000" algn="tl">
                    <a:srgbClr val="000000">
                      <a:alpha val="43137"/>
                    </a:srgbClr>
                  </a:outerShdw>
                </a:effectLst>
                <a:latin typeface="+mn-lt"/>
              </a:rPr>
              <a:t>根据血清学特性，生长特性，对某些染料抑制作用等不同可分为</a:t>
            </a:r>
            <a:r>
              <a:rPr lang="en-US" altLang="zh-CN" sz="3200" dirty="0">
                <a:solidFill>
                  <a:srgbClr val="00B050"/>
                </a:solidFill>
                <a:effectLst>
                  <a:outerShdw blurRad="38100" dist="38100" dir="2700000" algn="tl">
                    <a:srgbClr val="000000">
                      <a:alpha val="43137"/>
                    </a:srgbClr>
                  </a:outerShdw>
                </a:effectLst>
                <a:latin typeface="+mn-lt"/>
              </a:rPr>
              <a:t>6</a:t>
            </a:r>
            <a:r>
              <a:rPr lang="zh-CN" altLang="zh-CN" sz="3200" dirty="0">
                <a:solidFill>
                  <a:srgbClr val="00B050"/>
                </a:solidFill>
                <a:effectLst>
                  <a:outerShdw blurRad="38100" dist="38100" dir="2700000" algn="tl">
                    <a:srgbClr val="000000">
                      <a:alpha val="43137"/>
                    </a:srgbClr>
                  </a:outerShdw>
                </a:effectLst>
                <a:latin typeface="+mn-lt"/>
              </a:rPr>
              <a:t>种</a:t>
            </a:r>
            <a:r>
              <a:rPr lang="en-US" altLang="zh-CN" sz="3200" dirty="0">
                <a:solidFill>
                  <a:srgbClr val="00B050"/>
                </a:solidFill>
                <a:effectLst>
                  <a:outerShdw blurRad="38100" dist="38100" dir="2700000" algn="tl">
                    <a:srgbClr val="000000">
                      <a:alpha val="43137"/>
                    </a:srgbClr>
                  </a:outerShdw>
                </a:effectLst>
                <a:latin typeface="+mn-lt"/>
              </a:rPr>
              <a:t>20</a:t>
            </a:r>
            <a:r>
              <a:rPr lang="zh-CN" altLang="zh-CN" sz="3200" dirty="0">
                <a:solidFill>
                  <a:srgbClr val="00B050"/>
                </a:solidFill>
                <a:effectLst>
                  <a:outerShdw blurRad="38100" dist="38100" dir="2700000" algn="tl">
                    <a:srgbClr val="000000">
                      <a:alpha val="43137"/>
                    </a:srgbClr>
                  </a:outerShdw>
                </a:effectLst>
                <a:latin typeface="+mn-lt"/>
              </a:rPr>
              <a:t>个生物型，即猪布氏杆菌有</a:t>
            </a:r>
            <a:r>
              <a:rPr lang="en-US" altLang="zh-CN" sz="3200" dirty="0">
                <a:solidFill>
                  <a:srgbClr val="00B050"/>
                </a:solidFill>
                <a:effectLst>
                  <a:outerShdw blurRad="38100" dist="38100" dir="2700000" algn="tl">
                    <a:srgbClr val="000000">
                      <a:alpha val="43137"/>
                    </a:srgbClr>
                  </a:outerShdw>
                </a:effectLst>
                <a:latin typeface="+mn-lt"/>
              </a:rPr>
              <a:t>5</a:t>
            </a:r>
            <a:r>
              <a:rPr lang="zh-CN" altLang="zh-CN" sz="3200" dirty="0">
                <a:solidFill>
                  <a:srgbClr val="00B050"/>
                </a:solidFill>
                <a:effectLst>
                  <a:outerShdw blurRad="38100" dist="38100" dir="2700000" algn="tl">
                    <a:srgbClr val="000000">
                      <a:alpha val="43137"/>
                    </a:srgbClr>
                  </a:outerShdw>
                </a:effectLst>
                <a:latin typeface="+mn-lt"/>
              </a:rPr>
              <a:t>个生物型，牛流产布氏杆菌</a:t>
            </a:r>
            <a:r>
              <a:rPr lang="en-US" altLang="zh-CN" sz="3200" dirty="0">
                <a:solidFill>
                  <a:srgbClr val="00B050"/>
                </a:solidFill>
                <a:effectLst>
                  <a:outerShdw blurRad="38100" dist="38100" dir="2700000" algn="tl">
                    <a:srgbClr val="000000">
                      <a:alpha val="43137"/>
                    </a:srgbClr>
                  </a:outerShdw>
                </a:effectLst>
                <a:latin typeface="+mn-lt"/>
              </a:rPr>
              <a:t>9</a:t>
            </a:r>
            <a:r>
              <a:rPr lang="zh-CN" altLang="zh-CN" sz="3200" dirty="0">
                <a:solidFill>
                  <a:srgbClr val="00B050"/>
                </a:solidFill>
                <a:effectLst>
                  <a:outerShdw blurRad="38100" dist="38100" dir="2700000" algn="tl">
                    <a:srgbClr val="000000">
                      <a:alpha val="43137"/>
                    </a:srgbClr>
                  </a:outerShdw>
                </a:effectLst>
                <a:latin typeface="+mn-lt"/>
              </a:rPr>
              <a:t>个，羊</a:t>
            </a:r>
            <a:r>
              <a:rPr lang="en-US" altLang="zh-CN" sz="3200" dirty="0">
                <a:solidFill>
                  <a:srgbClr val="00B050"/>
                </a:solidFill>
                <a:effectLst>
                  <a:outerShdw blurRad="38100" dist="38100" dir="2700000" algn="tl">
                    <a:srgbClr val="000000">
                      <a:alpha val="43137"/>
                    </a:srgbClr>
                  </a:outerShdw>
                </a:effectLst>
                <a:latin typeface="+mn-lt"/>
              </a:rPr>
              <a:t>3</a:t>
            </a:r>
            <a:r>
              <a:rPr lang="zh-CN" altLang="zh-CN" sz="3200" dirty="0">
                <a:solidFill>
                  <a:srgbClr val="00B050"/>
                </a:solidFill>
                <a:effectLst>
                  <a:outerShdw blurRad="38100" dist="38100" dir="2700000" algn="tl">
                    <a:srgbClr val="000000">
                      <a:alpha val="43137"/>
                    </a:srgbClr>
                  </a:outerShdw>
                </a:effectLst>
                <a:latin typeface="+mn-lt"/>
              </a:rPr>
              <a:t>个，绵羊布氏、林鼠布氏、犬布氏各</a:t>
            </a:r>
            <a:r>
              <a:rPr lang="en-US" altLang="zh-CN" sz="3200" dirty="0">
                <a:solidFill>
                  <a:srgbClr val="00B050"/>
                </a:solidFill>
                <a:effectLst>
                  <a:outerShdw blurRad="38100" dist="38100" dir="2700000" algn="tl">
                    <a:srgbClr val="000000">
                      <a:alpha val="43137"/>
                    </a:srgbClr>
                  </a:outerShdw>
                </a:effectLst>
                <a:latin typeface="+mn-lt"/>
              </a:rPr>
              <a:t>1</a:t>
            </a:r>
            <a:r>
              <a:rPr lang="zh-CN" altLang="zh-CN" sz="3200" dirty="0">
                <a:solidFill>
                  <a:srgbClr val="00B050"/>
                </a:solidFill>
                <a:effectLst>
                  <a:outerShdw blurRad="38100" dist="38100" dir="2700000" algn="tl">
                    <a:srgbClr val="000000">
                      <a:alpha val="43137"/>
                    </a:srgbClr>
                  </a:outerShdw>
                </a:effectLst>
                <a:latin typeface="+mn-lt"/>
              </a:rPr>
              <a:t>个生物型。</a:t>
            </a:r>
            <a:endParaRPr lang="zh-CN" altLang="en-US" sz="3200" dirty="0">
              <a:solidFill>
                <a:srgbClr val="00B050"/>
              </a:solidFill>
              <a:effectLst>
                <a:outerShdw blurRad="38100" dist="38100" dir="2700000" algn="tl">
                  <a:srgbClr val="000000">
                    <a:alpha val="43137"/>
                  </a:srgbClr>
                </a:outerShdw>
              </a:effectLst>
              <a:latin typeface="+mn-lt"/>
            </a:endParaRPr>
          </a:p>
        </p:txBody>
      </p:sp>
      <p:sp>
        <p:nvSpPr>
          <p:cNvPr id="16" name="TextBox 15"/>
          <p:cNvSpPr txBox="1"/>
          <p:nvPr/>
        </p:nvSpPr>
        <p:spPr>
          <a:xfrm>
            <a:off x="395288" y="1975925"/>
            <a:ext cx="8424862" cy="4524375"/>
          </a:xfrm>
          <a:prstGeom prst="rect">
            <a:avLst/>
          </a:prstGeom>
          <a:solidFill>
            <a:schemeClr val="accent5">
              <a:lumMod val="40000"/>
              <a:lumOff val="60000"/>
            </a:schemeClr>
          </a:solidFill>
        </p:spPr>
        <p:txBody>
          <a:bodyPr>
            <a:spAutoFit/>
          </a:bodyPr>
          <a:lstStyle/>
          <a:p>
            <a:pPr>
              <a:lnSpc>
                <a:spcPct val="150000"/>
              </a:lnSpc>
              <a:defRPr/>
            </a:pPr>
            <a:r>
              <a:rPr lang="en-US" altLang="zh-CN" sz="3200" dirty="0">
                <a:solidFill>
                  <a:srgbClr val="C00000"/>
                </a:solidFill>
                <a:effectLst>
                  <a:outerShdw blurRad="38100" dist="38100" dir="2700000" algn="tl">
                    <a:srgbClr val="000000">
                      <a:alpha val="43137"/>
                    </a:srgbClr>
                  </a:outerShdw>
                </a:effectLst>
                <a:latin typeface="+mn-ea"/>
                <a:ea typeface="+mn-ea"/>
              </a:rPr>
              <a:t>    </a:t>
            </a:r>
            <a:r>
              <a:rPr lang="en-US" altLang="zh-CN" sz="3200" dirty="0">
                <a:solidFill>
                  <a:srgbClr val="000000"/>
                </a:solidFill>
                <a:effectLst>
                  <a:outerShdw blurRad="38100" dist="38100" dir="2700000" algn="tl">
                    <a:srgbClr val="000000">
                      <a:alpha val="43137"/>
                    </a:srgbClr>
                  </a:outerShdw>
                </a:effectLst>
                <a:latin typeface="+mn-ea"/>
                <a:ea typeface="+mn-ea"/>
              </a:rPr>
              <a:t>3.</a:t>
            </a:r>
            <a:r>
              <a:rPr lang="zh-CN" altLang="zh-CN" sz="3200" dirty="0">
                <a:solidFill>
                  <a:srgbClr val="000000"/>
                </a:solidFill>
                <a:effectLst>
                  <a:outerShdw blurRad="38100" dist="38100" dir="2700000" algn="tl">
                    <a:srgbClr val="000000">
                      <a:alpha val="43137"/>
                    </a:srgbClr>
                  </a:outerShdw>
                </a:effectLst>
                <a:latin typeface="+mn-ea"/>
                <a:ea typeface="+mn-ea"/>
              </a:rPr>
              <a:t>分布：</a:t>
            </a:r>
            <a:r>
              <a:rPr lang="zh-CN" altLang="zh-CN" sz="3200" dirty="0">
                <a:solidFill>
                  <a:srgbClr val="C00000"/>
                </a:solidFill>
                <a:effectLst>
                  <a:outerShdw blurRad="38100" dist="38100" dir="2700000" algn="tl">
                    <a:srgbClr val="000000">
                      <a:alpha val="43137"/>
                    </a:srgbClr>
                  </a:outerShdw>
                </a:effectLst>
                <a:latin typeface="+mn-ea"/>
                <a:ea typeface="+mn-ea"/>
              </a:rPr>
              <a:t>病猪血液及脏器中，以公猪睾丸及母猪子宫胎衣中存在较多，猪阴道分泌物、流产胎儿胎衣羊水、粪尿也含有大量病菌。</a:t>
            </a:r>
          </a:p>
          <a:p>
            <a:pPr>
              <a:lnSpc>
                <a:spcPct val="150000"/>
              </a:lnSpc>
              <a:defRPr/>
            </a:pPr>
            <a:r>
              <a:rPr lang="en-US" altLang="zh-CN" sz="3200" dirty="0">
                <a:solidFill>
                  <a:srgbClr val="C00000"/>
                </a:solidFill>
                <a:effectLst>
                  <a:outerShdw blurRad="38100" dist="38100" dir="2700000" algn="tl">
                    <a:srgbClr val="000000">
                      <a:alpha val="43137"/>
                    </a:srgbClr>
                  </a:outerShdw>
                </a:effectLst>
                <a:latin typeface="+mn-ea"/>
                <a:ea typeface="+mn-ea"/>
              </a:rPr>
              <a:t>    </a:t>
            </a:r>
            <a:r>
              <a:rPr lang="en-US" altLang="zh-CN" sz="3200" dirty="0">
                <a:solidFill>
                  <a:srgbClr val="000000"/>
                </a:solidFill>
                <a:effectLst>
                  <a:outerShdw blurRad="38100" dist="38100" dir="2700000" algn="tl">
                    <a:srgbClr val="000000">
                      <a:alpha val="43137"/>
                    </a:srgbClr>
                  </a:outerShdw>
                </a:effectLst>
                <a:latin typeface="+mn-ea"/>
                <a:ea typeface="+mn-ea"/>
              </a:rPr>
              <a:t>4.</a:t>
            </a:r>
            <a:r>
              <a:rPr lang="zh-CN" altLang="zh-CN" sz="3200" dirty="0">
                <a:solidFill>
                  <a:srgbClr val="000000"/>
                </a:solidFill>
                <a:effectLst>
                  <a:outerShdw blurRad="38100" dist="38100" dir="2700000" algn="tl">
                    <a:srgbClr val="000000">
                      <a:alpha val="43137"/>
                    </a:srgbClr>
                  </a:outerShdw>
                </a:effectLst>
                <a:latin typeface="+mn-ea"/>
                <a:ea typeface="+mn-ea"/>
              </a:rPr>
              <a:t>抵抗力：</a:t>
            </a:r>
            <a:r>
              <a:rPr lang="zh-CN" altLang="zh-CN" sz="3200" dirty="0">
                <a:solidFill>
                  <a:srgbClr val="C00000"/>
                </a:solidFill>
                <a:effectLst>
                  <a:outerShdw blurRad="38100" dist="38100" dir="2700000" algn="tl">
                    <a:srgbClr val="000000">
                      <a:alpha val="43137"/>
                    </a:srgbClr>
                  </a:outerShdw>
                </a:effectLst>
                <a:latin typeface="+mn-ea"/>
                <a:ea typeface="+mn-ea"/>
              </a:rPr>
              <a:t>外界不强，一般消毒剂可杀灭。常用消毒剂：</a:t>
            </a:r>
            <a:r>
              <a:rPr lang="en-US" altLang="zh-CN" sz="3200" dirty="0">
                <a:solidFill>
                  <a:srgbClr val="C00000"/>
                </a:solidFill>
                <a:effectLst>
                  <a:outerShdw blurRad="38100" dist="38100" dir="2700000" algn="tl">
                    <a:srgbClr val="000000">
                      <a:alpha val="43137"/>
                    </a:srgbClr>
                  </a:outerShdw>
                </a:effectLst>
                <a:latin typeface="+mn-ea"/>
                <a:ea typeface="+mn-ea"/>
              </a:rPr>
              <a:t>2%NaOH</a:t>
            </a:r>
            <a:r>
              <a:rPr lang="zh-CN" altLang="zh-CN" sz="3200" dirty="0">
                <a:solidFill>
                  <a:srgbClr val="C00000"/>
                </a:solidFill>
                <a:effectLst>
                  <a:outerShdw blurRad="38100" dist="38100" dir="2700000" algn="tl">
                    <a:srgbClr val="000000">
                      <a:alpha val="43137"/>
                    </a:srgbClr>
                  </a:outerShdw>
                </a:effectLst>
                <a:latin typeface="+mn-ea"/>
                <a:ea typeface="+mn-ea"/>
              </a:rPr>
              <a:t>、</a:t>
            </a:r>
            <a:r>
              <a:rPr lang="en-US" altLang="zh-CN" sz="3200" dirty="0">
                <a:solidFill>
                  <a:srgbClr val="C00000"/>
                </a:solidFill>
                <a:effectLst>
                  <a:outerShdw blurRad="38100" dist="38100" dir="2700000" algn="tl">
                    <a:srgbClr val="000000">
                      <a:alpha val="43137"/>
                    </a:srgbClr>
                  </a:outerShdw>
                </a:effectLst>
                <a:latin typeface="+mn-ea"/>
                <a:ea typeface="+mn-ea"/>
              </a:rPr>
              <a:t>5%</a:t>
            </a:r>
            <a:r>
              <a:rPr lang="zh-CN" altLang="zh-CN" sz="3200" dirty="0">
                <a:solidFill>
                  <a:srgbClr val="C00000"/>
                </a:solidFill>
                <a:effectLst>
                  <a:outerShdw blurRad="38100" dist="38100" dir="2700000" algn="tl">
                    <a:srgbClr val="000000">
                      <a:alpha val="43137"/>
                    </a:srgbClr>
                  </a:outerShdw>
                </a:effectLst>
                <a:latin typeface="+mn-ea"/>
                <a:ea typeface="+mn-ea"/>
              </a:rPr>
              <a:t>漂白粉、碘甘油等很快灭活。</a:t>
            </a:r>
            <a:endParaRPr lang="zh-CN" altLang="en-US" dirty="0">
              <a:effectLst>
                <a:outerShdw blurRad="38100" dist="38100" dir="2700000" algn="tl">
                  <a:srgbClr val="000000">
                    <a:alpha val="43137"/>
                  </a:srgbClr>
                </a:outerShdw>
              </a:effectLst>
            </a:endParaRPr>
          </a:p>
        </p:txBody>
      </p:sp>
      <p:grpSp>
        <p:nvGrpSpPr>
          <p:cNvPr id="2" name="Group 13"/>
          <p:cNvGrpSpPr>
            <a:grpSpLocks/>
          </p:cNvGrpSpPr>
          <p:nvPr/>
        </p:nvGrpSpPr>
        <p:grpSpPr bwMode="auto">
          <a:xfrm>
            <a:off x="395288" y="1196975"/>
            <a:ext cx="2501900" cy="688975"/>
            <a:chOff x="720" y="1392"/>
            <a:chExt cx="4058" cy="480"/>
          </a:xfrm>
        </p:grpSpPr>
        <p:sp>
          <p:nvSpPr>
            <p:cNvPr id="6158"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15368"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6161" name="AutoShape 1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15364" name="Text Box 18"/>
          <p:cNvSpPr txBox="1">
            <a:spLocks noChangeArrowheads="1"/>
          </p:cNvSpPr>
          <p:nvPr/>
        </p:nvSpPr>
        <p:spPr bwMode="white">
          <a:xfrm>
            <a:off x="395288" y="1196975"/>
            <a:ext cx="2447925" cy="646113"/>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3600">
                <a:solidFill>
                  <a:srgbClr val="FFFFFF"/>
                </a:solidFill>
                <a:latin typeface="隶书" pitchFamily="49" charset="-122"/>
                <a:ea typeface="隶书" pitchFamily="49" charset="-122"/>
              </a:rPr>
              <a:t>二  病</a:t>
            </a:r>
            <a:r>
              <a:rPr lang="zh-CN" altLang="en-US" sz="3200">
                <a:solidFill>
                  <a:srgbClr val="FFFFFF"/>
                </a:solidFill>
                <a:latin typeface="隶书" pitchFamily="49" charset="-122"/>
                <a:ea typeface="隶书" pitchFamily="49" charset="-122"/>
              </a:rPr>
              <a:t> </a:t>
            </a:r>
            <a:r>
              <a:rPr lang="zh-CN" altLang="en-US" sz="3600">
                <a:solidFill>
                  <a:srgbClr val="FFFFFF"/>
                </a:solidFill>
                <a:latin typeface="隶书" pitchFamily="49" charset="-122"/>
                <a:ea typeface="隶书" pitchFamily="49" charset="-122"/>
              </a:rPr>
              <a:t>原</a:t>
            </a:r>
          </a:p>
        </p:txBody>
      </p:sp>
      <p:sp>
        <p:nvSpPr>
          <p:cNvPr id="15" name="TextBox 14"/>
          <p:cNvSpPr txBox="1">
            <a:spLocks noChangeArrowheads="1"/>
          </p:cNvSpPr>
          <p:nvPr/>
        </p:nvSpPr>
        <p:spPr bwMode="auto">
          <a:xfrm>
            <a:off x="3563938" y="1268413"/>
            <a:ext cx="1873250" cy="579437"/>
          </a:xfrm>
          <a:prstGeom prst="rect">
            <a:avLst/>
          </a:prstGeom>
          <a:solidFill>
            <a:schemeClr val="accent2">
              <a:lumMod val="20000"/>
              <a:lumOff val="80000"/>
            </a:schemeClr>
          </a:solidFill>
          <a:ln w="9525">
            <a:noFill/>
            <a:miter lim="800000"/>
            <a:headEnd/>
            <a:tailEnd/>
          </a:ln>
        </p:spPr>
        <p:txBody>
          <a:bodyPr>
            <a:spAutoFit/>
          </a:bodyPr>
          <a:lstStyle/>
          <a:p>
            <a:pPr>
              <a:defRPr/>
            </a:pPr>
            <a:r>
              <a:rPr lang="zh-CN" altLang="en-US" sz="3200" dirty="0">
                <a:solidFill>
                  <a:srgbClr val="000000"/>
                </a:solidFill>
                <a:effectLst>
                  <a:outerShdw blurRad="38100" dist="38100" dir="2700000" algn="tl">
                    <a:srgbClr val="000000">
                      <a:alpha val="43137"/>
                    </a:srgbClr>
                  </a:outerShdw>
                </a:effectLst>
              </a:rPr>
              <a:t>布氏杆菌</a:t>
            </a:r>
          </a:p>
        </p:txBody>
      </p:sp>
      <p:sp>
        <p:nvSpPr>
          <p:cNvPr id="15366" name="TextBox 23"/>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6"/>
                                        </p:tgtEl>
                                        <p:attrNameLst>
                                          <p:attrName>ppt_x</p:attrName>
                                        </p:attrNameLst>
                                      </p:cBhvr>
                                      <p:tavLst>
                                        <p:tav tm="0">
                                          <p:val>
                                            <p:strVal val="ppt_x"/>
                                          </p:val>
                                        </p:tav>
                                        <p:tav tm="100000">
                                          <p:val>
                                            <p:strVal val="ppt_x"/>
                                          </p:val>
                                        </p:tav>
                                      </p:tavLst>
                                    </p:anim>
                                    <p:anim calcmode="lin" valueType="num">
                                      <p:cBhvr additive="base">
                                        <p:cTn id="33" dur="500"/>
                                        <p:tgtEl>
                                          <p:spTgt spid="16"/>
                                        </p:tgtEl>
                                        <p:attrNameLst>
                                          <p:attrName>ppt_y</p:attrName>
                                        </p:attrNameLst>
                                      </p:cBhvr>
                                      <p:tavLst>
                                        <p:tav tm="0">
                                          <p:val>
                                            <p:strVal val="ppt_y"/>
                                          </p:val>
                                        </p:tav>
                                        <p:tav tm="100000">
                                          <p:val>
                                            <p:strVal val="1+ppt_h/2"/>
                                          </p:val>
                                        </p:tav>
                                      </p:tavLst>
                                    </p:anim>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1" name="AutoShape 17"/>
          <p:cNvSpPr>
            <a:spLocks noChangeArrowheads="1"/>
          </p:cNvSpPr>
          <p:nvPr/>
        </p:nvSpPr>
        <p:spPr bwMode="auto">
          <a:xfrm>
            <a:off x="2627313" y="2420938"/>
            <a:ext cx="6337300" cy="2736850"/>
          </a:xfrm>
          <a:prstGeom prst="wedgeRectCallout">
            <a:avLst>
              <a:gd name="adj1" fmla="val -52042"/>
              <a:gd name="adj2" fmla="val -1301"/>
            </a:avLst>
          </a:prstGeom>
          <a:solidFill>
            <a:srgbClr val="FFCCFF"/>
          </a:solidFill>
          <a:ln w="9525">
            <a:solidFill>
              <a:schemeClr val="tx1"/>
            </a:solidFill>
            <a:miter lim="800000"/>
            <a:headEnd/>
            <a:tailEnd/>
          </a:ln>
        </p:spPr>
        <p:txBody>
          <a:bodyPr/>
          <a:lstStyle/>
          <a:p>
            <a:pPr>
              <a:lnSpc>
                <a:spcPct val="150000"/>
              </a:lnSpc>
              <a:buFont typeface="Wingdings" pitchFamily="2" charset="2"/>
              <a:buChar char="u"/>
            </a:pPr>
            <a:r>
              <a:rPr lang="zh-CN" altLang="en-US" sz="3200">
                <a:solidFill>
                  <a:schemeClr val="bg1"/>
                </a:solidFill>
                <a:effectLst>
                  <a:outerShdw blurRad="38100" dist="38100" dir="2700000" algn="tl">
                    <a:srgbClr val="000000">
                      <a:alpha val="43137"/>
                    </a:srgbClr>
                  </a:outerShdw>
                </a:effectLst>
              </a:rPr>
              <a:t>病畜和带菌动物</a:t>
            </a:r>
            <a:r>
              <a:rPr lang="en-US" altLang="zh-CN" sz="3200">
                <a:solidFill>
                  <a:schemeClr val="bg1"/>
                </a:solidFill>
                <a:effectLst>
                  <a:outerShdw blurRad="38100" dist="38100" dir="2700000" algn="tl">
                    <a:srgbClr val="000000">
                      <a:alpha val="43137"/>
                    </a:srgbClr>
                  </a:outerShdw>
                </a:effectLst>
              </a:rPr>
              <a:t>(</a:t>
            </a:r>
            <a:r>
              <a:rPr lang="zh-CN" altLang="en-US" sz="3200">
                <a:solidFill>
                  <a:schemeClr val="bg1"/>
                </a:solidFill>
                <a:effectLst>
                  <a:outerShdw blurRad="38100" dist="38100" dir="2700000" algn="tl">
                    <a:srgbClr val="000000">
                      <a:alpha val="43137"/>
                    </a:srgbClr>
                  </a:outerShdw>
                </a:effectLst>
              </a:rPr>
              <a:t>包括野生动物</a:t>
            </a:r>
            <a:r>
              <a:rPr lang="en-US" altLang="zh-CN" sz="3200">
                <a:solidFill>
                  <a:schemeClr val="bg1"/>
                </a:solidFill>
                <a:effectLst>
                  <a:outerShdw blurRad="38100" dist="38100" dir="2700000" algn="tl">
                    <a:srgbClr val="000000">
                      <a:alpha val="43137"/>
                    </a:srgbClr>
                  </a:outerShdw>
                </a:effectLst>
              </a:rPr>
              <a:t>)</a:t>
            </a:r>
            <a:r>
              <a:rPr lang="zh-CN" altLang="en-US" sz="3200">
                <a:solidFill>
                  <a:schemeClr val="bg1"/>
                </a:solidFill>
                <a:effectLst>
                  <a:outerShdw blurRad="38100" dist="38100" dir="2700000" algn="tl">
                    <a:srgbClr val="000000">
                      <a:alpha val="43137"/>
                    </a:srgbClr>
                  </a:outerShdw>
                </a:effectLst>
              </a:rPr>
              <a:t>。</a:t>
            </a:r>
          </a:p>
          <a:p>
            <a:pPr lvl="1">
              <a:lnSpc>
                <a:spcPct val="150000"/>
              </a:lnSpc>
              <a:buFont typeface="Wingdings" pitchFamily="2" charset="2"/>
              <a:buChar char="u"/>
            </a:pPr>
            <a:r>
              <a:rPr lang="zh-CN" altLang="en-US" sz="2800">
                <a:solidFill>
                  <a:srgbClr val="000000"/>
                </a:solidFill>
                <a:effectLst>
                  <a:outerShdw blurRad="38100" dist="38100" dir="2700000" algn="tl">
                    <a:srgbClr val="000000">
                      <a:alpha val="43137"/>
                    </a:srgbClr>
                  </a:outerShdw>
                </a:effectLst>
              </a:rPr>
              <a:t>受感染的妊娠母畜最危险 。</a:t>
            </a:r>
          </a:p>
          <a:p>
            <a:pPr lvl="1">
              <a:lnSpc>
                <a:spcPct val="150000"/>
              </a:lnSpc>
              <a:buFont typeface="Wingdings" pitchFamily="2" charset="2"/>
              <a:buChar char="u"/>
            </a:pPr>
            <a:r>
              <a:rPr lang="zh-CN" altLang="en-US" sz="2800">
                <a:solidFill>
                  <a:srgbClr val="000000"/>
                </a:solidFill>
                <a:effectLst>
                  <a:outerShdw blurRad="38100" dist="38100" dir="2700000" algn="tl">
                    <a:srgbClr val="000000">
                      <a:alpha val="43137"/>
                    </a:srgbClr>
                  </a:outerShdw>
                </a:effectLst>
              </a:rPr>
              <a:t>更加重要的是感染公猪的睾丸及阴囊中也有布氏杆菌存在。</a:t>
            </a:r>
          </a:p>
        </p:txBody>
      </p:sp>
      <p:grpSp>
        <p:nvGrpSpPr>
          <p:cNvPr id="16386" name="Group 13"/>
          <p:cNvGrpSpPr>
            <a:grpSpLocks/>
          </p:cNvGrpSpPr>
          <p:nvPr/>
        </p:nvGrpSpPr>
        <p:grpSpPr bwMode="auto">
          <a:xfrm>
            <a:off x="539750" y="1341438"/>
            <a:ext cx="3455988" cy="688975"/>
            <a:chOff x="720" y="1392"/>
            <a:chExt cx="4058" cy="480"/>
          </a:xfrm>
        </p:grpSpPr>
        <p:sp>
          <p:nvSpPr>
            <p:cNvPr id="6158"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16396"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gray">
              <a:xfrm>
                <a:off x="740"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6161" name="AutoShape 17"/>
              <p:cNvSpPr>
                <a:spLocks noChangeArrowheads="1"/>
              </p:cNvSpPr>
              <p:nvPr/>
            </p:nvSpPr>
            <p:spPr bwMode="gray">
              <a:xfrm>
                <a:off x="740"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16387" name="Text Box 18"/>
          <p:cNvSpPr txBox="1">
            <a:spLocks noChangeArrowheads="1"/>
          </p:cNvSpPr>
          <p:nvPr/>
        </p:nvSpPr>
        <p:spPr bwMode="white">
          <a:xfrm>
            <a:off x="539750" y="1268413"/>
            <a:ext cx="3384550" cy="646112"/>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zh-CN" altLang="en-US" sz="3600">
                <a:solidFill>
                  <a:srgbClr val="FFFFFF"/>
                </a:solidFill>
                <a:latin typeface="隶书" pitchFamily="49" charset="-122"/>
                <a:ea typeface="隶书" pitchFamily="49" charset="-122"/>
              </a:rPr>
              <a:t>三  流行病学</a:t>
            </a:r>
          </a:p>
        </p:txBody>
      </p:sp>
      <p:sp>
        <p:nvSpPr>
          <p:cNvPr id="16388" name="Text Box 11"/>
          <p:cNvSpPr txBox="1">
            <a:spLocks noChangeArrowheads="1"/>
          </p:cNvSpPr>
          <p:nvPr/>
        </p:nvSpPr>
        <p:spPr bwMode="white">
          <a:xfrm>
            <a:off x="1133475" y="4395788"/>
            <a:ext cx="381000" cy="646112"/>
          </a:xfrm>
          <a:prstGeom prst="rect">
            <a:avLst/>
          </a:prstGeom>
          <a:noFill/>
          <a:ln w="9525">
            <a:noFill/>
            <a:miter lim="800000"/>
            <a:headEnd/>
            <a:tailEnd/>
          </a:ln>
        </p:spPr>
        <p:txBody>
          <a:bodyPr>
            <a:spAutoFit/>
          </a:bodyPr>
          <a:lstStyle/>
          <a:p>
            <a:pPr algn="ctr">
              <a:spcBef>
                <a:spcPct val="50000"/>
              </a:spcBef>
            </a:pPr>
            <a:r>
              <a:rPr lang="zh-CN" altLang="en-US" sz="3600">
                <a:solidFill>
                  <a:srgbClr val="FFFFFF"/>
                </a:solidFill>
                <a:latin typeface="隶书" pitchFamily="49" charset="-122"/>
                <a:ea typeface="隶书" pitchFamily="49" charset="-122"/>
                <a:cs typeface="经典综艺体简"/>
              </a:rPr>
              <a:t>二</a:t>
            </a:r>
            <a:endParaRPr lang="en-US" altLang="zh-CN" sz="3600">
              <a:solidFill>
                <a:srgbClr val="FFFFFF"/>
              </a:solidFill>
              <a:latin typeface="隶书" pitchFamily="49" charset="-122"/>
              <a:ea typeface="隶书" pitchFamily="49" charset="-122"/>
              <a:cs typeface="经典综艺体简"/>
            </a:endParaRPr>
          </a:p>
        </p:txBody>
      </p:sp>
      <p:sp>
        <p:nvSpPr>
          <p:cNvPr id="15" name="TextBox 14"/>
          <p:cNvSpPr txBox="1">
            <a:spLocks noChangeArrowheads="1"/>
          </p:cNvSpPr>
          <p:nvPr/>
        </p:nvSpPr>
        <p:spPr bwMode="auto">
          <a:xfrm>
            <a:off x="539750" y="2420938"/>
            <a:ext cx="1873250" cy="579437"/>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spAutoFit/>
            <a:flatTx/>
          </a:bodyPr>
          <a:lstStyle/>
          <a:p>
            <a:r>
              <a:rPr lang="zh-CN" altLang="en-US" sz="3200">
                <a:solidFill>
                  <a:srgbClr val="000000"/>
                </a:solidFill>
              </a:rPr>
              <a:t>易感动物</a:t>
            </a:r>
          </a:p>
        </p:txBody>
      </p:sp>
      <p:sp>
        <p:nvSpPr>
          <p:cNvPr id="17" name="TextBox 16"/>
          <p:cNvSpPr txBox="1">
            <a:spLocks noChangeArrowheads="1"/>
          </p:cNvSpPr>
          <p:nvPr/>
        </p:nvSpPr>
        <p:spPr bwMode="auto">
          <a:xfrm>
            <a:off x="539750" y="3933825"/>
            <a:ext cx="1873250" cy="579438"/>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spAutoFit/>
            <a:flatTx/>
          </a:bodyPr>
          <a:lstStyle/>
          <a:p>
            <a:r>
              <a:rPr lang="zh-CN" altLang="en-US" sz="3200">
                <a:solidFill>
                  <a:srgbClr val="000000"/>
                </a:solidFill>
              </a:rPr>
              <a:t>传  染  源</a:t>
            </a:r>
          </a:p>
        </p:txBody>
      </p:sp>
      <p:sp>
        <p:nvSpPr>
          <p:cNvPr id="16390" name="TextBox 18"/>
          <p:cNvSpPr txBox="1">
            <a:spLocks noChangeArrowheads="1"/>
          </p:cNvSpPr>
          <p:nvPr/>
        </p:nvSpPr>
        <p:spPr bwMode="auto">
          <a:xfrm>
            <a:off x="395288" y="5373688"/>
            <a:ext cx="1944687" cy="579437"/>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spAutoFit/>
            <a:flatTx/>
          </a:bodyPr>
          <a:lstStyle/>
          <a:p>
            <a:r>
              <a:rPr lang="zh-CN" altLang="en-US" sz="3200">
                <a:solidFill>
                  <a:srgbClr val="000000"/>
                </a:solidFill>
              </a:rPr>
              <a:t>传播途径</a:t>
            </a:r>
          </a:p>
        </p:txBody>
      </p:sp>
      <p:sp>
        <p:nvSpPr>
          <p:cNvPr id="16392" name="TextBox 23"/>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
        <p:nvSpPr>
          <p:cNvPr id="18" name="矩形标注 17"/>
          <p:cNvSpPr>
            <a:spLocks noChangeArrowheads="1"/>
          </p:cNvSpPr>
          <p:nvPr/>
        </p:nvSpPr>
        <p:spPr bwMode="auto">
          <a:xfrm>
            <a:off x="2879725" y="4292600"/>
            <a:ext cx="6013450" cy="1657350"/>
          </a:xfrm>
          <a:prstGeom prst="wedgeRectCallout">
            <a:avLst>
              <a:gd name="adj1" fmla="val -56574"/>
              <a:gd name="adj2" fmla="val 20139"/>
            </a:avLst>
          </a:prstGeom>
          <a:solidFill>
            <a:schemeClr val="accent1"/>
          </a:solidFill>
          <a:ln w="9525" algn="ctr">
            <a:solidFill>
              <a:schemeClr val="tx1"/>
            </a:solidFill>
            <a:round/>
            <a:headEnd/>
            <a:tailEnd/>
          </a:ln>
        </p:spPr>
        <p:txBody>
          <a:bodyPr/>
          <a:lstStyle/>
          <a:p>
            <a:r>
              <a:rPr lang="zh-CN" altLang="en-US" sz="3200">
                <a:solidFill>
                  <a:schemeClr val="bg1"/>
                </a:solidFill>
                <a:effectLst>
                  <a:outerShdw blurRad="38100" dist="38100" dir="2700000" algn="tl">
                    <a:srgbClr val="000000">
                      <a:alpha val="43137"/>
                    </a:srgbClr>
                  </a:outerShdw>
                </a:effectLst>
                <a:latin typeface="宋体" charset="-122"/>
              </a:rPr>
              <a:t>    </a:t>
            </a:r>
            <a:r>
              <a:rPr lang="zh-CN" altLang="en-US" sz="3200">
                <a:solidFill>
                  <a:srgbClr val="000000"/>
                </a:solidFill>
                <a:effectLst>
                  <a:outerShdw blurRad="38100" dist="38100" dir="2700000" algn="tl">
                    <a:srgbClr val="000000">
                      <a:alpha val="43137"/>
                    </a:srgbClr>
                  </a:outerShdw>
                </a:effectLst>
                <a:latin typeface="宋体" charset="-122"/>
              </a:rPr>
              <a:t>主要是通过</a:t>
            </a:r>
            <a:r>
              <a:rPr lang="zh-CN" altLang="en-US" sz="3200">
                <a:solidFill>
                  <a:srgbClr val="FFFF00"/>
                </a:solidFill>
                <a:effectLst>
                  <a:outerShdw blurRad="38100" dist="38100" dir="2700000" algn="tl">
                    <a:srgbClr val="000000">
                      <a:alpha val="43137"/>
                    </a:srgbClr>
                  </a:outerShdw>
                </a:effectLst>
                <a:latin typeface="宋体" charset="-122"/>
              </a:rPr>
              <a:t>污染的饲料</a:t>
            </a:r>
            <a:r>
              <a:rPr lang="zh-CN" altLang="en-US" sz="3200">
                <a:solidFill>
                  <a:schemeClr val="bg1"/>
                </a:solidFill>
                <a:effectLst>
                  <a:outerShdw blurRad="38100" dist="38100" dir="2700000" algn="tl">
                    <a:srgbClr val="000000">
                      <a:alpha val="43137"/>
                    </a:srgbClr>
                  </a:outerShdw>
                </a:effectLst>
                <a:latin typeface="宋体" charset="-122"/>
              </a:rPr>
              <a:t>与</a:t>
            </a:r>
            <a:r>
              <a:rPr lang="zh-CN" altLang="en-US" sz="3200">
                <a:solidFill>
                  <a:srgbClr val="FFFF00"/>
                </a:solidFill>
                <a:effectLst>
                  <a:outerShdw blurRad="38100" dist="38100" dir="2700000" algn="tl">
                    <a:srgbClr val="000000">
                      <a:alpha val="43137"/>
                    </a:srgbClr>
                  </a:outerShdw>
                </a:effectLst>
                <a:latin typeface="宋体" charset="-122"/>
              </a:rPr>
              <a:t>饮水</a:t>
            </a:r>
            <a:r>
              <a:rPr lang="zh-CN" altLang="en-US" sz="3600">
                <a:solidFill>
                  <a:srgbClr val="000000"/>
                </a:solidFill>
                <a:effectLst>
                  <a:outerShdw blurRad="38100" dist="38100" dir="2700000" algn="tl">
                    <a:srgbClr val="000000">
                      <a:alpha val="43137"/>
                    </a:srgbClr>
                  </a:outerShdw>
                </a:effectLst>
                <a:latin typeface="宋体" charset="-122"/>
              </a:rPr>
              <a:t>经</a:t>
            </a:r>
            <a:r>
              <a:rPr lang="zh-CN" altLang="en-US" sz="3600">
                <a:solidFill>
                  <a:srgbClr val="FFFF00"/>
                </a:solidFill>
                <a:effectLst>
                  <a:outerShdw blurRad="38100" dist="38100" dir="2700000" algn="tl">
                    <a:srgbClr val="000000">
                      <a:alpha val="43137"/>
                    </a:srgbClr>
                  </a:outerShdw>
                </a:effectLst>
                <a:latin typeface="宋体" charset="-122"/>
              </a:rPr>
              <a:t>消化道</a:t>
            </a:r>
            <a:r>
              <a:rPr lang="zh-CN" altLang="en-US" sz="3600">
                <a:solidFill>
                  <a:srgbClr val="000000"/>
                </a:solidFill>
                <a:effectLst>
                  <a:outerShdw blurRad="38100" dist="38100" dir="2700000" algn="tl">
                    <a:srgbClr val="000000">
                      <a:alpha val="43137"/>
                    </a:srgbClr>
                  </a:outerShdw>
                </a:effectLst>
                <a:latin typeface="宋体" charset="-122"/>
              </a:rPr>
              <a:t>感染，也可经</a:t>
            </a:r>
            <a:r>
              <a:rPr lang="zh-CN" altLang="en-US" sz="3600">
                <a:solidFill>
                  <a:srgbClr val="FFFF00"/>
                </a:solidFill>
                <a:effectLst>
                  <a:outerShdw blurRad="38100" dist="38100" dir="2700000" algn="tl">
                    <a:srgbClr val="000000">
                      <a:alpha val="43137"/>
                    </a:srgbClr>
                  </a:outerShdw>
                </a:effectLst>
                <a:latin typeface="宋体" charset="-122"/>
              </a:rPr>
              <a:t>生殖道</a:t>
            </a:r>
            <a:r>
              <a:rPr lang="zh-CN" altLang="en-US" sz="3600">
                <a:solidFill>
                  <a:srgbClr val="000000"/>
                </a:solidFill>
                <a:effectLst>
                  <a:outerShdw blurRad="38100" dist="38100" dir="2700000" algn="tl">
                    <a:srgbClr val="000000">
                      <a:alpha val="43137"/>
                    </a:srgbClr>
                  </a:outerShdw>
                </a:effectLst>
                <a:latin typeface="宋体" charset="-122"/>
              </a:rPr>
              <a:t>或</a:t>
            </a:r>
            <a:r>
              <a:rPr lang="zh-CN" altLang="en-US" sz="3200">
                <a:solidFill>
                  <a:srgbClr val="FFFF00"/>
                </a:solidFill>
                <a:effectLst>
                  <a:outerShdw blurRad="38100" dist="38100" dir="2700000" algn="tl">
                    <a:srgbClr val="000000">
                      <a:alpha val="43137"/>
                    </a:srgbClr>
                  </a:outerShdw>
                </a:effectLst>
                <a:latin typeface="宋体" charset="-122"/>
              </a:rPr>
              <a:t>皮肤感染</a:t>
            </a:r>
            <a:r>
              <a:rPr lang="zh-CN" altLang="en-US" sz="3200">
                <a:solidFill>
                  <a:srgbClr val="000000"/>
                </a:solidFill>
                <a:effectLst>
                  <a:outerShdw blurRad="38100" dist="38100" dir="2700000" algn="tl">
                    <a:srgbClr val="000000">
                      <a:alpha val="43137"/>
                    </a:srgbClr>
                  </a:outerShdw>
                </a:effectLst>
                <a:latin typeface="宋体" charset="-122"/>
              </a:rPr>
              <a:t>。</a:t>
            </a:r>
          </a:p>
        </p:txBody>
      </p:sp>
      <p:sp>
        <p:nvSpPr>
          <p:cNvPr id="18450" name="AutoShape 18"/>
          <p:cNvSpPr>
            <a:spLocks noChangeArrowheads="1"/>
          </p:cNvSpPr>
          <p:nvPr/>
        </p:nvSpPr>
        <p:spPr bwMode="auto">
          <a:xfrm>
            <a:off x="2843213" y="1989138"/>
            <a:ext cx="6119812" cy="4464050"/>
          </a:xfrm>
          <a:prstGeom prst="wedgeRectCallout">
            <a:avLst>
              <a:gd name="adj1" fmla="val -55870"/>
              <a:gd name="adj2" fmla="val -29856"/>
            </a:avLst>
          </a:prstGeom>
          <a:solidFill>
            <a:schemeClr val="accent1"/>
          </a:solidFill>
          <a:ln w="9525">
            <a:solidFill>
              <a:schemeClr val="tx1"/>
            </a:solidFill>
            <a:miter lim="800000"/>
            <a:headEnd/>
            <a:tailEnd/>
          </a:ln>
        </p:spPr>
        <p:txBody>
          <a:bodyPr/>
          <a:lstStyle/>
          <a:p>
            <a:r>
              <a:rPr lang="zh-CN" altLang="en-US" sz="3600">
                <a:solidFill>
                  <a:srgbClr val="C00000"/>
                </a:solidFill>
                <a:effectLst>
                  <a:outerShdw blurRad="38100" dist="38100" dir="2700000" algn="tl">
                    <a:srgbClr val="000000">
                      <a:alpha val="43137"/>
                    </a:srgbClr>
                  </a:outerShdw>
                </a:effectLst>
              </a:rPr>
              <a:t>易感动物的范围很广</a:t>
            </a:r>
            <a:r>
              <a:rPr lang="zh-CN" altLang="en-US" sz="3600">
                <a:solidFill>
                  <a:srgbClr val="FFFFFF"/>
                </a:solidFill>
                <a:effectLst>
                  <a:outerShdw blurRad="38100" dist="38100" dir="2700000" algn="tl">
                    <a:srgbClr val="000000">
                      <a:alpha val="43137"/>
                    </a:srgbClr>
                  </a:outerShdw>
                </a:effectLst>
              </a:rPr>
              <a:t>，如：羊、牛、猪、水牛、野牛、羚羊、鹿、野猪、马、狗、猫、狐、狼、野兔、猴、鸡、鸭以及一些啮齿动物等，但</a:t>
            </a:r>
            <a:r>
              <a:rPr lang="zh-CN" altLang="en-US" sz="3600">
                <a:solidFill>
                  <a:srgbClr val="C00000"/>
                </a:solidFill>
                <a:effectLst>
                  <a:outerShdw blurRad="38100" dist="38100" dir="2700000" algn="tl">
                    <a:srgbClr val="000000">
                      <a:alpha val="43137"/>
                    </a:srgbClr>
                  </a:outerShdw>
                </a:effectLst>
              </a:rPr>
              <a:t>主要以牛、羊和猪为主。</a:t>
            </a:r>
            <a:r>
              <a:rPr lang="zh-CN" altLang="en-US" sz="3600" u="sng">
                <a:solidFill>
                  <a:srgbClr val="000000"/>
                </a:solidFill>
                <a:effectLst>
                  <a:outerShdw blurRad="38100" dist="38100" dir="2700000" algn="tl">
                    <a:srgbClr val="000000">
                      <a:alpha val="43137"/>
                    </a:srgbClr>
                  </a:outerShdw>
                </a:effectLst>
              </a:rPr>
              <a:t>动物的易感性随着性成熟年龄接近而增高。</a:t>
            </a:r>
            <a:r>
              <a:rPr lang="zh-CN" altLang="en-US" sz="3600">
                <a:solidFill>
                  <a:srgbClr val="000000"/>
                </a:solidFill>
                <a:effectLst>
                  <a:outerShdw blurRad="38100" dist="38100" dir="2700000" algn="tl">
                    <a:srgbClr val="000000">
                      <a:alpha val="43137"/>
                    </a:srgbClr>
                  </a:outerShdw>
                </a:effectLst>
              </a:rPr>
              <a:t> </a:t>
            </a:r>
            <a:endParaRPr lang="en-US" altLang="zh-CN" sz="3600">
              <a:solidFill>
                <a:srgbClr val="000000"/>
              </a:solidFill>
              <a:effectLst>
                <a:outerShdw blurRad="38100" dist="38100" dir="2700000" algn="tl">
                  <a:srgbClr val="000000">
                    <a:alpha val="43137"/>
                  </a:srgbClr>
                </a:outerShdw>
              </a:effectLst>
              <a:latin typeface="宋体" charset="-122"/>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50"/>
                                        </p:tgtEl>
                                        <p:attrNameLst>
                                          <p:attrName>style.visibility</p:attrName>
                                        </p:attrNameLst>
                                      </p:cBhvr>
                                      <p:to>
                                        <p:strVal val="visible"/>
                                      </p:to>
                                    </p:set>
                                    <p:animEffect transition="in" filter="diamond(in)">
                                      <p:cBhvr>
                                        <p:cTn id="12" dur="2000"/>
                                        <p:tgtEl>
                                          <p:spTgt spid="184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8450"/>
                                        </p:tgtEl>
                                        <p:attrNameLst>
                                          <p:attrName>ppt_x</p:attrName>
                                        </p:attrNameLst>
                                      </p:cBhvr>
                                      <p:tavLst>
                                        <p:tav tm="0">
                                          <p:val>
                                            <p:strVal val="ppt_x"/>
                                          </p:val>
                                        </p:tav>
                                        <p:tav tm="100000">
                                          <p:val>
                                            <p:strVal val="ppt_x"/>
                                          </p:val>
                                        </p:tav>
                                      </p:tavLst>
                                    </p:anim>
                                    <p:anim calcmode="lin" valueType="num">
                                      <p:cBhvr additive="base">
                                        <p:cTn id="17" dur="500"/>
                                        <p:tgtEl>
                                          <p:spTgt spid="18450"/>
                                        </p:tgtEl>
                                        <p:attrNameLst>
                                          <p:attrName>ppt_y</p:attrName>
                                        </p:attrNameLst>
                                      </p:cBhvr>
                                      <p:tavLst>
                                        <p:tav tm="0">
                                          <p:val>
                                            <p:strVal val="ppt_y"/>
                                          </p:val>
                                        </p:tav>
                                        <p:tav tm="100000">
                                          <p:val>
                                            <p:strVal val="1+ppt_h/2"/>
                                          </p:val>
                                        </p:tav>
                                      </p:tavLst>
                                    </p:anim>
                                    <p:set>
                                      <p:cBhvr>
                                        <p:cTn id="18" dur="1" fill="hold">
                                          <p:stCondLst>
                                            <p:cond delay="499"/>
                                          </p:stCondLst>
                                        </p:cTn>
                                        <p:tgtEl>
                                          <p:spTgt spid="184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amond(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401"/>
                                        </p:tgtEl>
                                        <p:attrNameLst>
                                          <p:attrName>style.visibility</p:attrName>
                                        </p:attrNameLst>
                                      </p:cBhvr>
                                      <p:to>
                                        <p:strVal val="visible"/>
                                      </p:to>
                                    </p:set>
                                    <p:animEffect transition="in" filter="diamond(in)">
                                      <p:cBhvr>
                                        <p:cTn id="28" dur="2000"/>
                                        <p:tgtEl>
                                          <p:spTgt spid="1640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6401"/>
                                        </p:tgtEl>
                                        <p:attrNameLst>
                                          <p:attrName>ppt_x</p:attrName>
                                        </p:attrNameLst>
                                      </p:cBhvr>
                                      <p:tavLst>
                                        <p:tav tm="0">
                                          <p:val>
                                            <p:strVal val="ppt_x"/>
                                          </p:val>
                                        </p:tav>
                                        <p:tav tm="100000">
                                          <p:val>
                                            <p:strVal val="ppt_x"/>
                                          </p:val>
                                        </p:tav>
                                      </p:tavLst>
                                    </p:anim>
                                    <p:anim calcmode="lin" valueType="num">
                                      <p:cBhvr additive="base">
                                        <p:cTn id="33" dur="500"/>
                                        <p:tgtEl>
                                          <p:spTgt spid="16401"/>
                                        </p:tgtEl>
                                        <p:attrNameLst>
                                          <p:attrName>ppt_y</p:attrName>
                                        </p:attrNameLst>
                                      </p:cBhvr>
                                      <p:tavLst>
                                        <p:tav tm="0">
                                          <p:val>
                                            <p:strVal val="ppt_y"/>
                                          </p:val>
                                        </p:tav>
                                        <p:tav tm="100000">
                                          <p:val>
                                            <p:strVal val="1+ppt_h/2"/>
                                          </p:val>
                                        </p:tav>
                                      </p:tavLst>
                                    </p:anim>
                                    <p:set>
                                      <p:cBhvr>
                                        <p:cTn id="34" dur="1" fill="hold">
                                          <p:stCondLst>
                                            <p:cond delay="499"/>
                                          </p:stCondLst>
                                        </p:cTn>
                                        <p:tgtEl>
                                          <p:spTgt spid="1640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6390"/>
                                        </p:tgtEl>
                                        <p:attrNameLst>
                                          <p:attrName>style.visibility</p:attrName>
                                        </p:attrNameLst>
                                      </p:cBhvr>
                                      <p:to>
                                        <p:strVal val="visible"/>
                                      </p:to>
                                    </p:set>
                                    <p:animEffect transition="in" filter="diamond(in)">
                                      <p:cBhvr>
                                        <p:cTn id="39" dur="2000"/>
                                        <p:tgtEl>
                                          <p:spTgt spid="16390"/>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amond(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8"/>
                                        </p:tgtEl>
                                        <p:attrNameLst>
                                          <p:attrName>ppt_x</p:attrName>
                                        </p:attrNameLst>
                                      </p:cBhvr>
                                      <p:tavLst>
                                        <p:tav tm="0">
                                          <p:val>
                                            <p:strVal val="ppt_x"/>
                                          </p:val>
                                        </p:tav>
                                        <p:tav tm="100000">
                                          <p:val>
                                            <p:strVal val="ppt_x"/>
                                          </p:val>
                                        </p:tav>
                                      </p:tavLst>
                                    </p:anim>
                                    <p:anim calcmode="lin" valueType="num">
                                      <p:cBhvr additive="base">
                                        <p:cTn id="49" dur="500"/>
                                        <p:tgtEl>
                                          <p:spTgt spid="18"/>
                                        </p:tgtEl>
                                        <p:attrNameLst>
                                          <p:attrName>ppt_y</p:attrName>
                                        </p:attrNameLst>
                                      </p:cBhvr>
                                      <p:tavLst>
                                        <p:tav tm="0">
                                          <p:val>
                                            <p:strVal val="ppt_y"/>
                                          </p:val>
                                        </p:tav>
                                        <p:tav tm="100000">
                                          <p:val>
                                            <p:strVal val="1+ppt_h/2"/>
                                          </p:val>
                                        </p:tav>
                                      </p:tavLst>
                                    </p:anim>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nimBg="1"/>
      <p:bldP spid="16401" grpId="1" animBg="1"/>
      <p:bldP spid="15" grpId="0" animBg="1"/>
      <p:bldP spid="17" grpId="0" animBg="1"/>
      <p:bldP spid="16390" grpId="0" animBg="1"/>
      <p:bldP spid="18" grpId="0" animBg="1"/>
      <p:bldP spid="18" grpId="1" animBg="1"/>
      <p:bldP spid="18450" grpId="0" animBg="1"/>
      <p:bldP spid="18450"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29" name="Text Box 21"/>
          <p:cNvSpPr txBox="1">
            <a:spLocks noChangeArrowheads="1"/>
          </p:cNvSpPr>
          <p:nvPr/>
        </p:nvSpPr>
        <p:spPr bwMode="auto">
          <a:xfrm>
            <a:off x="395288" y="2133600"/>
            <a:ext cx="8353425" cy="3662363"/>
          </a:xfrm>
          <a:prstGeom prst="rect">
            <a:avLst/>
          </a:prstGeom>
          <a:solidFill>
            <a:schemeClr val="tx1"/>
          </a:solidFill>
          <a:ln w="9525">
            <a:noFill/>
            <a:miter lim="800000"/>
            <a:headEnd/>
            <a:tailEnd/>
          </a:ln>
        </p:spPr>
        <p:txBody>
          <a:bodyPr>
            <a:spAutoFit/>
          </a:bodyPr>
          <a:lstStyle/>
          <a:p>
            <a:pPr>
              <a:buFont typeface="Wingdings" pitchFamily="2" charset="2"/>
              <a:buChar char="Ø"/>
              <a:defRPr/>
            </a:pPr>
            <a:r>
              <a:rPr lang="en-US" altLang="zh-CN" sz="3200" dirty="0">
                <a:solidFill>
                  <a:srgbClr val="C00000"/>
                </a:solidFill>
                <a:effectLst>
                  <a:outerShdw blurRad="38100" dist="38100" dir="2700000" algn="tl">
                    <a:srgbClr val="000000">
                      <a:alpha val="43137"/>
                    </a:srgbClr>
                  </a:outerShdw>
                </a:effectLst>
                <a:latin typeface="+mj-lt"/>
              </a:rPr>
              <a:t>1.</a:t>
            </a:r>
            <a:r>
              <a:rPr lang="zh-CN" altLang="zh-CN" sz="3200" dirty="0">
                <a:solidFill>
                  <a:srgbClr val="C00000"/>
                </a:solidFill>
                <a:effectLst>
                  <a:outerShdw blurRad="38100" dist="38100" dir="2700000" algn="tl">
                    <a:srgbClr val="000000">
                      <a:alpha val="43137"/>
                    </a:srgbClr>
                  </a:outerShdw>
                </a:effectLst>
                <a:latin typeface="+mj-lt"/>
              </a:rPr>
              <a:t>妊娠母猪：</a:t>
            </a:r>
            <a:r>
              <a:rPr lang="zh-CN" altLang="zh-CN" sz="3200" dirty="0">
                <a:solidFill>
                  <a:srgbClr val="000000"/>
                </a:solidFill>
                <a:effectLst>
                  <a:outerShdw blurRad="38100" dist="38100" dir="2700000" algn="tl">
                    <a:srgbClr val="000000">
                      <a:alpha val="43137"/>
                    </a:srgbClr>
                  </a:outerShdw>
                </a:effectLst>
                <a:latin typeface="+mj-lt"/>
              </a:rPr>
              <a:t>明显的症状是</a:t>
            </a:r>
            <a:r>
              <a:rPr lang="zh-CN" altLang="zh-CN" sz="3200" dirty="0">
                <a:solidFill>
                  <a:srgbClr val="C00000"/>
                </a:solidFill>
                <a:effectLst>
                  <a:outerShdw blurRad="38100" dist="38100" dir="2700000" algn="tl">
                    <a:srgbClr val="000000">
                      <a:alpha val="43137"/>
                    </a:srgbClr>
                  </a:outerShdw>
                </a:effectLst>
                <a:latin typeface="+mj-lt"/>
              </a:rPr>
              <a:t>流产，</a:t>
            </a:r>
            <a:r>
              <a:rPr lang="zh-CN" altLang="en-US" sz="3200" dirty="0">
                <a:solidFill>
                  <a:srgbClr val="C00000"/>
                </a:solidFill>
                <a:effectLst>
                  <a:outerShdw blurRad="38100" dist="38100" dir="2700000" algn="tl">
                    <a:srgbClr val="000000">
                      <a:alpha val="43137"/>
                    </a:srgbClr>
                  </a:outerShdw>
                </a:effectLst>
                <a:latin typeface="+mj-lt"/>
              </a:rPr>
              <a:t>常</a:t>
            </a:r>
            <a:r>
              <a:rPr lang="zh-CN" altLang="zh-CN" sz="3200" dirty="0">
                <a:solidFill>
                  <a:srgbClr val="C00000"/>
                </a:solidFill>
                <a:effectLst>
                  <a:outerShdw blurRad="38100" dist="38100" dir="2700000" algn="tl">
                    <a:srgbClr val="000000">
                      <a:alpha val="43137"/>
                    </a:srgbClr>
                  </a:outerShdw>
                </a:effectLst>
                <a:latin typeface="+mj-lt"/>
              </a:rPr>
              <a:t>发生在妊娠</a:t>
            </a:r>
            <a:r>
              <a:rPr lang="en-US" altLang="zh-CN" sz="3200" dirty="0">
                <a:solidFill>
                  <a:srgbClr val="C00000"/>
                </a:solidFill>
                <a:effectLst>
                  <a:outerShdw blurRad="38100" dist="38100" dir="2700000" algn="tl">
                    <a:srgbClr val="000000">
                      <a:alpha val="43137"/>
                    </a:srgbClr>
                  </a:outerShdw>
                </a:effectLst>
                <a:latin typeface="+mj-lt"/>
              </a:rPr>
              <a:t>4</a:t>
            </a:r>
            <a:r>
              <a:rPr lang="zh-CN" altLang="zh-CN" sz="3200" dirty="0">
                <a:solidFill>
                  <a:srgbClr val="C00000"/>
                </a:solidFill>
                <a:effectLst>
                  <a:outerShdw blurRad="38100" dist="38100" dir="2700000" algn="tl">
                    <a:srgbClr val="000000">
                      <a:alpha val="43137"/>
                    </a:srgbClr>
                  </a:outerShdw>
                </a:effectLst>
                <a:latin typeface="+mj-lt"/>
              </a:rPr>
              <a:t>～</a:t>
            </a:r>
            <a:r>
              <a:rPr lang="en-US" altLang="zh-CN" sz="3200" dirty="0">
                <a:solidFill>
                  <a:srgbClr val="C00000"/>
                </a:solidFill>
                <a:effectLst>
                  <a:outerShdw blurRad="38100" dist="38100" dir="2700000" algn="tl">
                    <a:srgbClr val="000000">
                      <a:alpha val="43137"/>
                    </a:srgbClr>
                  </a:outerShdw>
                </a:effectLst>
                <a:latin typeface="+mj-lt"/>
              </a:rPr>
              <a:t>12</a:t>
            </a:r>
            <a:r>
              <a:rPr lang="zh-CN" altLang="zh-CN" sz="3200" dirty="0">
                <a:solidFill>
                  <a:srgbClr val="C00000"/>
                </a:solidFill>
                <a:effectLst>
                  <a:outerShdw blurRad="38100" dist="38100" dir="2700000" algn="tl">
                    <a:srgbClr val="000000">
                      <a:alpha val="43137"/>
                    </a:srgbClr>
                  </a:outerShdw>
                </a:effectLst>
                <a:latin typeface="+mj-lt"/>
              </a:rPr>
              <a:t>周</a:t>
            </a:r>
            <a:r>
              <a:rPr lang="zh-CN" altLang="en-US" sz="3200" dirty="0">
                <a:solidFill>
                  <a:srgbClr val="C00000"/>
                </a:solidFill>
                <a:effectLst>
                  <a:outerShdw blurRad="38100" dist="38100" dir="2700000" algn="tl">
                    <a:srgbClr val="000000">
                      <a:alpha val="43137"/>
                    </a:srgbClr>
                  </a:outerShdw>
                </a:effectLst>
                <a:latin typeface="+mj-lt"/>
              </a:rPr>
              <a:t>。</a:t>
            </a:r>
            <a:endParaRPr lang="en-US" altLang="zh-CN" sz="3200" dirty="0">
              <a:solidFill>
                <a:srgbClr val="C00000"/>
              </a:solidFill>
              <a:effectLst>
                <a:outerShdw blurRad="38100" dist="38100" dir="2700000" algn="tl">
                  <a:srgbClr val="000000">
                    <a:alpha val="43137"/>
                  </a:srgbClr>
                </a:outerShdw>
              </a:effectLst>
              <a:latin typeface="+mj-lt"/>
            </a:endParaRPr>
          </a:p>
          <a:p>
            <a:pPr lvl="1">
              <a:buFont typeface="Wingdings" pitchFamily="2" charset="2"/>
              <a:buChar char="Ø"/>
              <a:defRPr/>
            </a:pPr>
            <a:r>
              <a:rPr lang="zh-CN" altLang="zh-CN" sz="2800" dirty="0">
                <a:solidFill>
                  <a:srgbClr val="FF0000"/>
                </a:solidFill>
                <a:effectLst>
                  <a:outerShdw blurRad="38100" dist="38100" dir="2700000" algn="tl">
                    <a:srgbClr val="000000">
                      <a:alpha val="43137"/>
                    </a:srgbClr>
                  </a:outerShdw>
                </a:effectLst>
                <a:latin typeface="+mj-lt"/>
              </a:rPr>
              <a:t>早期流产</a:t>
            </a:r>
            <a:r>
              <a:rPr lang="zh-CN" altLang="en-US" sz="2800" dirty="0">
                <a:solidFill>
                  <a:srgbClr val="FF0000"/>
                </a:solidFill>
                <a:effectLst>
                  <a:outerShdw blurRad="38100" dist="38100" dir="2700000" algn="tl">
                    <a:srgbClr val="000000">
                      <a:alpha val="43137"/>
                    </a:srgbClr>
                  </a:outerShdw>
                </a:effectLst>
                <a:latin typeface="+mj-lt"/>
              </a:rPr>
              <a:t>：</a:t>
            </a:r>
            <a:r>
              <a:rPr lang="zh-CN" altLang="zh-CN" sz="2800" dirty="0">
                <a:solidFill>
                  <a:srgbClr val="000000"/>
                </a:solidFill>
                <a:effectLst>
                  <a:outerShdw blurRad="38100" dist="38100" dir="2700000" algn="tl">
                    <a:srgbClr val="000000">
                      <a:alpha val="43137"/>
                    </a:srgbClr>
                  </a:outerShdw>
                </a:effectLst>
                <a:latin typeface="+mj-lt"/>
              </a:rPr>
              <a:t>几乎没有任何迹象</a:t>
            </a:r>
            <a:r>
              <a:rPr lang="zh-CN" altLang="en-US" sz="2800" dirty="0">
                <a:solidFill>
                  <a:srgbClr val="000000"/>
                </a:solidFill>
                <a:effectLst>
                  <a:outerShdw blurRad="38100" dist="38100" dir="2700000" algn="tl">
                    <a:srgbClr val="000000">
                      <a:alpha val="43137"/>
                    </a:srgbClr>
                  </a:outerShdw>
                </a:effectLst>
                <a:latin typeface="+mj-lt"/>
              </a:rPr>
              <a:t>。</a:t>
            </a:r>
            <a:endParaRPr lang="en-US" altLang="zh-CN" sz="2800" dirty="0">
              <a:solidFill>
                <a:srgbClr val="000000"/>
              </a:solidFill>
              <a:effectLst>
                <a:outerShdw blurRad="38100" dist="38100" dir="2700000" algn="tl">
                  <a:srgbClr val="000000">
                    <a:alpha val="43137"/>
                  </a:srgbClr>
                </a:outerShdw>
              </a:effectLst>
              <a:latin typeface="+mj-lt"/>
            </a:endParaRPr>
          </a:p>
          <a:p>
            <a:pPr lvl="1">
              <a:buFont typeface="Wingdings" pitchFamily="2" charset="2"/>
              <a:buChar char="Ø"/>
              <a:defRPr/>
            </a:pPr>
            <a:r>
              <a:rPr lang="zh-CN" altLang="zh-CN" sz="2800" dirty="0">
                <a:solidFill>
                  <a:srgbClr val="FF0000"/>
                </a:solidFill>
                <a:effectLst>
                  <a:outerShdw blurRad="38100" dist="38100" dir="2700000" algn="tl">
                    <a:srgbClr val="000000">
                      <a:alpha val="43137"/>
                    </a:srgbClr>
                  </a:outerShdw>
                </a:effectLst>
                <a:latin typeface="+mj-lt"/>
              </a:rPr>
              <a:t>中后期</a:t>
            </a:r>
            <a:r>
              <a:rPr lang="zh-CN" altLang="en-US" sz="2800" dirty="0">
                <a:solidFill>
                  <a:srgbClr val="FF0000"/>
                </a:solidFill>
                <a:effectLst>
                  <a:outerShdw blurRad="38100" dist="38100" dir="2700000" algn="tl">
                    <a:srgbClr val="000000">
                      <a:alpha val="43137"/>
                    </a:srgbClr>
                  </a:outerShdw>
                </a:effectLst>
                <a:latin typeface="+mj-lt"/>
              </a:rPr>
              <a:t>流产：</a:t>
            </a:r>
            <a:r>
              <a:rPr lang="zh-CN" altLang="zh-CN" sz="2800" dirty="0">
                <a:solidFill>
                  <a:srgbClr val="000000"/>
                </a:solidFill>
                <a:effectLst>
                  <a:outerShdw blurRad="38100" dist="38100" dir="2700000" algn="tl">
                    <a:srgbClr val="000000">
                      <a:alpha val="43137"/>
                    </a:srgbClr>
                  </a:outerShdw>
                </a:effectLst>
                <a:latin typeface="+mj-lt"/>
              </a:rPr>
              <a:t>母猪常</a:t>
            </a:r>
            <a:r>
              <a:rPr lang="zh-CN" altLang="en-US" sz="2800" dirty="0">
                <a:solidFill>
                  <a:srgbClr val="000000"/>
                </a:solidFill>
                <a:effectLst>
                  <a:outerShdw blurRad="38100" dist="38100" dir="2700000" algn="tl">
                    <a:srgbClr val="000000">
                      <a:alpha val="43137"/>
                    </a:srgbClr>
                  </a:outerShdw>
                </a:effectLst>
                <a:latin typeface="+mj-lt"/>
              </a:rPr>
              <a:t>有</a:t>
            </a:r>
            <a:r>
              <a:rPr lang="zh-CN" altLang="zh-CN" sz="2800" dirty="0">
                <a:solidFill>
                  <a:srgbClr val="000000"/>
                </a:solidFill>
                <a:effectLst>
                  <a:outerShdw blurRad="38100" dist="38100" dir="2700000" algn="tl">
                    <a:srgbClr val="000000">
                      <a:alpha val="43137"/>
                    </a:srgbClr>
                  </a:outerShdw>
                </a:effectLst>
                <a:latin typeface="+mj-lt"/>
              </a:rPr>
              <a:t>精神</a:t>
            </a:r>
            <a:r>
              <a:rPr lang="zh-CN" altLang="en-US" sz="2800" dirty="0">
                <a:solidFill>
                  <a:srgbClr val="000000"/>
                </a:solidFill>
                <a:effectLst>
                  <a:outerShdw blurRad="38100" dist="38100" dir="2700000" algn="tl">
                    <a:srgbClr val="000000">
                      <a:alpha val="43137"/>
                    </a:srgbClr>
                  </a:outerShdw>
                </a:effectLst>
                <a:latin typeface="+mj-lt"/>
              </a:rPr>
              <a:t>沉</a:t>
            </a:r>
            <a:r>
              <a:rPr lang="zh-CN" altLang="zh-CN" sz="2800" dirty="0">
                <a:solidFill>
                  <a:srgbClr val="000000"/>
                </a:solidFill>
                <a:effectLst>
                  <a:outerShdw blurRad="38100" dist="38100" dir="2700000" algn="tl">
                    <a:srgbClr val="000000">
                      <a:alpha val="43137"/>
                    </a:srgbClr>
                  </a:outerShdw>
                </a:effectLst>
                <a:latin typeface="+mj-lt"/>
              </a:rPr>
              <a:t>郁，阴唇和乳房肿胀，阴道流出粘性或粘脓性分泌物等前驱症状</a:t>
            </a:r>
            <a:r>
              <a:rPr lang="zh-CN" altLang="en-US" sz="2800" dirty="0">
                <a:solidFill>
                  <a:srgbClr val="000000"/>
                </a:solidFill>
                <a:effectLst>
                  <a:outerShdw blurRad="38100" dist="38100" dir="2700000" algn="tl">
                    <a:srgbClr val="000000">
                      <a:alpha val="43137"/>
                    </a:srgbClr>
                  </a:outerShdw>
                </a:effectLst>
                <a:latin typeface="+mj-lt"/>
              </a:rPr>
              <a:t>，</a:t>
            </a:r>
            <a:r>
              <a:rPr lang="zh-CN" altLang="zh-CN" sz="2800" dirty="0">
                <a:solidFill>
                  <a:srgbClr val="000000"/>
                </a:solidFill>
                <a:effectLst>
                  <a:outerShdw blurRad="38100" dist="38100" dir="2700000" algn="tl">
                    <a:srgbClr val="000000">
                      <a:alpha val="43137"/>
                    </a:srgbClr>
                  </a:outerShdw>
                </a:effectLst>
                <a:latin typeface="+mj-lt"/>
              </a:rPr>
              <a:t>流产出死胎或弱小或可能完全康复的仔猪，一般无胎衣滞留的现象，但从阴道排出红色恶露长达</a:t>
            </a:r>
            <a:r>
              <a:rPr lang="en-US" altLang="zh-CN" sz="2800" dirty="0">
                <a:solidFill>
                  <a:srgbClr val="000000"/>
                </a:solidFill>
                <a:effectLst>
                  <a:outerShdw blurRad="38100" dist="38100" dir="2700000" algn="tl">
                    <a:srgbClr val="000000">
                      <a:alpha val="43137"/>
                    </a:srgbClr>
                  </a:outerShdw>
                </a:effectLst>
                <a:latin typeface="+mj-lt"/>
              </a:rPr>
              <a:t>8</a:t>
            </a:r>
            <a:r>
              <a:rPr lang="zh-CN" altLang="zh-CN" sz="2800" dirty="0">
                <a:solidFill>
                  <a:srgbClr val="000000"/>
                </a:solidFill>
                <a:effectLst>
                  <a:outerShdw blurRad="38100" dist="38100" dir="2700000" algn="tl">
                    <a:srgbClr val="000000">
                      <a:alpha val="43137"/>
                    </a:srgbClr>
                  </a:outerShdw>
                </a:effectLst>
                <a:latin typeface="+mj-lt"/>
              </a:rPr>
              <a:t>～</a:t>
            </a:r>
            <a:r>
              <a:rPr lang="en-US" altLang="zh-CN" sz="2800" dirty="0">
                <a:solidFill>
                  <a:srgbClr val="000000"/>
                </a:solidFill>
                <a:effectLst>
                  <a:outerShdw blurRad="38100" dist="38100" dir="2700000" algn="tl">
                    <a:srgbClr val="000000">
                      <a:alpha val="43137"/>
                    </a:srgbClr>
                  </a:outerShdw>
                </a:effectLst>
                <a:latin typeface="+mj-lt"/>
              </a:rPr>
              <a:t>10</a:t>
            </a:r>
            <a:r>
              <a:rPr lang="zh-CN" altLang="zh-CN" sz="2800" dirty="0">
                <a:solidFill>
                  <a:srgbClr val="000000"/>
                </a:solidFill>
                <a:effectLst>
                  <a:outerShdw blurRad="38100" dist="38100" dir="2700000" algn="tl">
                    <a:srgbClr val="000000">
                      <a:alpha val="43137"/>
                    </a:srgbClr>
                  </a:outerShdw>
                </a:effectLst>
                <a:latin typeface="+mj-lt"/>
              </a:rPr>
              <a:t>天，排菌达</a:t>
            </a:r>
            <a:r>
              <a:rPr lang="en-US" altLang="zh-CN" sz="2800" dirty="0">
                <a:solidFill>
                  <a:srgbClr val="000000"/>
                </a:solidFill>
                <a:effectLst>
                  <a:outerShdw blurRad="38100" dist="38100" dir="2700000" algn="tl">
                    <a:srgbClr val="000000">
                      <a:alpha val="43137"/>
                    </a:srgbClr>
                  </a:outerShdw>
                </a:effectLst>
                <a:latin typeface="+mj-lt"/>
              </a:rPr>
              <a:t>30</a:t>
            </a:r>
            <a:r>
              <a:rPr lang="zh-CN" altLang="zh-CN" sz="2800" dirty="0">
                <a:solidFill>
                  <a:srgbClr val="000000"/>
                </a:solidFill>
                <a:effectLst>
                  <a:outerShdw blurRad="38100" dist="38100" dir="2700000" algn="tl">
                    <a:srgbClr val="000000">
                      <a:alpha val="43137"/>
                    </a:srgbClr>
                  </a:outerShdw>
                </a:effectLst>
                <a:latin typeface="+mj-lt"/>
              </a:rPr>
              <a:t>天之久</a:t>
            </a:r>
            <a:r>
              <a:rPr lang="zh-CN" altLang="en-US" sz="2800" dirty="0">
                <a:solidFill>
                  <a:srgbClr val="000000"/>
                </a:solidFill>
                <a:effectLst>
                  <a:outerShdw blurRad="38100" dist="38100" dir="2700000" algn="tl">
                    <a:srgbClr val="000000">
                      <a:alpha val="43137"/>
                    </a:srgbClr>
                  </a:outerShdw>
                </a:effectLst>
                <a:latin typeface="+mj-lt"/>
              </a:rPr>
              <a:t>。</a:t>
            </a:r>
            <a:endParaRPr lang="zh-CN" altLang="en-US" sz="2800" dirty="0">
              <a:solidFill>
                <a:srgbClr val="000000"/>
              </a:solidFill>
              <a:effectLst>
                <a:outerShdw blurRad="38100" dist="38100" dir="2700000" algn="tl">
                  <a:srgbClr val="000000">
                    <a:alpha val="43137"/>
                  </a:srgbClr>
                </a:outerShdw>
              </a:effectLst>
              <a:latin typeface="+mj-lt"/>
              <a:ea typeface="楷体" pitchFamily="49" charset="-122"/>
            </a:endParaRPr>
          </a:p>
        </p:txBody>
      </p:sp>
      <p:sp>
        <p:nvSpPr>
          <p:cNvPr id="17" name="TextBox 16"/>
          <p:cNvSpPr txBox="1"/>
          <p:nvPr/>
        </p:nvSpPr>
        <p:spPr>
          <a:xfrm>
            <a:off x="395288" y="2133600"/>
            <a:ext cx="8496300" cy="4000500"/>
          </a:xfrm>
          <a:prstGeom prst="rect">
            <a:avLst/>
          </a:prstGeom>
          <a:solidFill>
            <a:srgbClr val="FFFF00"/>
          </a:solidFill>
        </p:spPr>
        <p:txBody>
          <a:bodyPr>
            <a:spAutoFit/>
          </a:bodyPr>
          <a:lstStyle/>
          <a:p>
            <a:pPr>
              <a:buFont typeface="Wingdings" pitchFamily="2" charset="2"/>
              <a:buChar char="Ø"/>
              <a:defRPr/>
            </a:pPr>
            <a:r>
              <a:rPr lang="en-US" altLang="zh-CN" sz="3200" dirty="0">
                <a:solidFill>
                  <a:srgbClr val="FF0000"/>
                </a:solidFill>
                <a:effectLst>
                  <a:outerShdw blurRad="38100" dist="38100" dir="2700000" algn="tl">
                    <a:srgbClr val="000000">
                      <a:alpha val="43137"/>
                    </a:srgbClr>
                  </a:outerShdw>
                </a:effectLst>
                <a:latin typeface="+mj-lt"/>
              </a:rPr>
              <a:t>2.</a:t>
            </a:r>
            <a:r>
              <a:rPr lang="zh-CN" altLang="zh-CN" sz="3200" dirty="0">
                <a:solidFill>
                  <a:srgbClr val="FF0000"/>
                </a:solidFill>
                <a:effectLst>
                  <a:outerShdw blurRad="38100" dist="38100" dir="2700000" algn="tl">
                    <a:srgbClr val="000000">
                      <a:alpha val="43137"/>
                    </a:srgbClr>
                  </a:outerShdw>
                </a:effectLst>
                <a:latin typeface="+mj-lt"/>
              </a:rPr>
              <a:t>公猪：</a:t>
            </a:r>
            <a:endParaRPr lang="en-US" altLang="zh-CN" sz="3200" dirty="0">
              <a:solidFill>
                <a:srgbClr val="FF0000"/>
              </a:solidFill>
              <a:effectLst>
                <a:outerShdw blurRad="38100" dist="38100" dir="2700000" algn="tl">
                  <a:srgbClr val="000000">
                    <a:alpha val="43137"/>
                  </a:srgbClr>
                </a:outerShdw>
              </a:effectLst>
              <a:latin typeface="+mj-lt"/>
            </a:endParaRPr>
          </a:p>
          <a:p>
            <a:pPr lvl="1">
              <a:buFont typeface="Wingdings" pitchFamily="2" charset="2"/>
              <a:buChar char="Ø"/>
              <a:defRPr/>
            </a:pPr>
            <a:r>
              <a:rPr lang="zh-CN" altLang="en-US" sz="2800" dirty="0">
                <a:solidFill>
                  <a:srgbClr val="000000"/>
                </a:solidFill>
                <a:effectLst>
                  <a:outerShdw blurRad="38100" dist="38100" dir="2700000" algn="tl">
                    <a:srgbClr val="000000">
                      <a:alpha val="43137"/>
                    </a:srgbClr>
                  </a:outerShdw>
                </a:effectLst>
                <a:latin typeface="+mj-lt"/>
              </a:rPr>
              <a:t>常</a:t>
            </a:r>
            <a:r>
              <a:rPr lang="zh-CN" altLang="zh-CN" sz="2800" dirty="0">
                <a:solidFill>
                  <a:srgbClr val="000000"/>
                </a:solidFill>
                <a:effectLst>
                  <a:outerShdw blurRad="38100" dist="38100" dir="2700000" algn="tl">
                    <a:srgbClr val="000000">
                      <a:alpha val="43137"/>
                    </a:srgbClr>
                  </a:outerShdw>
                </a:effectLst>
                <a:latin typeface="+mj-lt"/>
              </a:rPr>
              <a:t>为一侧性或两侧性睾丸肿大，硬固有热痛，病程长的睾丸萎缩，失去配种能力，配上的母猪常流产。</a:t>
            </a:r>
            <a:endParaRPr lang="en-US" altLang="zh-CN" sz="2800" dirty="0">
              <a:solidFill>
                <a:srgbClr val="000000"/>
              </a:solidFill>
              <a:effectLst>
                <a:outerShdw blurRad="38100" dist="38100" dir="2700000" algn="tl">
                  <a:srgbClr val="000000">
                    <a:alpha val="43137"/>
                  </a:srgbClr>
                </a:outerShdw>
              </a:effectLst>
              <a:latin typeface="+mj-lt"/>
            </a:endParaRPr>
          </a:p>
          <a:p>
            <a:pPr lvl="1">
              <a:buFont typeface="Wingdings" pitchFamily="2" charset="2"/>
              <a:buChar char="Ø"/>
              <a:defRPr/>
            </a:pPr>
            <a:r>
              <a:rPr lang="en-US" altLang="zh-CN" sz="2800" dirty="0">
                <a:solidFill>
                  <a:srgbClr val="000000"/>
                </a:solidFill>
                <a:effectLst>
                  <a:outerShdw blurRad="38100" dist="38100" dir="2700000" algn="tl">
                    <a:srgbClr val="000000">
                      <a:alpha val="43137"/>
                    </a:srgbClr>
                  </a:outerShdw>
                </a:effectLst>
                <a:latin typeface="+mj-lt"/>
              </a:rPr>
              <a:t>5</a:t>
            </a:r>
            <a:r>
              <a:rPr lang="zh-CN" altLang="zh-CN" sz="2800" dirty="0">
                <a:solidFill>
                  <a:srgbClr val="000000"/>
                </a:solidFill>
                <a:effectLst>
                  <a:outerShdw blurRad="38100" dist="38100" dir="2700000" algn="tl">
                    <a:srgbClr val="000000">
                      <a:alpha val="43137"/>
                    </a:srgbClr>
                  </a:outerShdw>
                </a:effectLst>
                <a:latin typeface="+mj-lt"/>
              </a:rPr>
              <a:t>～</a:t>
            </a:r>
            <a:r>
              <a:rPr lang="en-US" altLang="zh-CN" sz="2800" dirty="0">
                <a:solidFill>
                  <a:srgbClr val="000000"/>
                </a:solidFill>
                <a:effectLst>
                  <a:outerShdw blurRad="38100" dist="38100" dir="2700000" algn="tl">
                    <a:srgbClr val="000000">
                      <a:alpha val="43137"/>
                    </a:srgbClr>
                  </a:outerShdw>
                </a:effectLst>
                <a:latin typeface="+mj-lt"/>
              </a:rPr>
              <a:t>6</a:t>
            </a:r>
            <a:r>
              <a:rPr lang="zh-CN" altLang="zh-CN" sz="2800" dirty="0">
                <a:solidFill>
                  <a:srgbClr val="000000"/>
                </a:solidFill>
                <a:effectLst>
                  <a:outerShdw blurRad="38100" dist="38100" dir="2700000" algn="tl">
                    <a:srgbClr val="000000">
                      <a:alpha val="43137"/>
                    </a:srgbClr>
                  </a:outerShdw>
                </a:effectLst>
                <a:latin typeface="+mj-lt"/>
              </a:rPr>
              <a:t>个月龄小公猪感染本菌极少发生睾丸炎（注意检疫阳性者，均不能作种用）。</a:t>
            </a:r>
          </a:p>
          <a:p>
            <a:pPr>
              <a:buFont typeface="Wingdings" pitchFamily="2" charset="2"/>
              <a:buChar char="Ø"/>
              <a:defRPr/>
            </a:pPr>
            <a:r>
              <a:rPr lang="en-US" altLang="zh-CN" sz="3200" dirty="0">
                <a:solidFill>
                  <a:srgbClr val="FF0000"/>
                </a:solidFill>
                <a:effectLst>
                  <a:outerShdw blurRad="38100" dist="38100" dir="2700000" algn="tl">
                    <a:srgbClr val="000000">
                      <a:alpha val="43137"/>
                    </a:srgbClr>
                  </a:outerShdw>
                </a:effectLst>
                <a:latin typeface="+mj-lt"/>
              </a:rPr>
              <a:t>3.</a:t>
            </a:r>
            <a:r>
              <a:rPr lang="zh-CN" altLang="zh-CN" sz="3200" dirty="0">
                <a:solidFill>
                  <a:srgbClr val="FF0000"/>
                </a:solidFill>
                <a:effectLst>
                  <a:outerShdw blurRad="38100" dist="38100" dir="2700000" algn="tl">
                    <a:srgbClr val="000000">
                      <a:alpha val="43137"/>
                    </a:srgbClr>
                  </a:outerShdw>
                </a:effectLst>
                <a:latin typeface="+mj-lt"/>
              </a:rPr>
              <a:t>哺乳仔猪和断奶仔猪：</a:t>
            </a:r>
            <a:r>
              <a:rPr lang="zh-CN" altLang="zh-CN" sz="3200" dirty="0">
                <a:solidFill>
                  <a:srgbClr val="000000"/>
                </a:solidFill>
                <a:effectLst>
                  <a:outerShdw blurRad="38100" dist="38100" dir="2700000" algn="tl">
                    <a:srgbClr val="000000">
                      <a:alpha val="43137"/>
                    </a:srgbClr>
                  </a:outerShdw>
                </a:effectLst>
                <a:latin typeface="+mj-lt"/>
              </a:rPr>
              <a:t>感染后常限于低滴度凝集和一过性菌血症。</a:t>
            </a:r>
          </a:p>
          <a:p>
            <a:pPr>
              <a:defRPr/>
            </a:pPr>
            <a:endParaRPr lang="zh-CN" altLang="en-US" dirty="0">
              <a:effectLst>
                <a:outerShdw blurRad="38100" dist="38100" dir="2700000" algn="tl">
                  <a:srgbClr val="000000">
                    <a:alpha val="43137"/>
                  </a:srgbClr>
                </a:outerShdw>
              </a:effectLst>
            </a:endParaRPr>
          </a:p>
        </p:txBody>
      </p:sp>
      <p:sp>
        <p:nvSpPr>
          <p:cNvPr id="17411" name="TextBox 1"/>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grpSp>
        <p:nvGrpSpPr>
          <p:cNvPr id="3" name="Group 13"/>
          <p:cNvGrpSpPr>
            <a:grpSpLocks/>
          </p:cNvGrpSpPr>
          <p:nvPr/>
        </p:nvGrpSpPr>
        <p:grpSpPr bwMode="auto">
          <a:xfrm>
            <a:off x="684213" y="1268413"/>
            <a:ext cx="3240087" cy="688975"/>
            <a:chOff x="720" y="1392"/>
            <a:chExt cx="4058" cy="480"/>
          </a:xfrm>
        </p:grpSpPr>
        <p:sp>
          <p:nvSpPr>
            <p:cNvPr id="4"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ctr">
                <a:defRPr/>
              </a:pPr>
              <a:r>
                <a:rPr lang="zh-CN" altLang="en-US" sz="3200" dirty="0">
                  <a:solidFill>
                    <a:srgbClr val="FFFFFF"/>
                  </a:solidFill>
                </a:rPr>
                <a:t>四   临床症状</a:t>
              </a:r>
            </a:p>
          </p:txBody>
        </p:sp>
        <p:grpSp>
          <p:nvGrpSpPr>
            <p:cNvPr id="17416" name="Group 15"/>
            <p:cNvGrpSpPr>
              <a:grpSpLocks/>
            </p:cNvGrpSpPr>
            <p:nvPr/>
          </p:nvGrpSpPr>
          <p:grpSpPr bwMode="auto">
            <a:xfrm>
              <a:off x="730" y="1407"/>
              <a:ext cx="4043" cy="444"/>
              <a:chOff x="744" y="1407"/>
              <a:chExt cx="3988" cy="444"/>
            </a:xfrm>
          </p:grpSpPr>
          <p:sp>
            <p:nvSpPr>
              <p:cNvPr id="6" name="AutoShape 16"/>
              <p:cNvSpPr>
                <a:spLocks noChangeArrowheads="1"/>
              </p:cNvSpPr>
              <p:nvPr/>
            </p:nvSpPr>
            <p:spPr bwMode="gray">
              <a:xfrm>
                <a:off x="744" y="1736"/>
                <a:ext cx="3966"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7" name="AutoShape 17"/>
              <p:cNvSpPr>
                <a:spLocks noChangeArrowheads="1"/>
              </p:cNvSpPr>
              <p:nvPr/>
            </p:nvSpPr>
            <p:spPr bwMode="gray">
              <a:xfrm>
                <a:off x="744" y="1407"/>
                <a:ext cx="3966"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pic>
        <p:nvPicPr>
          <p:cNvPr id="12" name="图片 11" descr="4-1 患病公猪睾丸肿大.jpg"/>
          <p:cNvPicPr>
            <a:picLocks noChangeAspect="1"/>
          </p:cNvPicPr>
          <p:nvPr/>
        </p:nvPicPr>
        <p:blipFill>
          <a:blip r:embed="rId2"/>
          <a:srcRect/>
          <a:stretch>
            <a:fillRect/>
          </a:stretch>
        </p:blipFill>
        <p:spPr bwMode="auto">
          <a:xfrm>
            <a:off x="1599441" y="1173163"/>
            <a:ext cx="7129463" cy="5481637"/>
          </a:xfrm>
          <a:prstGeom prst="rect">
            <a:avLst/>
          </a:prstGeom>
          <a:noFill/>
          <a:ln w="9525">
            <a:noFill/>
            <a:miter lim="800000"/>
            <a:headEnd/>
            <a:tailEnd/>
          </a:ln>
        </p:spPr>
      </p:pic>
      <p:pic>
        <p:nvPicPr>
          <p:cNvPr id="13" name="图片 12" descr="4-2 患病公猪的右侧睾丸显著肿大.jpg"/>
          <p:cNvPicPr>
            <a:picLocks noChangeAspect="1"/>
          </p:cNvPicPr>
          <p:nvPr/>
        </p:nvPicPr>
        <p:blipFill>
          <a:blip r:embed="rId3"/>
          <a:srcRect/>
          <a:stretch>
            <a:fillRect/>
          </a:stretch>
        </p:blipFill>
        <p:spPr bwMode="auto">
          <a:xfrm>
            <a:off x="1599441" y="1124744"/>
            <a:ext cx="7160173" cy="5394325"/>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29"/>
                                        </p:tgtEl>
                                        <p:attrNameLst>
                                          <p:attrName>style.visibility</p:attrName>
                                        </p:attrNameLst>
                                      </p:cBhvr>
                                      <p:to>
                                        <p:strVal val="visible"/>
                                      </p:to>
                                    </p:set>
                                    <p:animEffect transition="in" filter="diamond(in)">
                                      <p:cBhvr>
                                        <p:cTn id="12" dur="2000"/>
                                        <p:tgtEl>
                                          <p:spTgt spid="174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7429"/>
                                        </p:tgtEl>
                                        <p:attrNameLst>
                                          <p:attrName>ppt_x</p:attrName>
                                        </p:attrNameLst>
                                      </p:cBhvr>
                                      <p:tavLst>
                                        <p:tav tm="0">
                                          <p:val>
                                            <p:strVal val="ppt_x"/>
                                          </p:val>
                                        </p:tav>
                                        <p:tav tm="100000">
                                          <p:val>
                                            <p:strVal val="ppt_x"/>
                                          </p:val>
                                        </p:tav>
                                      </p:tavLst>
                                    </p:anim>
                                    <p:anim calcmode="lin" valueType="num">
                                      <p:cBhvr additive="base">
                                        <p:cTn id="17" dur="500"/>
                                        <p:tgtEl>
                                          <p:spTgt spid="17429"/>
                                        </p:tgtEl>
                                        <p:attrNameLst>
                                          <p:attrName>ppt_y</p:attrName>
                                        </p:attrNameLst>
                                      </p:cBhvr>
                                      <p:tavLst>
                                        <p:tav tm="0">
                                          <p:val>
                                            <p:strVal val="ppt_y"/>
                                          </p:val>
                                        </p:tav>
                                        <p:tav tm="100000">
                                          <p:val>
                                            <p:strVal val="1+ppt_h/2"/>
                                          </p:val>
                                        </p:tav>
                                      </p:tavLst>
                                    </p:anim>
                                    <p:set>
                                      <p:cBhvr>
                                        <p:cTn id="18" dur="1" fill="hold">
                                          <p:stCondLst>
                                            <p:cond delay="499"/>
                                          </p:stCondLst>
                                        </p:cTn>
                                        <p:tgtEl>
                                          <p:spTgt spid="174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amond(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1+ppt_h/2"/>
                                          </p:val>
                                        </p:tav>
                                      </p:tavLst>
                                    </p:anim>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3"/>
                                        </p:tgtEl>
                                        <p:attrNameLst>
                                          <p:attrName>ppt_x</p:attrName>
                                        </p:attrNameLst>
                                      </p:cBhvr>
                                      <p:tavLst>
                                        <p:tav tm="0">
                                          <p:val>
                                            <p:strVal val="ppt_x"/>
                                          </p:val>
                                        </p:tav>
                                        <p:tav tm="100000">
                                          <p:val>
                                            <p:strVal val="ppt_x"/>
                                          </p:val>
                                        </p:tav>
                                      </p:tavLst>
                                    </p:anim>
                                    <p:anim calcmode="lin" valueType="num">
                                      <p:cBhvr additive="base">
                                        <p:cTn id="50" dur="500"/>
                                        <p:tgtEl>
                                          <p:spTgt spid="13"/>
                                        </p:tgtEl>
                                        <p:attrNameLst>
                                          <p:attrName>ppt_y</p:attrName>
                                        </p:attrNameLst>
                                      </p:cBhvr>
                                      <p:tavLst>
                                        <p:tav tm="0">
                                          <p:val>
                                            <p:strVal val="ppt_y"/>
                                          </p:val>
                                        </p:tav>
                                        <p:tav tm="100000">
                                          <p:val>
                                            <p:strVal val="1+ppt_h/2"/>
                                          </p:val>
                                        </p:tav>
                                      </p:tavLst>
                                    </p:anim>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animBg="1"/>
      <p:bldP spid="17429"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53" name="Text Box 21"/>
          <p:cNvSpPr txBox="1">
            <a:spLocks noChangeArrowheads="1"/>
          </p:cNvSpPr>
          <p:nvPr/>
        </p:nvSpPr>
        <p:spPr bwMode="auto">
          <a:xfrm>
            <a:off x="323850" y="2060575"/>
            <a:ext cx="8208963" cy="4524375"/>
          </a:xfrm>
          <a:prstGeom prst="rect">
            <a:avLst/>
          </a:prstGeom>
          <a:solidFill>
            <a:schemeClr val="accent3">
              <a:lumMod val="40000"/>
              <a:lumOff val="60000"/>
            </a:schemeClr>
          </a:solidFill>
          <a:ln w="9525">
            <a:noFill/>
            <a:miter lim="800000"/>
            <a:headEnd/>
            <a:tailEnd/>
          </a:ln>
          <a:effectLst/>
        </p:spPr>
        <p:txBody>
          <a:bodyPr>
            <a:spAutoFit/>
          </a:bodyPr>
          <a:lstStyle/>
          <a:p>
            <a:pPr>
              <a:lnSpc>
                <a:spcPct val="150000"/>
              </a:lnSpc>
              <a:buFont typeface="Wingdings" pitchFamily="2" charset="2"/>
              <a:buChar char="u"/>
              <a:defRPr/>
            </a:pPr>
            <a:r>
              <a:rPr lang="en-US" altLang="zh-CN" sz="3200" dirty="0">
                <a:solidFill>
                  <a:srgbClr val="000000"/>
                </a:solidFill>
              </a:rPr>
              <a:t>1.</a:t>
            </a:r>
            <a:r>
              <a:rPr lang="zh-CN" altLang="zh-CN" sz="3200" dirty="0">
                <a:solidFill>
                  <a:srgbClr val="000000"/>
                </a:solidFill>
              </a:rPr>
              <a:t>睾丸、附睾、前列腺等处有脓肿。</a:t>
            </a:r>
          </a:p>
          <a:p>
            <a:pPr>
              <a:lnSpc>
                <a:spcPct val="150000"/>
              </a:lnSpc>
              <a:buFont typeface="Wingdings" pitchFamily="2" charset="2"/>
              <a:buChar char="u"/>
              <a:defRPr/>
            </a:pPr>
            <a:r>
              <a:rPr lang="en-US" altLang="zh-CN" sz="3200" dirty="0">
                <a:solidFill>
                  <a:srgbClr val="000000"/>
                </a:solidFill>
              </a:rPr>
              <a:t>2.</a:t>
            </a:r>
            <a:r>
              <a:rPr lang="zh-CN" altLang="zh-CN" sz="3200" dirty="0">
                <a:solidFill>
                  <a:srgbClr val="000000"/>
                </a:solidFill>
              </a:rPr>
              <a:t>子宫粘膜脓肿常为许多粟状，灰黄色直径</a:t>
            </a:r>
            <a:r>
              <a:rPr lang="en-US" altLang="zh-CN" sz="3200" dirty="0">
                <a:solidFill>
                  <a:srgbClr val="000000"/>
                </a:solidFill>
              </a:rPr>
              <a:t>2</a:t>
            </a:r>
            <a:r>
              <a:rPr lang="zh-CN" altLang="zh-CN" sz="3200" dirty="0">
                <a:solidFill>
                  <a:srgbClr val="000000"/>
                </a:solidFill>
              </a:rPr>
              <a:t>～</a:t>
            </a:r>
            <a:r>
              <a:rPr lang="en-US" altLang="zh-CN" sz="3200" dirty="0">
                <a:solidFill>
                  <a:srgbClr val="000000"/>
                </a:solidFill>
              </a:rPr>
              <a:t>3</a:t>
            </a:r>
            <a:r>
              <a:rPr lang="zh-CN" altLang="zh-CN" sz="3200" dirty="0">
                <a:solidFill>
                  <a:srgbClr val="000000"/>
                </a:solidFill>
              </a:rPr>
              <a:t>毫米的结节</a:t>
            </a:r>
            <a:r>
              <a:rPr lang="en-US" altLang="zh-CN" sz="3200" dirty="0">
                <a:solidFill>
                  <a:srgbClr val="000000"/>
                </a:solidFill>
              </a:rPr>
              <a:t>,</a:t>
            </a:r>
            <a:r>
              <a:rPr lang="zh-CN" altLang="zh-CN" sz="3200" dirty="0">
                <a:solidFill>
                  <a:srgbClr val="000000"/>
                </a:solidFill>
              </a:rPr>
              <a:t>即所谓子宫粟粒性布氏杆菌病（是本病特征病变）。</a:t>
            </a:r>
            <a:endParaRPr lang="en-US" altLang="zh-CN" sz="3200" dirty="0">
              <a:solidFill>
                <a:srgbClr val="000000"/>
              </a:solidFill>
            </a:endParaRPr>
          </a:p>
          <a:p>
            <a:pPr>
              <a:lnSpc>
                <a:spcPct val="150000"/>
              </a:lnSpc>
              <a:buFont typeface="Wingdings" pitchFamily="2" charset="2"/>
              <a:buChar char="u"/>
              <a:defRPr/>
            </a:pPr>
            <a:r>
              <a:rPr lang="en-US" altLang="zh-CN" sz="3200" dirty="0">
                <a:solidFill>
                  <a:srgbClr val="000000"/>
                </a:solidFill>
              </a:rPr>
              <a:t>3.</a:t>
            </a:r>
            <a:r>
              <a:rPr lang="zh-CN" altLang="zh-CN" sz="3200" dirty="0">
                <a:solidFill>
                  <a:srgbClr val="000000"/>
                </a:solidFill>
              </a:rPr>
              <a:t>肝、脾、肾及乳腺等亦可发生布氏杆菌病结节性病变。</a:t>
            </a:r>
          </a:p>
        </p:txBody>
      </p:sp>
      <p:grpSp>
        <p:nvGrpSpPr>
          <p:cNvPr id="18434" name="Group 5"/>
          <p:cNvGrpSpPr>
            <a:grpSpLocks/>
          </p:cNvGrpSpPr>
          <p:nvPr/>
        </p:nvGrpSpPr>
        <p:grpSpPr bwMode="auto">
          <a:xfrm>
            <a:off x="323850" y="1268413"/>
            <a:ext cx="3384550" cy="688975"/>
            <a:chOff x="720" y="1392"/>
            <a:chExt cx="4058" cy="480"/>
          </a:xfrm>
        </p:grpSpPr>
        <p:sp>
          <p:nvSpPr>
            <p:cNvPr id="296966" name="AutoShape 6"/>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18443" name="Group 7"/>
            <p:cNvGrpSpPr>
              <a:grpSpLocks/>
            </p:cNvGrpSpPr>
            <p:nvPr/>
          </p:nvGrpSpPr>
          <p:grpSpPr bwMode="auto">
            <a:xfrm>
              <a:off x="730" y="1407"/>
              <a:ext cx="4043" cy="444"/>
              <a:chOff x="744" y="1407"/>
              <a:chExt cx="3988" cy="444"/>
            </a:xfrm>
          </p:grpSpPr>
          <p:sp>
            <p:nvSpPr>
              <p:cNvPr id="296968" name="AutoShape 8"/>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296969" name="AutoShape 9"/>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296970" name="Text Box 10"/>
          <p:cNvSpPr txBox="1">
            <a:spLocks noChangeArrowheads="1"/>
          </p:cNvSpPr>
          <p:nvPr/>
        </p:nvSpPr>
        <p:spPr bwMode="white">
          <a:xfrm>
            <a:off x="323850" y="1268413"/>
            <a:ext cx="3344863" cy="646112"/>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3600">
                <a:solidFill>
                  <a:srgbClr val="FFFFFF"/>
                </a:solidFill>
                <a:latin typeface="隶书" pitchFamily="49" charset="-122"/>
                <a:ea typeface="隶书" pitchFamily="49" charset="-122"/>
              </a:rPr>
              <a:t>五  病理变化</a:t>
            </a:r>
          </a:p>
        </p:txBody>
      </p:sp>
      <p:sp>
        <p:nvSpPr>
          <p:cNvPr id="18436" name="TextBox 26"/>
          <p:cNvSpPr txBox="1">
            <a:spLocks noChangeArrowheads="1"/>
          </p:cNvSpPr>
          <p:nvPr/>
        </p:nvSpPr>
        <p:spPr bwMode="auto">
          <a:xfrm>
            <a:off x="179388" y="333375"/>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pic>
        <p:nvPicPr>
          <p:cNvPr id="12" name="图片 11" descr="5-1 病猪化脓性子宫内膜炎.jpg"/>
          <p:cNvPicPr>
            <a:picLocks noChangeAspect="1"/>
          </p:cNvPicPr>
          <p:nvPr/>
        </p:nvPicPr>
        <p:blipFill>
          <a:blip r:embed="rId2"/>
          <a:srcRect/>
          <a:stretch>
            <a:fillRect/>
          </a:stretch>
        </p:blipFill>
        <p:spPr bwMode="auto">
          <a:xfrm>
            <a:off x="138113" y="1125538"/>
            <a:ext cx="8867775" cy="5213350"/>
          </a:xfrm>
          <a:prstGeom prst="rect">
            <a:avLst/>
          </a:prstGeom>
          <a:noFill/>
          <a:ln w="9525">
            <a:noFill/>
            <a:miter lim="800000"/>
            <a:headEnd/>
            <a:tailEnd/>
          </a:ln>
        </p:spPr>
      </p:pic>
      <p:pic>
        <p:nvPicPr>
          <p:cNvPr id="15" name="图片 14" descr="5-5 病猪胎膜上发生弥漫性、粟粒大、灰白色坏死灶.jpg"/>
          <p:cNvPicPr>
            <a:picLocks noChangeAspect="1"/>
          </p:cNvPicPr>
          <p:nvPr/>
        </p:nvPicPr>
        <p:blipFill>
          <a:blip r:embed="rId3"/>
          <a:srcRect/>
          <a:stretch>
            <a:fillRect/>
          </a:stretch>
        </p:blipFill>
        <p:spPr bwMode="auto">
          <a:xfrm>
            <a:off x="395288" y="1125538"/>
            <a:ext cx="8424862" cy="5526087"/>
          </a:xfrm>
          <a:prstGeom prst="rect">
            <a:avLst/>
          </a:prstGeom>
          <a:noFill/>
          <a:ln w="9525">
            <a:noFill/>
            <a:miter lim="800000"/>
            <a:headEnd/>
            <a:tailEnd/>
          </a:ln>
        </p:spPr>
      </p:pic>
      <p:pic>
        <p:nvPicPr>
          <p:cNvPr id="16" name="图片 15" descr="5-6 病猪胎膜变薄，散在芝麻粒大近似圆形颗粒，可挤出黄白色脓汁.jpg"/>
          <p:cNvPicPr>
            <a:picLocks noChangeAspect="1"/>
          </p:cNvPicPr>
          <p:nvPr/>
        </p:nvPicPr>
        <p:blipFill>
          <a:blip r:embed="rId4"/>
          <a:srcRect/>
          <a:stretch>
            <a:fillRect/>
          </a:stretch>
        </p:blipFill>
        <p:spPr bwMode="auto">
          <a:xfrm>
            <a:off x="604838" y="1125538"/>
            <a:ext cx="7934325" cy="5484812"/>
          </a:xfrm>
          <a:prstGeom prst="rect">
            <a:avLst/>
          </a:prstGeom>
          <a:noFill/>
          <a:ln w="9525">
            <a:noFill/>
            <a:miter lim="800000"/>
            <a:headEnd/>
            <a:tailEnd/>
          </a:ln>
        </p:spPr>
      </p:pic>
      <p:pic>
        <p:nvPicPr>
          <p:cNvPr id="17" name="图片 16" descr="5-2 病猪死胎、畸形胎（箭头示四肢呈鸭蹼形）和木乃伊胎.jpg"/>
          <p:cNvPicPr>
            <a:picLocks noChangeAspect="1"/>
          </p:cNvPicPr>
          <p:nvPr/>
        </p:nvPicPr>
        <p:blipFill>
          <a:blip r:embed="rId5"/>
          <a:srcRect/>
          <a:stretch>
            <a:fillRect/>
          </a:stretch>
        </p:blipFill>
        <p:spPr bwMode="auto">
          <a:xfrm>
            <a:off x="900113" y="1125538"/>
            <a:ext cx="7559675" cy="5399087"/>
          </a:xfrm>
          <a:prstGeom prst="rect">
            <a:avLst/>
          </a:prstGeom>
          <a:noFill/>
          <a:ln w="9525">
            <a:noFill/>
            <a:miter lim="800000"/>
            <a:headEnd/>
            <a:tailEnd/>
          </a:ln>
        </p:spPr>
      </p:pic>
      <p:pic>
        <p:nvPicPr>
          <p:cNvPr id="18" name="图片 17" descr="5-4 病猪流产胎儿及胎膜的严重出血.jpg"/>
          <p:cNvPicPr>
            <a:picLocks noChangeAspect="1"/>
          </p:cNvPicPr>
          <p:nvPr/>
        </p:nvPicPr>
        <p:blipFill>
          <a:blip r:embed="rId6"/>
          <a:srcRect/>
          <a:stretch>
            <a:fillRect/>
          </a:stretch>
        </p:blipFill>
        <p:spPr bwMode="auto">
          <a:xfrm>
            <a:off x="611188" y="1123950"/>
            <a:ext cx="7632700" cy="54737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70"/>
                                        </p:tgtEl>
                                        <p:attrNameLst>
                                          <p:attrName>style.visibility</p:attrName>
                                        </p:attrNameLst>
                                      </p:cBhvr>
                                      <p:to>
                                        <p:strVal val="visible"/>
                                      </p:to>
                                    </p:set>
                                    <p:animEffect transition="in" filter="diamond(in)">
                                      <p:cBhvr>
                                        <p:cTn id="7" dur="2000"/>
                                        <p:tgtEl>
                                          <p:spTgt spid="29697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453">
                                            <p:txEl>
                                              <p:pRg st="0" end="0"/>
                                            </p:txEl>
                                          </p:spTgt>
                                        </p:tgtEl>
                                        <p:attrNameLst>
                                          <p:attrName>style.visibility</p:attrName>
                                        </p:attrNameLst>
                                      </p:cBhvr>
                                      <p:to>
                                        <p:strVal val="visible"/>
                                      </p:to>
                                    </p:set>
                                    <p:animEffect transition="in" filter="diamond(in)">
                                      <p:cBhvr>
                                        <p:cTn id="12" dur="2000"/>
                                        <p:tgtEl>
                                          <p:spTgt spid="184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453">
                                            <p:txEl>
                                              <p:pRg st="1" end="1"/>
                                            </p:txEl>
                                          </p:spTgt>
                                        </p:tgtEl>
                                        <p:attrNameLst>
                                          <p:attrName>style.visibility</p:attrName>
                                        </p:attrNameLst>
                                      </p:cBhvr>
                                      <p:to>
                                        <p:strVal val="visible"/>
                                      </p:to>
                                    </p:set>
                                    <p:animEffect transition="in" filter="diamond(in)">
                                      <p:cBhvr>
                                        <p:cTn id="17" dur="2000"/>
                                        <p:tgtEl>
                                          <p:spTgt spid="184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453">
                                            <p:txEl>
                                              <p:pRg st="2" end="2"/>
                                            </p:txEl>
                                          </p:spTgt>
                                        </p:tgtEl>
                                        <p:attrNameLst>
                                          <p:attrName>style.visibility</p:attrName>
                                        </p:attrNameLst>
                                      </p:cBhvr>
                                      <p:to>
                                        <p:strVal val="visible"/>
                                      </p:to>
                                    </p:set>
                                    <p:animEffect transition="in" filter="diamond(in)">
                                      <p:cBhvr>
                                        <p:cTn id="22" dur="2000"/>
                                        <p:tgtEl>
                                          <p:spTgt spid="1845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2"/>
                                        </p:tgtEl>
                                        <p:attrNameLst>
                                          <p:attrName>ppt_x</p:attrName>
                                        </p:attrNameLst>
                                      </p:cBhvr>
                                      <p:tavLst>
                                        <p:tav tm="0">
                                          <p:val>
                                            <p:strVal val="ppt_x"/>
                                          </p:val>
                                        </p:tav>
                                        <p:tav tm="100000">
                                          <p:val>
                                            <p:strVal val="ppt_x"/>
                                          </p:val>
                                        </p:tav>
                                      </p:tavLst>
                                    </p:anim>
                                    <p:anim calcmode="lin" valueType="num">
                                      <p:cBhvr additive="base">
                                        <p:cTn id="32" dur="500"/>
                                        <p:tgtEl>
                                          <p:spTgt spid="12"/>
                                        </p:tgtEl>
                                        <p:attrNameLst>
                                          <p:attrName>ppt_y</p:attrName>
                                        </p:attrNameLst>
                                      </p:cBhvr>
                                      <p:tavLst>
                                        <p:tav tm="0">
                                          <p:val>
                                            <p:strVal val="ppt_y"/>
                                          </p:val>
                                        </p:tav>
                                        <p:tav tm="100000">
                                          <p:val>
                                            <p:strVal val="1+ppt_h/2"/>
                                          </p:val>
                                        </p:tav>
                                      </p:tavLst>
                                    </p:anim>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amond(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amond(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6"/>
                                        </p:tgtEl>
                                        <p:attrNameLst>
                                          <p:attrName>ppt_x</p:attrName>
                                        </p:attrNameLst>
                                      </p:cBhvr>
                                      <p:tavLst>
                                        <p:tav tm="0">
                                          <p:val>
                                            <p:strVal val="ppt_x"/>
                                          </p:val>
                                        </p:tav>
                                        <p:tav tm="100000">
                                          <p:val>
                                            <p:strVal val="ppt_x"/>
                                          </p:val>
                                        </p:tav>
                                      </p:tavLst>
                                    </p:anim>
                                    <p:anim calcmode="lin" valueType="num">
                                      <p:cBhvr additive="base">
                                        <p:cTn id="54" dur="500"/>
                                        <p:tgtEl>
                                          <p:spTgt spid="16"/>
                                        </p:tgtEl>
                                        <p:attrNameLst>
                                          <p:attrName>ppt_y</p:attrName>
                                        </p:attrNameLst>
                                      </p:cBhvr>
                                      <p:tavLst>
                                        <p:tav tm="0">
                                          <p:val>
                                            <p:strVal val="ppt_y"/>
                                          </p:val>
                                        </p:tav>
                                        <p:tav tm="100000">
                                          <p:val>
                                            <p:strVal val="1+ppt_h/2"/>
                                          </p:val>
                                        </p:tav>
                                      </p:tavLst>
                                    </p:anim>
                                    <p:set>
                                      <p:cBhvr>
                                        <p:cTn id="55" dur="1" fill="hold">
                                          <p:stCondLst>
                                            <p:cond delay="499"/>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amond(in)">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17"/>
                                        </p:tgtEl>
                                        <p:attrNameLst>
                                          <p:attrName>ppt_x</p:attrName>
                                        </p:attrNameLst>
                                      </p:cBhvr>
                                      <p:tavLst>
                                        <p:tav tm="0">
                                          <p:val>
                                            <p:strVal val="ppt_x"/>
                                          </p:val>
                                        </p:tav>
                                        <p:tav tm="100000">
                                          <p:val>
                                            <p:strVal val="ppt_x"/>
                                          </p:val>
                                        </p:tav>
                                      </p:tavLst>
                                    </p:anim>
                                    <p:anim calcmode="lin" valueType="num">
                                      <p:cBhvr additive="base">
                                        <p:cTn id="65" dur="500"/>
                                        <p:tgtEl>
                                          <p:spTgt spid="17"/>
                                        </p:tgtEl>
                                        <p:attrNameLst>
                                          <p:attrName>ppt_y</p:attrName>
                                        </p:attrNameLst>
                                      </p:cBhvr>
                                      <p:tavLst>
                                        <p:tav tm="0">
                                          <p:val>
                                            <p:strVal val="ppt_y"/>
                                          </p:val>
                                        </p:tav>
                                        <p:tav tm="100000">
                                          <p:val>
                                            <p:strVal val="1+ppt_h/2"/>
                                          </p:val>
                                        </p:tav>
                                      </p:tavLst>
                                    </p:anim>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amond(in)">
                                      <p:cBhvr>
                                        <p:cTn id="71" dur="2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18"/>
                                        </p:tgtEl>
                                        <p:attrNameLst>
                                          <p:attrName>ppt_x</p:attrName>
                                        </p:attrNameLst>
                                      </p:cBhvr>
                                      <p:tavLst>
                                        <p:tav tm="0">
                                          <p:val>
                                            <p:strVal val="ppt_x"/>
                                          </p:val>
                                        </p:tav>
                                        <p:tav tm="100000">
                                          <p:val>
                                            <p:strVal val="ppt_x"/>
                                          </p:val>
                                        </p:tav>
                                      </p:tavLst>
                                    </p:anim>
                                    <p:anim calcmode="lin" valueType="num">
                                      <p:cBhvr additive="base">
                                        <p:cTn id="76" dur="500"/>
                                        <p:tgtEl>
                                          <p:spTgt spid="18"/>
                                        </p:tgtEl>
                                        <p:attrNameLst>
                                          <p:attrName>ppt_y</p:attrName>
                                        </p:attrNameLst>
                                      </p:cBhvr>
                                      <p:tavLst>
                                        <p:tav tm="0">
                                          <p:val>
                                            <p:strVal val="ppt_y"/>
                                          </p:val>
                                        </p:tav>
                                        <p:tav tm="100000">
                                          <p:val>
                                            <p:strVal val="1+ppt_h/2"/>
                                          </p:val>
                                        </p:tav>
                                      </p:tavLst>
                                    </p:anim>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3276600" y="2133600"/>
            <a:ext cx="5472113" cy="3662363"/>
          </a:xfrm>
          <a:prstGeom prst="rect">
            <a:avLst/>
          </a:prstGeom>
          <a:solidFill>
            <a:srgbClr val="FFCCFF"/>
          </a:solidFill>
          <a:ln w="9525">
            <a:noFill/>
            <a:miter lim="800000"/>
            <a:headEnd/>
            <a:tailEnd/>
          </a:ln>
        </p:spPr>
        <p:txBody>
          <a:bodyPr>
            <a:spAutoFit/>
          </a:bodyPr>
          <a:lstStyle/>
          <a:p>
            <a:pPr>
              <a:buFont typeface="Wingdings" pitchFamily="2" charset="2"/>
              <a:buChar char="u"/>
              <a:defRPr/>
            </a:pPr>
            <a:r>
              <a:rPr lang="zh-CN" altLang="zh-CN" sz="2800" dirty="0">
                <a:solidFill>
                  <a:srgbClr val="000000"/>
                </a:solidFill>
                <a:effectLst>
                  <a:outerShdw blurRad="38100" dist="38100" dir="2700000" algn="tl">
                    <a:srgbClr val="000000">
                      <a:alpha val="43137"/>
                    </a:srgbClr>
                  </a:outerShdw>
                </a:effectLst>
                <a:latin typeface="+mn-lt"/>
              </a:rPr>
              <a:t>流行特点：</a:t>
            </a:r>
            <a:r>
              <a:rPr lang="zh-CN" altLang="en-US" sz="2800" dirty="0">
                <a:solidFill>
                  <a:srgbClr val="FF0000"/>
                </a:solidFill>
                <a:effectLst>
                  <a:outerShdw blurRad="38100" dist="38100" dir="2700000" algn="tl">
                    <a:srgbClr val="000000">
                      <a:alpha val="43137"/>
                    </a:srgbClr>
                  </a:outerShdw>
                </a:effectLst>
                <a:latin typeface="+mn-lt"/>
              </a:rPr>
              <a:t>易感动物的范围很广，主要以牛、羊和猪为主。</a:t>
            </a:r>
            <a:r>
              <a:rPr lang="zh-CN" altLang="en-US" sz="2800" dirty="0">
                <a:solidFill>
                  <a:srgbClr val="000000"/>
                </a:solidFill>
                <a:effectLst>
                  <a:outerShdw blurRad="38100" dist="38100" dir="2700000" algn="tl">
                    <a:srgbClr val="000000">
                      <a:alpha val="43137"/>
                    </a:srgbClr>
                  </a:outerShdw>
                </a:effectLst>
                <a:latin typeface="+mn-lt"/>
              </a:rPr>
              <a:t>动物的易感性随着性成熟年龄接近而增高。</a:t>
            </a:r>
            <a:endParaRPr lang="en-US" altLang="zh-CN" sz="2800" dirty="0">
              <a:solidFill>
                <a:srgbClr val="000000"/>
              </a:solidFill>
              <a:effectLst>
                <a:outerShdw blurRad="38100" dist="38100" dir="2700000" algn="tl">
                  <a:srgbClr val="000000">
                    <a:alpha val="43137"/>
                  </a:srgbClr>
                </a:outerShdw>
              </a:effectLst>
              <a:latin typeface="+mn-lt"/>
            </a:endParaRPr>
          </a:p>
          <a:p>
            <a:pPr>
              <a:buFont typeface="Wingdings" pitchFamily="2" charset="2"/>
              <a:buChar char="u"/>
              <a:defRPr/>
            </a:pPr>
            <a:r>
              <a:rPr lang="zh-CN" altLang="zh-CN" sz="2800" dirty="0">
                <a:solidFill>
                  <a:srgbClr val="000000"/>
                </a:solidFill>
                <a:effectLst>
                  <a:outerShdw blurRad="38100" dist="38100" dir="2700000" algn="tl">
                    <a:srgbClr val="000000">
                      <a:alpha val="43137"/>
                    </a:srgbClr>
                  </a:outerShdw>
                </a:effectLst>
                <a:latin typeface="+mn-lt"/>
              </a:rPr>
              <a:t>症状</a:t>
            </a:r>
            <a:r>
              <a:rPr lang="zh-CN" altLang="en-US" sz="2800" dirty="0">
                <a:solidFill>
                  <a:srgbClr val="000000"/>
                </a:solidFill>
                <a:effectLst>
                  <a:outerShdw blurRad="38100" dist="38100" dir="2700000" algn="tl">
                    <a:srgbClr val="000000">
                      <a:alpha val="43137"/>
                    </a:srgbClr>
                  </a:outerShdw>
                </a:effectLst>
                <a:latin typeface="+mn-lt"/>
              </a:rPr>
              <a:t>特征：</a:t>
            </a:r>
            <a:r>
              <a:rPr lang="zh-CN" altLang="zh-CN" sz="2800" dirty="0">
                <a:solidFill>
                  <a:srgbClr val="FF0000"/>
                </a:solidFill>
                <a:effectLst>
                  <a:outerShdw blurRad="38100" dist="38100" dir="2700000" algn="tl">
                    <a:srgbClr val="000000">
                      <a:alpha val="43137"/>
                    </a:srgbClr>
                  </a:outerShdw>
                </a:effectLst>
              </a:rPr>
              <a:t>妊娠母猪流产</a:t>
            </a:r>
            <a:r>
              <a:rPr lang="zh-CN" altLang="en-US" sz="2800" dirty="0">
                <a:solidFill>
                  <a:srgbClr val="000000"/>
                </a:solidFill>
                <a:effectLst>
                  <a:outerShdw blurRad="38100" dist="38100" dir="2700000" algn="tl">
                    <a:srgbClr val="000000">
                      <a:alpha val="43137"/>
                    </a:srgbClr>
                  </a:outerShdw>
                </a:effectLst>
              </a:rPr>
              <a:t>和</a:t>
            </a:r>
            <a:r>
              <a:rPr lang="zh-CN" altLang="zh-CN" sz="2800" dirty="0">
                <a:solidFill>
                  <a:srgbClr val="FF0000"/>
                </a:solidFill>
                <a:effectLst>
                  <a:outerShdw blurRad="38100" dist="38100" dir="2700000" algn="tl">
                    <a:srgbClr val="000000">
                      <a:alpha val="43137"/>
                    </a:srgbClr>
                  </a:outerShdw>
                </a:effectLst>
              </a:rPr>
              <a:t>种公猪睾丸炎</a:t>
            </a:r>
            <a:r>
              <a:rPr lang="zh-CN" altLang="en-US" sz="2800" dirty="0">
                <a:solidFill>
                  <a:srgbClr val="FF0000"/>
                </a:solidFill>
                <a:effectLst>
                  <a:outerShdw blurRad="38100" dist="38100" dir="2700000" algn="tl">
                    <a:srgbClr val="000000">
                      <a:alpha val="43137"/>
                    </a:srgbClr>
                  </a:outerShdw>
                </a:effectLst>
              </a:rPr>
              <a:t>。</a:t>
            </a:r>
            <a:endParaRPr lang="en-US" altLang="zh-CN" sz="2800" dirty="0">
              <a:solidFill>
                <a:srgbClr val="FF0000"/>
              </a:solidFill>
              <a:effectLst>
                <a:outerShdw blurRad="38100" dist="38100" dir="2700000" algn="tl">
                  <a:srgbClr val="000000">
                    <a:alpha val="43137"/>
                  </a:srgbClr>
                </a:outerShdw>
              </a:effectLst>
              <a:latin typeface="+mn-lt"/>
            </a:endParaRPr>
          </a:p>
          <a:p>
            <a:pPr>
              <a:buFont typeface="Wingdings" pitchFamily="2" charset="2"/>
              <a:buChar char="u"/>
              <a:defRPr/>
            </a:pPr>
            <a:r>
              <a:rPr lang="zh-CN" altLang="zh-CN" sz="2800" dirty="0">
                <a:solidFill>
                  <a:srgbClr val="000000"/>
                </a:solidFill>
                <a:effectLst>
                  <a:outerShdw blurRad="38100" dist="38100" dir="2700000" algn="tl">
                    <a:srgbClr val="000000">
                      <a:alpha val="43137"/>
                    </a:srgbClr>
                  </a:outerShdw>
                </a:effectLst>
                <a:latin typeface="+mn-lt"/>
              </a:rPr>
              <a:t>剖检变化</a:t>
            </a:r>
            <a:r>
              <a:rPr lang="zh-CN" altLang="en-US" sz="2800" dirty="0">
                <a:solidFill>
                  <a:srgbClr val="000000"/>
                </a:solidFill>
                <a:effectLst>
                  <a:outerShdw blurRad="38100" dist="38100" dir="2700000" algn="tl">
                    <a:srgbClr val="000000">
                      <a:alpha val="43137"/>
                    </a:srgbClr>
                  </a:outerShdw>
                </a:effectLst>
                <a:latin typeface="+mn-lt"/>
              </a:rPr>
              <a:t>：</a:t>
            </a:r>
            <a:r>
              <a:rPr lang="zh-CN" altLang="zh-CN" sz="3200" dirty="0">
                <a:solidFill>
                  <a:srgbClr val="FF0000"/>
                </a:solidFill>
                <a:effectLst>
                  <a:outerShdw blurRad="38100" dist="38100" dir="2700000" algn="tl">
                    <a:srgbClr val="000000">
                      <a:alpha val="43137"/>
                    </a:srgbClr>
                  </a:outerShdw>
                </a:effectLst>
              </a:rPr>
              <a:t>子宫粘膜粟粒性布氏杆菌病结节</a:t>
            </a:r>
            <a:r>
              <a:rPr lang="zh-CN" altLang="en-US" sz="3200" dirty="0">
                <a:solidFill>
                  <a:srgbClr val="FF0000"/>
                </a:solidFill>
                <a:effectLst>
                  <a:outerShdw blurRad="38100" dist="38100" dir="2700000" algn="tl">
                    <a:srgbClr val="000000">
                      <a:alpha val="43137"/>
                    </a:srgbClr>
                  </a:outerShdw>
                </a:effectLst>
              </a:rPr>
              <a:t>。</a:t>
            </a:r>
            <a:endParaRPr kumimoji="1" lang="zh-CN" altLang="en-US" sz="3200" dirty="0">
              <a:solidFill>
                <a:srgbClr val="FF0000"/>
              </a:solidFill>
              <a:effectLst>
                <a:outerShdw blurRad="38100" dist="38100" dir="2700000" algn="tl">
                  <a:srgbClr val="000000">
                    <a:alpha val="43137"/>
                  </a:srgbClr>
                </a:outerShdw>
              </a:effectLst>
              <a:latin typeface="楷体" pitchFamily="49" charset="-122"/>
              <a:ea typeface="楷体" pitchFamily="49" charset="-122"/>
            </a:endParaRPr>
          </a:p>
        </p:txBody>
      </p:sp>
      <p:grpSp>
        <p:nvGrpSpPr>
          <p:cNvPr id="2" name="Group 13"/>
          <p:cNvGrpSpPr>
            <a:grpSpLocks/>
          </p:cNvGrpSpPr>
          <p:nvPr/>
        </p:nvGrpSpPr>
        <p:grpSpPr bwMode="auto">
          <a:xfrm>
            <a:off x="1133475" y="1333500"/>
            <a:ext cx="2501900" cy="688975"/>
            <a:chOff x="720" y="1392"/>
            <a:chExt cx="4058" cy="480"/>
          </a:xfrm>
        </p:grpSpPr>
        <p:sp>
          <p:nvSpPr>
            <p:cNvPr id="6158"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19466"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6161" name="AutoShape 1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19459" name="Text Box 18"/>
          <p:cNvSpPr txBox="1">
            <a:spLocks noChangeArrowheads="1"/>
          </p:cNvSpPr>
          <p:nvPr/>
        </p:nvSpPr>
        <p:spPr bwMode="white">
          <a:xfrm>
            <a:off x="1116013" y="1295400"/>
            <a:ext cx="2519362" cy="646113"/>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3600">
                <a:solidFill>
                  <a:srgbClr val="FFFFFF"/>
                </a:solidFill>
                <a:latin typeface="隶书" pitchFamily="49" charset="-122"/>
                <a:ea typeface="隶书" pitchFamily="49" charset="-122"/>
              </a:rPr>
              <a:t>六  诊  断</a:t>
            </a:r>
          </a:p>
        </p:txBody>
      </p:sp>
      <p:sp>
        <p:nvSpPr>
          <p:cNvPr id="19460" name="Text Box 11"/>
          <p:cNvSpPr txBox="1">
            <a:spLocks noChangeArrowheads="1"/>
          </p:cNvSpPr>
          <p:nvPr/>
        </p:nvSpPr>
        <p:spPr bwMode="white">
          <a:xfrm>
            <a:off x="1133475" y="4395788"/>
            <a:ext cx="381000" cy="646112"/>
          </a:xfrm>
          <a:prstGeom prst="rect">
            <a:avLst/>
          </a:prstGeom>
          <a:noFill/>
          <a:ln w="9525">
            <a:noFill/>
            <a:miter lim="800000"/>
            <a:headEnd/>
            <a:tailEnd/>
          </a:ln>
        </p:spPr>
        <p:txBody>
          <a:bodyPr>
            <a:spAutoFit/>
          </a:bodyPr>
          <a:lstStyle/>
          <a:p>
            <a:pPr algn="ctr">
              <a:spcBef>
                <a:spcPct val="50000"/>
              </a:spcBef>
            </a:pPr>
            <a:r>
              <a:rPr lang="zh-CN" altLang="en-US" sz="3600">
                <a:solidFill>
                  <a:srgbClr val="FFFFFF"/>
                </a:solidFill>
                <a:latin typeface="隶书" pitchFamily="49" charset="-122"/>
                <a:ea typeface="隶书" pitchFamily="49" charset="-122"/>
                <a:cs typeface="经典综艺体简"/>
              </a:rPr>
              <a:t>二</a:t>
            </a:r>
            <a:endParaRPr lang="en-US" altLang="zh-CN" sz="3600">
              <a:solidFill>
                <a:srgbClr val="FFFFFF"/>
              </a:solidFill>
              <a:latin typeface="隶书" pitchFamily="49" charset="-122"/>
              <a:ea typeface="隶书" pitchFamily="49" charset="-122"/>
              <a:cs typeface="经典综艺体简"/>
            </a:endParaRPr>
          </a:p>
        </p:txBody>
      </p:sp>
      <p:sp>
        <p:nvSpPr>
          <p:cNvPr id="15" name="TextBox 14"/>
          <p:cNvSpPr txBox="1">
            <a:spLocks noChangeArrowheads="1"/>
          </p:cNvSpPr>
          <p:nvPr/>
        </p:nvSpPr>
        <p:spPr bwMode="auto">
          <a:xfrm>
            <a:off x="1116013" y="2492375"/>
            <a:ext cx="1871662" cy="585788"/>
          </a:xfrm>
          <a:prstGeom prst="rect">
            <a:avLst/>
          </a:prstGeom>
          <a:noFill/>
          <a:ln w="9525">
            <a:noFill/>
            <a:miter lim="800000"/>
            <a:headEnd/>
            <a:tailEnd/>
          </a:ln>
        </p:spPr>
        <p:txBody>
          <a:bodyPr>
            <a:spAutoFit/>
          </a:bodyPr>
          <a:lstStyle/>
          <a:p>
            <a:r>
              <a:rPr lang="zh-CN" altLang="en-US" sz="3200">
                <a:solidFill>
                  <a:srgbClr val="000000"/>
                </a:solidFill>
              </a:rPr>
              <a:t>现场诊断</a:t>
            </a:r>
          </a:p>
        </p:txBody>
      </p:sp>
      <p:sp>
        <p:nvSpPr>
          <p:cNvPr id="19462" name="TextBox 23"/>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
        <p:nvSpPr>
          <p:cNvPr id="25" name="TextBox 24"/>
          <p:cNvSpPr txBox="1">
            <a:spLocks noChangeArrowheads="1"/>
          </p:cNvSpPr>
          <p:nvPr/>
        </p:nvSpPr>
        <p:spPr bwMode="auto">
          <a:xfrm>
            <a:off x="971550" y="4868863"/>
            <a:ext cx="2232025" cy="584200"/>
          </a:xfrm>
          <a:prstGeom prst="rect">
            <a:avLst/>
          </a:prstGeom>
          <a:noFill/>
          <a:ln w="9525">
            <a:noFill/>
            <a:miter lim="800000"/>
            <a:headEnd/>
            <a:tailEnd/>
          </a:ln>
        </p:spPr>
        <p:txBody>
          <a:bodyPr>
            <a:spAutoFit/>
          </a:bodyPr>
          <a:lstStyle/>
          <a:p>
            <a:r>
              <a:rPr lang="zh-CN" altLang="en-US" sz="3200">
                <a:solidFill>
                  <a:srgbClr val="000000"/>
                </a:solidFill>
              </a:rPr>
              <a:t>实验室诊断</a:t>
            </a:r>
          </a:p>
        </p:txBody>
      </p:sp>
      <p:sp>
        <p:nvSpPr>
          <p:cNvPr id="28" name="TextBox 27"/>
          <p:cNvSpPr txBox="1">
            <a:spLocks noChangeArrowheads="1"/>
          </p:cNvSpPr>
          <p:nvPr/>
        </p:nvSpPr>
        <p:spPr bwMode="auto">
          <a:xfrm>
            <a:off x="3276599" y="4365625"/>
            <a:ext cx="5472113" cy="1568450"/>
          </a:xfrm>
          <a:prstGeom prst="rect">
            <a:avLst/>
          </a:prstGeom>
          <a:solidFill>
            <a:srgbClr val="FFFF00"/>
          </a:solidFill>
          <a:ln w="9525">
            <a:noFill/>
            <a:miter lim="800000"/>
            <a:headEnd/>
            <a:tailEnd/>
          </a:ln>
        </p:spPr>
        <p:txBody>
          <a:bodyPr wrap="square">
            <a:spAutoFit/>
          </a:bodyPr>
          <a:lstStyle/>
          <a:p>
            <a:pPr algn="just">
              <a:buFont typeface="Wingdings" pitchFamily="2" charset="2"/>
              <a:buChar char="Ø"/>
            </a:pPr>
            <a:r>
              <a:rPr lang="en-US" altLang="zh-CN" sz="3200" dirty="0">
                <a:solidFill>
                  <a:srgbClr val="000000"/>
                </a:solidFill>
                <a:effectLst>
                  <a:outerShdw blurRad="38100" dist="38100" dir="2700000" algn="tl">
                    <a:srgbClr val="000000">
                      <a:alpha val="43137"/>
                    </a:srgbClr>
                  </a:outerShdw>
                </a:effectLst>
                <a:latin typeface="宋体" charset="-122"/>
              </a:rPr>
              <a:t>1.</a:t>
            </a:r>
            <a:r>
              <a:rPr lang="zh-CN" altLang="en-US" sz="3200" dirty="0">
                <a:solidFill>
                  <a:srgbClr val="000000"/>
                </a:solidFill>
                <a:effectLst>
                  <a:outerShdw blurRad="38100" dist="38100" dir="2700000" algn="tl">
                    <a:srgbClr val="000000">
                      <a:alpha val="43137"/>
                    </a:srgbClr>
                  </a:outerShdw>
                </a:effectLst>
                <a:latin typeface="宋体" charset="-122"/>
              </a:rPr>
              <a:t>细菌学检查；</a:t>
            </a:r>
          </a:p>
          <a:p>
            <a:pPr algn="just">
              <a:buFont typeface="Wingdings" pitchFamily="2" charset="2"/>
              <a:buChar char="Ø"/>
            </a:pPr>
            <a:r>
              <a:rPr lang="en-US" altLang="zh-CN" sz="3200" dirty="0">
                <a:solidFill>
                  <a:srgbClr val="000000"/>
                </a:solidFill>
                <a:effectLst>
                  <a:outerShdw blurRad="38100" dist="38100" dir="2700000" algn="tl">
                    <a:srgbClr val="000000">
                      <a:alpha val="43137"/>
                    </a:srgbClr>
                  </a:outerShdw>
                </a:effectLst>
                <a:latin typeface="宋体" charset="-122"/>
              </a:rPr>
              <a:t>2.</a:t>
            </a:r>
            <a:r>
              <a:rPr lang="zh-CN" altLang="en-US" sz="3200" dirty="0">
                <a:solidFill>
                  <a:srgbClr val="000000"/>
                </a:solidFill>
                <a:effectLst>
                  <a:outerShdw blurRad="38100" dist="38100" dir="2700000" algn="tl">
                    <a:srgbClr val="000000">
                      <a:alpha val="43137"/>
                    </a:srgbClr>
                  </a:outerShdw>
                </a:effectLst>
                <a:latin typeface="宋体" charset="-122"/>
              </a:rPr>
              <a:t>血清学检查；</a:t>
            </a:r>
          </a:p>
          <a:p>
            <a:pPr algn="just">
              <a:buFont typeface="Wingdings" pitchFamily="2" charset="2"/>
              <a:buChar char="Ø"/>
            </a:pPr>
            <a:r>
              <a:rPr lang="en-US" altLang="zh-CN" sz="3200" dirty="0">
                <a:solidFill>
                  <a:srgbClr val="000000"/>
                </a:solidFill>
                <a:effectLst>
                  <a:outerShdw blurRad="38100" dist="38100" dir="2700000" algn="tl">
                    <a:srgbClr val="000000">
                      <a:alpha val="43137"/>
                    </a:srgbClr>
                  </a:outerShdw>
                </a:effectLst>
                <a:latin typeface="宋体" charset="-122"/>
              </a:rPr>
              <a:t>3.</a:t>
            </a:r>
            <a:r>
              <a:rPr lang="zh-CN" altLang="en-US" sz="3200" dirty="0">
                <a:solidFill>
                  <a:srgbClr val="000000"/>
                </a:solidFill>
                <a:effectLst>
                  <a:outerShdw blurRad="38100" dist="38100" dir="2700000" algn="tl">
                    <a:srgbClr val="000000">
                      <a:alpha val="43137"/>
                    </a:srgbClr>
                  </a:outerShdw>
                </a:effectLst>
                <a:latin typeface="宋体" charset="-122"/>
              </a:rPr>
              <a:t>变态反应检查</a:t>
            </a:r>
            <a:r>
              <a:rPr lang="en-US" altLang="zh-CN" sz="3200" dirty="0">
                <a:solidFill>
                  <a:srgbClr val="000000"/>
                </a:solidFill>
                <a:effectLst>
                  <a:outerShdw blurRad="38100" dist="38100" dir="2700000" algn="tl">
                    <a:srgbClr val="000000">
                      <a:alpha val="43137"/>
                    </a:srgbClr>
                  </a:outerShdw>
                </a:effectLst>
                <a:latin typeface="宋体" charset="-122"/>
              </a:rPr>
              <a:t>。</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2"/>
                                        </p:tgtEl>
                                        <p:attrNameLst>
                                          <p:attrName>ppt_x</p:attrName>
                                        </p:attrNameLst>
                                      </p:cBhvr>
                                      <p:tavLst>
                                        <p:tav tm="0">
                                          <p:val>
                                            <p:strVal val="ppt_x"/>
                                          </p:val>
                                        </p:tav>
                                        <p:tav tm="100000">
                                          <p:val>
                                            <p:strVal val="ppt_x"/>
                                          </p:val>
                                        </p:tav>
                                      </p:tavLst>
                                    </p:anim>
                                    <p:anim calcmode="lin" valueType="num">
                                      <p:cBhvr additive="base">
                                        <p:cTn id="22" dur="500"/>
                                        <p:tgtEl>
                                          <p:spTgt spid="22"/>
                                        </p:tgtEl>
                                        <p:attrNameLst>
                                          <p:attrName>ppt_y</p:attrName>
                                        </p:attrNameLst>
                                      </p:cBhvr>
                                      <p:tavLst>
                                        <p:tav tm="0">
                                          <p:val>
                                            <p:strVal val="ppt_y"/>
                                          </p:val>
                                        </p:tav>
                                        <p:tav tm="100000">
                                          <p:val>
                                            <p:strVal val="1+ppt_h/2"/>
                                          </p:val>
                                        </p:tav>
                                      </p:tavLst>
                                    </p:anim>
                                    <p:set>
                                      <p:cBhvr>
                                        <p:cTn id="23" dur="1" fill="hold">
                                          <p:stCondLst>
                                            <p:cond delay="4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amond(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amond(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5" grpId="0"/>
      <p:bldP spid="25" grpId="0"/>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133475" y="1333500"/>
            <a:ext cx="2501900" cy="688975"/>
            <a:chOff x="720" y="1392"/>
            <a:chExt cx="4058" cy="480"/>
          </a:xfrm>
        </p:grpSpPr>
        <p:sp>
          <p:nvSpPr>
            <p:cNvPr id="6158"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20491"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6161" name="AutoShape 1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20482" name="Text Box 18"/>
          <p:cNvSpPr txBox="1">
            <a:spLocks noChangeArrowheads="1"/>
          </p:cNvSpPr>
          <p:nvPr/>
        </p:nvSpPr>
        <p:spPr bwMode="white">
          <a:xfrm>
            <a:off x="1116013" y="1295400"/>
            <a:ext cx="2519362" cy="646113"/>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3600">
                <a:solidFill>
                  <a:srgbClr val="FFFFFF"/>
                </a:solidFill>
                <a:latin typeface="隶书" pitchFamily="49" charset="-122"/>
                <a:ea typeface="隶书" pitchFamily="49" charset="-122"/>
              </a:rPr>
              <a:t>七  防  制</a:t>
            </a:r>
          </a:p>
        </p:txBody>
      </p:sp>
      <p:sp>
        <p:nvSpPr>
          <p:cNvPr id="15" name="TextBox 14"/>
          <p:cNvSpPr txBox="1">
            <a:spLocks noChangeArrowheads="1"/>
          </p:cNvSpPr>
          <p:nvPr/>
        </p:nvSpPr>
        <p:spPr bwMode="auto">
          <a:xfrm>
            <a:off x="323850" y="2420938"/>
            <a:ext cx="1871663" cy="579437"/>
          </a:xfrm>
          <a:prstGeom prst="rect">
            <a:avLst/>
          </a:prstGeom>
          <a:noFill/>
          <a:ln w="9525">
            <a:noFill/>
            <a:miter lim="800000"/>
            <a:headEnd/>
            <a:tailEnd/>
          </a:ln>
        </p:spPr>
        <p:txBody>
          <a:bodyPr>
            <a:spAutoFit/>
          </a:bodyPr>
          <a:lstStyle/>
          <a:p>
            <a:r>
              <a:rPr lang="zh-CN" altLang="en-US" sz="3200">
                <a:solidFill>
                  <a:srgbClr val="000000"/>
                </a:solidFill>
              </a:rPr>
              <a:t>生物安全</a:t>
            </a:r>
          </a:p>
        </p:txBody>
      </p:sp>
      <p:sp>
        <p:nvSpPr>
          <p:cNvPr id="20484" name="TextBox 23"/>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
        <p:nvSpPr>
          <p:cNvPr id="22534" name="TextBox 24"/>
          <p:cNvSpPr txBox="1">
            <a:spLocks noChangeArrowheads="1"/>
          </p:cNvSpPr>
          <p:nvPr/>
        </p:nvSpPr>
        <p:spPr bwMode="auto">
          <a:xfrm>
            <a:off x="395288" y="5445125"/>
            <a:ext cx="1871662" cy="579438"/>
          </a:xfrm>
          <a:prstGeom prst="rect">
            <a:avLst/>
          </a:prstGeom>
          <a:noFill/>
          <a:ln w="9525">
            <a:noFill/>
            <a:miter lim="800000"/>
            <a:headEnd/>
            <a:tailEnd/>
          </a:ln>
        </p:spPr>
        <p:txBody>
          <a:bodyPr>
            <a:spAutoFit/>
          </a:bodyPr>
          <a:lstStyle/>
          <a:p>
            <a:r>
              <a:rPr lang="zh-CN" altLang="en-US" sz="3200">
                <a:solidFill>
                  <a:srgbClr val="000000"/>
                </a:solidFill>
              </a:rPr>
              <a:t>疫区原则</a:t>
            </a:r>
          </a:p>
        </p:txBody>
      </p:sp>
      <p:sp>
        <p:nvSpPr>
          <p:cNvPr id="22535" name="TextBox 14"/>
          <p:cNvSpPr txBox="1">
            <a:spLocks noChangeArrowheads="1"/>
          </p:cNvSpPr>
          <p:nvPr/>
        </p:nvSpPr>
        <p:spPr bwMode="auto">
          <a:xfrm>
            <a:off x="323850" y="3933825"/>
            <a:ext cx="1871663" cy="579438"/>
          </a:xfrm>
          <a:prstGeom prst="rect">
            <a:avLst/>
          </a:prstGeom>
          <a:noFill/>
          <a:ln w="9525">
            <a:noFill/>
            <a:miter lim="800000"/>
            <a:headEnd/>
            <a:tailEnd/>
          </a:ln>
        </p:spPr>
        <p:txBody>
          <a:bodyPr>
            <a:spAutoFit/>
          </a:bodyPr>
          <a:lstStyle/>
          <a:p>
            <a:r>
              <a:rPr lang="zh-CN" altLang="en-US" sz="3200">
                <a:solidFill>
                  <a:srgbClr val="000000"/>
                </a:solidFill>
              </a:rPr>
              <a:t>免疫接种</a:t>
            </a:r>
          </a:p>
        </p:txBody>
      </p:sp>
      <p:sp>
        <p:nvSpPr>
          <p:cNvPr id="22544" name="Text Box 16"/>
          <p:cNvSpPr txBox="1">
            <a:spLocks noChangeArrowheads="1"/>
          </p:cNvSpPr>
          <p:nvPr/>
        </p:nvSpPr>
        <p:spPr bwMode="auto">
          <a:xfrm>
            <a:off x="2266950" y="2194165"/>
            <a:ext cx="5976937" cy="1384300"/>
          </a:xfrm>
          <a:prstGeom prst="rect">
            <a:avLst/>
          </a:prstGeom>
          <a:solidFill>
            <a:srgbClr val="FFCCFF"/>
          </a:solidFill>
          <a:ln w="9525">
            <a:noFill/>
            <a:miter lim="800000"/>
            <a:headEnd/>
            <a:tailEnd/>
          </a:ln>
        </p:spPr>
        <p:txBody>
          <a:bodyPr>
            <a:spAutoFit/>
          </a:bodyPr>
          <a:lstStyle/>
          <a:p>
            <a:pPr>
              <a:defRPr/>
            </a:pPr>
            <a:r>
              <a:rPr lang="zh-CN" altLang="zh-CN" sz="2800" dirty="0">
                <a:solidFill>
                  <a:schemeClr val="bg1">
                    <a:lumMod val="75000"/>
                  </a:schemeClr>
                </a:solidFill>
                <a:effectLst>
                  <a:outerShdw blurRad="38100" dist="38100" dir="2700000" algn="tl">
                    <a:srgbClr val="000000">
                      <a:alpha val="43137"/>
                    </a:srgbClr>
                  </a:outerShdw>
                </a:effectLst>
              </a:rPr>
              <a:t>加强饲管、检疫、坚持自繁自养、消毒隔离工作，防止引进带或调运带菌或污染的畜产品和饲料而传入本病。</a:t>
            </a:r>
            <a:endParaRPr lang="zh-CN" altLang="en-US" sz="2800" dirty="0">
              <a:solidFill>
                <a:schemeClr val="bg1">
                  <a:lumMod val="75000"/>
                </a:schemeClr>
              </a:solidFill>
              <a:effectLst>
                <a:outerShdw blurRad="38100" dist="38100" dir="2700000" algn="tl">
                  <a:srgbClr val="000000">
                    <a:alpha val="43137"/>
                  </a:srgbClr>
                </a:outerShdw>
              </a:effectLst>
              <a:latin typeface="楷体" pitchFamily="49" charset="-122"/>
              <a:ea typeface="楷体" pitchFamily="49" charset="-122"/>
            </a:endParaRPr>
          </a:p>
        </p:txBody>
      </p:sp>
      <p:sp>
        <p:nvSpPr>
          <p:cNvPr id="22542" name="Text Box 14"/>
          <p:cNvSpPr txBox="1">
            <a:spLocks noChangeArrowheads="1"/>
          </p:cNvSpPr>
          <p:nvPr/>
        </p:nvSpPr>
        <p:spPr bwMode="auto">
          <a:xfrm>
            <a:off x="2252663" y="2194165"/>
            <a:ext cx="6264275" cy="3540125"/>
          </a:xfrm>
          <a:prstGeom prst="rect">
            <a:avLst/>
          </a:prstGeom>
          <a:solidFill>
            <a:schemeClr val="tx1"/>
          </a:solidFill>
          <a:ln w="9525">
            <a:noFill/>
            <a:miter lim="800000"/>
            <a:headEnd/>
            <a:tailEnd/>
          </a:ln>
        </p:spPr>
        <p:txBody>
          <a:bodyPr>
            <a:spAutoFit/>
          </a:bodyPr>
          <a:lstStyle/>
          <a:p>
            <a:pPr>
              <a:buFont typeface="Wingdings" pitchFamily="2" charset="2"/>
              <a:buChar char="Ø"/>
              <a:defRPr/>
            </a:pPr>
            <a:r>
              <a:rPr lang="zh-CN" altLang="en-US" sz="2800" dirty="0">
                <a:solidFill>
                  <a:srgbClr val="000000"/>
                </a:solidFill>
                <a:effectLst>
                  <a:outerShdw blurRad="38100" dist="38100" dir="2700000" algn="tl">
                    <a:srgbClr val="000000">
                      <a:alpha val="43137"/>
                    </a:srgbClr>
                  </a:outerShdw>
                </a:effectLst>
                <a:latin typeface="+mn-lt"/>
              </a:rPr>
              <a:t>猪布鲁氏菌</a:t>
            </a:r>
            <a:r>
              <a:rPr lang="en-US" altLang="zh-CN" sz="2800" dirty="0">
                <a:solidFill>
                  <a:srgbClr val="000000"/>
                </a:solidFill>
                <a:effectLst>
                  <a:outerShdw blurRad="38100" dist="38100" dir="2700000" algn="tl">
                    <a:srgbClr val="000000">
                      <a:alpha val="43137"/>
                    </a:srgbClr>
                  </a:outerShdw>
                </a:effectLst>
                <a:latin typeface="+mn-lt"/>
              </a:rPr>
              <a:t>2#</a:t>
            </a:r>
            <a:r>
              <a:rPr lang="zh-CN" altLang="en-US" sz="2800" dirty="0">
                <a:solidFill>
                  <a:srgbClr val="000000"/>
                </a:solidFill>
                <a:effectLst>
                  <a:outerShdw blurRad="38100" dist="38100" dir="2700000" algn="tl">
                    <a:srgbClr val="000000">
                      <a:alpha val="43137"/>
                    </a:srgbClr>
                  </a:outerShdw>
                </a:effectLst>
                <a:latin typeface="+mn-lt"/>
              </a:rPr>
              <a:t>弱毒活苗</a:t>
            </a:r>
            <a:r>
              <a:rPr lang="en-US" altLang="zh-CN" sz="2800" dirty="0">
                <a:solidFill>
                  <a:srgbClr val="000000"/>
                </a:solidFill>
                <a:effectLst>
                  <a:outerShdw blurRad="38100" dist="38100" dir="2700000" algn="tl">
                    <a:srgbClr val="000000">
                      <a:alpha val="43137"/>
                    </a:srgbClr>
                  </a:outerShdw>
                </a:effectLst>
                <a:latin typeface="+mn-lt"/>
              </a:rPr>
              <a:t>,</a:t>
            </a:r>
            <a:r>
              <a:rPr lang="zh-CN" altLang="en-US" sz="2800" dirty="0">
                <a:solidFill>
                  <a:srgbClr val="000000"/>
                </a:solidFill>
                <a:effectLst>
                  <a:outerShdw blurRad="38100" dist="38100" dir="2700000" algn="tl">
                    <a:srgbClr val="000000">
                      <a:alpha val="43137"/>
                    </a:srgbClr>
                  </a:outerShdw>
                </a:effectLst>
                <a:latin typeface="+mn-lt"/>
              </a:rPr>
              <a:t>简称</a:t>
            </a:r>
            <a:r>
              <a:rPr lang="en-US" altLang="zh-CN" sz="2800" dirty="0">
                <a:solidFill>
                  <a:srgbClr val="000000"/>
                </a:solidFill>
                <a:effectLst>
                  <a:outerShdw blurRad="38100" dist="38100" dir="2700000" algn="tl">
                    <a:srgbClr val="000000">
                      <a:alpha val="43137"/>
                    </a:srgbClr>
                  </a:outerShdw>
                </a:effectLst>
                <a:latin typeface="+mn-lt"/>
              </a:rPr>
              <a:t>S2</a:t>
            </a:r>
            <a:r>
              <a:rPr lang="zh-CN" altLang="en-US" sz="2800" dirty="0">
                <a:solidFill>
                  <a:srgbClr val="000000"/>
                </a:solidFill>
                <a:effectLst>
                  <a:outerShdw blurRad="38100" dist="38100" dir="2700000" algn="tl">
                    <a:srgbClr val="000000">
                      <a:alpha val="43137"/>
                    </a:srgbClr>
                  </a:outerShdw>
                </a:effectLst>
                <a:latin typeface="+mn-lt"/>
              </a:rPr>
              <a:t>苗。对牛、羊免疫期为</a:t>
            </a:r>
            <a:r>
              <a:rPr lang="en-US" altLang="zh-CN" sz="2800" dirty="0">
                <a:solidFill>
                  <a:srgbClr val="000000"/>
                </a:solidFill>
                <a:effectLst>
                  <a:outerShdw blurRad="38100" dist="38100" dir="2700000" algn="tl">
                    <a:srgbClr val="000000">
                      <a:alpha val="43137"/>
                    </a:srgbClr>
                  </a:outerShdw>
                </a:effectLst>
                <a:latin typeface="+mn-lt"/>
              </a:rPr>
              <a:t>2</a:t>
            </a:r>
            <a:r>
              <a:rPr lang="zh-CN" altLang="en-US" sz="2800" dirty="0">
                <a:solidFill>
                  <a:srgbClr val="000000"/>
                </a:solidFill>
                <a:effectLst>
                  <a:outerShdw blurRad="38100" dist="38100" dir="2700000" algn="tl">
                    <a:srgbClr val="000000">
                      <a:alpha val="43137"/>
                    </a:srgbClr>
                  </a:outerShdw>
                </a:effectLst>
                <a:latin typeface="+mn-lt"/>
              </a:rPr>
              <a:t>年，猪均为</a:t>
            </a:r>
            <a:r>
              <a:rPr lang="en-US" altLang="zh-CN" sz="2800" dirty="0">
                <a:solidFill>
                  <a:srgbClr val="000000"/>
                </a:solidFill>
                <a:effectLst>
                  <a:outerShdw blurRad="38100" dist="38100" dir="2700000" algn="tl">
                    <a:srgbClr val="000000">
                      <a:alpha val="43137"/>
                    </a:srgbClr>
                  </a:outerShdw>
                </a:effectLst>
                <a:latin typeface="+mn-lt"/>
              </a:rPr>
              <a:t>1</a:t>
            </a:r>
            <a:r>
              <a:rPr lang="zh-CN" altLang="en-US" sz="2800" dirty="0">
                <a:solidFill>
                  <a:srgbClr val="000000"/>
                </a:solidFill>
                <a:effectLst>
                  <a:outerShdw blurRad="38100" dist="38100" dir="2700000" algn="tl">
                    <a:srgbClr val="000000">
                      <a:alpha val="43137"/>
                    </a:srgbClr>
                  </a:outerShdw>
                </a:effectLst>
                <a:latin typeface="+mn-lt"/>
              </a:rPr>
              <a:t>年。</a:t>
            </a:r>
          </a:p>
          <a:p>
            <a:pPr lvl="1">
              <a:buFont typeface="Wingdings" pitchFamily="2" charset="2"/>
              <a:buChar char="Ø"/>
              <a:defRPr/>
            </a:pPr>
            <a:r>
              <a:rPr lang="en-US" altLang="zh-CN" sz="2400" dirty="0">
                <a:solidFill>
                  <a:srgbClr val="000000"/>
                </a:solidFill>
                <a:effectLst>
                  <a:outerShdw blurRad="38100" dist="38100" dir="2700000" algn="tl">
                    <a:srgbClr val="000000">
                      <a:alpha val="43137"/>
                    </a:srgbClr>
                  </a:outerShdw>
                </a:effectLst>
                <a:latin typeface="+mn-lt"/>
              </a:rPr>
              <a:t>1.</a:t>
            </a:r>
            <a:r>
              <a:rPr lang="zh-CN" altLang="en-US" sz="2400" dirty="0">
                <a:solidFill>
                  <a:srgbClr val="000000"/>
                </a:solidFill>
                <a:effectLst>
                  <a:outerShdw blurRad="38100" dist="38100" dir="2700000" algn="tl">
                    <a:srgbClr val="000000">
                      <a:alpha val="43137"/>
                    </a:srgbClr>
                  </a:outerShdw>
                </a:effectLst>
                <a:latin typeface="+mn-lt"/>
              </a:rPr>
              <a:t>饮服和喂服：健康动物、怀孕动物较适用于饮服和喂服。需服用</a:t>
            </a:r>
            <a:r>
              <a:rPr lang="en-US" altLang="zh-CN" sz="2400" dirty="0">
                <a:solidFill>
                  <a:srgbClr val="000000"/>
                </a:solidFill>
                <a:effectLst>
                  <a:outerShdw blurRad="38100" dist="38100" dir="2700000" algn="tl">
                    <a:srgbClr val="000000">
                      <a:alpha val="43137"/>
                    </a:srgbClr>
                  </a:outerShdw>
                </a:effectLst>
                <a:latin typeface="+mn-lt"/>
              </a:rPr>
              <a:t>2</a:t>
            </a:r>
            <a:r>
              <a:rPr lang="zh-CN" altLang="en-US" sz="2400" dirty="0">
                <a:solidFill>
                  <a:srgbClr val="000000"/>
                </a:solidFill>
                <a:effectLst>
                  <a:outerShdw blurRad="38100" dist="38100" dir="2700000" algn="tl">
                    <a:srgbClr val="000000">
                      <a:alpha val="43137"/>
                    </a:srgbClr>
                  </a:outerShdw>
                </a:effectLst>
                <a:latin typeface="+mn-lt"/>
              </a:rPr>
              <a:t>次，间隔</a:t>
            </a:r>
            <a:r>
              <a:rPr lang="en-US" altLang="zh-CN" sz="2400" dirty="0">
                <a:solidFill>
                  <a:srgbClr val="000000"/>
                </a:solidFill>
                <a:effectLst>
                  <a:outerShdw blurRad="38100" dist="38100" dir="2700000" algn="tl">
                    <a:srgbClr val="000000">
                      <a:alpha val="43137"/>
                    </a:srgbClr>
                  </a:outerShdw>
                </a:effectLst>
                <a:latin typeface="+mn-lt"/>
              </a:rPr>
              <a:t>30-45</a:t>
            </a:r>
            <a:r>
              <a:rPr lang="zh-CN" altLang="en-US" sz="2400" dirty="0">
                <a:solidFill>
                  <a:srgbClr val="000000"/>
                </a:solidFill>
                <a:effectLst>
                  <a:outerShdw blurRad="38100" dist="38100" dir="2700000" algn="tl">
                    <a:srgbClr val="000000">
                      <a:alpha val="43137"/>
                    </a:srgbClr>
                  </a:outerShdw>
                </a:effectLst>
                <a:latin typeface="+mn-lt"/>
              </a:rPr>
              <a:t>天，每次</a:t>
            </a:r>
            <a:r>
              <a:rPr lang="en-US" altLang="zh-CN" sz="2400" dirty="0">
                <a:solidFill>
                  <a:srgbClr val="000000"/>
                </a:solidFill>
                <a:effectLst>
                  <a:outerShdw blurRad="38100" dist="38100" dir="2700000" algn="tl">
                    <a:srgbClr val="000000">
                      <a:alpha val="43137"/>
                    </a:srgbClr>
                  </a:outerShdw>
                </a:effectLst>
                <a:latin typeface="+mn-lt"/>
              </a:rPr>
              <a:t>200</a:t>
            </a:r>
            <a:r>
              <a:rPr lang="zh-CN" altLang="en-US" sz="2400" dirty="0">
                <a:solidFill>
                  <a:srgbClr val="000000"/>
                </a:solidFill>
                <a:effectLst>
                  <a:outerShdw blurRad="38100" dist="38100" dir="2700000" algn="tl">
                    <a:srgbClr val="000000">
                      <a:alpha val="43137"/>
                    </a:srgbClr>
                  </a:outerShdw>
                </a:effectLst>
                <a:latin typeface="+mn-lt"/>
              </a:rPr>
              <a:t>亿。</a:t>
            </a:r>
          </a:p>
          <a:p>
            <a:pPr lvl="1">
              <a:buFont typeface="Wingdings" pitchFamily="2" charset="2"/>
              <a:buChar char="Ø"/>
              <a:defRPr/>
            </a:pPr>
            <a:r>
              <a:rPr lang="en-US" altLang="zh-CN" sz="2400" dirty="0">
                <a:solidFill>
                  <a:srgbClr val="000000"/>
                </a:solidFill>
                <a:effectLst>
                  <a:outerShdw blurRad="38100" dist="38100" dir="2700000" algn="tl">
                    <a:srgbClr val="000000">
                      <a:alpha val="43137"/>
                    </a:srgbClr>
                  </a:outerShdw>
                </a:effectLst>
                <a:latin typeface="+mn-lt"/>
              </a:rPr>
              <a:t>2.</a:t>
            </a:r>
            <a:r>
              <a:rPr lang="zh-CN" altLang="en-US" sz="2400" dirty="0">
                <a:solidFill>
                  <a:srgbClr val="000000"/>
                </a:solidFill>
                <a:effectLst>
                  <a:outerShdw blurRad="38100" dist="38100" dir="2700000" algn="tl">
                    <a:srgbClr val="000000">
                      <a:alpha val="43137"/>
                    </a:srgbClr>
                  </a:outerShdw>
                </a:effectLst>
                <a:latin typeface="+mn-lt"/>
              </a:rPr>
              <a:t>注射接种：仅用于非怀孕母畜、公畜、瘦弱动物、孕畜禁用。方法：生理盐水将该疫苗溶解稀释成每毫升含活菌</a:t>
            </a:r>
            <a:r>
              <a:rPr lang="en-US" altLang="zh-CN" sz="2400" dirty="0">
                <a:solidFill>
                  <a:srgbClr val="000000"/>
                </a:solidFill>
                <a:effectLst>
                  <a:outerShdw blurRad="38100" dist="38100" dir="2700000" algn="tl">
                    <a:srgbClr val="000000">
                      <a:alpha val="43137"/>
                    </a:srgbClr>
                  </a:outerShdw>
                </a:effectLst>
                <a:latin typeface="+mn-lt"/>
              </a:rPr>
              <a:t>100</a:t>
            </a:r>
            <a:r>
              <a:rPr lang="zh-CN" altLang="en-US" sz="2400" dirty="0">
                <a:solidFill>
                  <a:srgbClr val="000000"/>
                </a:solidFill>
                <a:effectLst>
                  <a:outerShdw blurRad="38100" dist="38100" dir="2700000" algn="tl">
                    <a:srgbClr val="000000">
                      <a:alpha val="43137"/>
                    </a:srgbClr>
                  </a:outerShdw>
                </a:effectLst>
                <a:latin typeface="+mn-lt"/>
              </a:rPr>
              <a:t>亿个。皮下注射</a:t>
            </a:r>
            <a:r>
              <a:rPr lang="en-US" altLang="zh-CN" sz="2400" dirty="0">
                <a:solidFill>
                  <a:srgbClr val="000000"/>
                </a:solidFill>
                <a:effectLst>
                  <a:outerShdw blurRad="38100" dist="38100" dir="2700000" algn="tl">
                    <a:srgbClr val="000000">
                      <a:alpha val="43137"/>
                    </a:srgbClr>
                  </a:outerShdw>
                </a:effectLst>
                <a:latin typeface="+mn-lt"/>
              </a:rPr>
              <a:t>2</a:t>
            </a:r>
            <a:r>
              <a:rPr lang="zh-CN" altLang="en-US" sz="2400" dirty="0">
                <a:solidFill>
                  <a:srgbClr val="000000"/>
                </a:solidFill>
                <a:effectLst>
                  <a:outerShdw blurRad="38100" dist="38100" dir="2700000" algn="tl">
                    <a:srgbClr val="000000">
                      <a:alpha val="43137"/>
                    </a:srgbClr>
                  </a:outerShdw>
                </a:effectLst>
                <a:latin typeface="+mn-lt"/>
              </a:rPr>
              <a:t>次，每次</a:t>
            </a:r>
            <a:r>
              <a:rPr lang="en-US" altLang="zh-CN" sz="2400" dirty="0">
                <a:solidFill>
                  <a:srgbClr val="000000"/>
                </a:solidFill>
                <a:effectLst>
                  <a:outerShdw blurRad="38100" dist="38100" dir="2700000" algn="tl">
                    <a:srgbClr val="000000">
                      <a:alpha val="43137"/>
                    </a:srgbClr>
                  </a:outerShdw>
                </a:effectLst>
                <a:latin typeface="+mn-lt"/>
              </a:rPr>
              <a:t>2ml</a:t>
            </a:r>
            <a:r>
              <a:rPr lang="zh-CN" altLang="en-US" sz="2400" dirty="0">
                <a:solidFill>
                  <a:srgbClr val="000000"/>
                </a:solidFill>
                <a:effectLst>
                  <a:outerShdw blurRad="38100" dist="38100" dir="2700000" algn="tl">
                    <a:srgbClr val="000000">
                      <a:alpha val="43137"/>
                    </a:srgbClr>
                  </a:outerShdw>
                </a:effectLst>
                <a:latin typeface="+mn-lt"/>
              </a:rPr>
              <a:t>，间隔</a:t>
            </a:r>
            <a:r>
              <a:rPr lang="en-US" altLang="zh-CN" sz="2400" dirty="0">
                <a:solidFill>
                  <a:srgbClr val="000000"/>
                </a:solidFill>
                <a:effectLst>
                  <a:outerShdw blurRad="38100" dist="38100" dir="2700000" algn="tl">
                    <a:srgbClr val="000000">
                      <a:alpha val="43137"/>
                    </a:srgbClr>
                  </a:outerShdw>
                </a:effectLst>
                <a:latin typeface="+mn-lt"/>
              </a:rPr>
              <a:t>30-45</a:t>
            </a:r>
            <a:r>
              <a:rPr lang="zh-CN" altLang="en-US" sz="2400" dirty="0">
                <a:solidFill>
                  <a:srgbClr val="000000"/>
                </a:solidFill>
                <a:effectLst>
                  <a:outerShdw blurRad="38100" dist="38100" dir="2700000" algn="tl">
                    <a:srgbClr val="000000">
                      <a:alpha val="43137"/>
                    </a:srgbClr>
                  </a:outerShdw>
                </a:effectLst>
                <a:latin typeface="+mn-lt"/>
              </a:rPr>
              <a:t>天。</a:t>
            </a:r>
            <a:endParaRPr lang="zh-CN" altLang="en-US" sz="2400" dirty="0">
              <a:solidFill>
                <a:srgbClr val="000000"/>
              </a:solidFill>
              <a:effectLst>
                <a:outerShdw blurRad="38100" dist="38100" dir="2700000" algn="tl">
                  <a:srgbClr val="000000">
                    <a:alpha val="43137"/>
                  </a:srgbClr>
                </a:outerShdw>
              </a:effectLst>
              <a:latin typeface="+mn-lt"/>
              <a:ea typeface="楷体" pitchFamily="49" charset="-122"/>
            </a:endParaRPr>
          </a:p>
        </p:txBody>
      </p:sp>
      <p:sp>
        <p:nvSpPr>
          <p:cNvPr id="22543" name="Text Box 15"/>
          <p:cNvSpPr txBox="1">
            <a:spLocks noChangeArrowheads="1"/>
          </p:cNvSpPr>
          <p:nvPr/>
        </p:nvSpPr>
        <p:spPr bwMode="auto">
          <a:xfrm>
            <a:off x="2195513" y="2180575"/>
            <a:ext cx="6769100" cy="4054475"/>
          </a:xfrm>
          <a:prstGeom prst="rect">
            <a:avLst/>
          </a:prstGeom>
          <a:solidFill>
            <a:schemeClr val="accent2">
              <a:lumMod val="20000"/>
              <a:lumOff val="80000"/>
            </a:schemeClr>
          </a:solidFill>
          <a:ln w="9525">
            <a:noFill/>
            <a:miter lim="800000"/>
            <a:headEnd/>
            <a:tailEnd/>
          </a:ln>
        </p:spPr>
        <p:txBody>
          <a:bodyPr>
            <a:spAutoFit/>
          </a:bodyPr>
          <a:lstStyle/>
          <a:p>
            <a:pPr>
              <a:buFont typeface="Wingdings" pitchFamily="2" charset="2"/>
              <a:buChar char="u"/>
            </a:pPr>
            <a:r>
              <a:rPr lang="zh-CN" altLang="zh-CN" sz="2000">
                <a:solidFill>
                  <a:srgbClr val="FF0000"/>
                </a:solidFill>
                <a:effectLst>
                  <a:outerShdw blurRad="38100" dist="38100" dir="2700000" algn="tl">
                    <a:srgbClr val="000000">
                      <a:alpha val="43137"/>
                    </a:srgbClr>
                  </a:outerShdw>
                </a:effectLst>
                <a:latin typeface="宋体" charset="-122"/>
              </a:rPr>
              <a:t>防止扩散传播，加强检疫隔离淘汰阳性猪，彻底消毒场地，阴性猪接种疫苗。</a:t>
            </a:r>
          </a:p>
          <a:p>
            <a:pPr marL="742950" lvl="1" indent="-285750">
              <a:buFont typeface="Wingdings" pitchFamily="2" charset="2"/>
              <a:buChar char="u"/>
            </a:pPr>
            <a:r>
              <a:rPr lang="zh-CN" altLang="zh-CN" sz="2000">
                <a:solidFill>
                  <a:srgbClr val="FF0000"/>
                </a:solidFill>
                <a:effectLst>
                  <a:outerShdw blurRad="38100" dist="38100" dir="2700000" algn="tl">
                    <a:srgbClr val="000000">
                      <a:alpha val="43137"/>
                    </a:srgbClr>
                  </a:outerShdw>
                </a:effectLst>
                <a:latin typeface="宋体" charset="-122"/>
              </a:rPr>
              <a:t>①用血清凝集试验检疫，阳性者一律隔离饲养淘汰育肥。</a:t>
            </a:r>
          </a:p>
          <a:p>
            <a:pPr marL="742950" lvl="1" indent="-285750">
              <a:buFont typeface="Wingdings" pitchFamily="2" charset="2"/>
              <a:buChar char="u"/>
            </a:pPr>
            <a:r>
              <a:rPr lang="zh-CN" altLang="zh-CN" sz="2000">
                <a:solidFill>
                  <a:srgbClr val="FF0000"/>
                </a:solidFill>
                <a:effectLst>
                  <a:outerShdw blurRad="38100" dist="38100" dir="2700000" algn="tl">
                    <a:srgbClr val="000000">
                      <a:alpha val="43137"/>
                    </a:srgbClr>
                  </a:outerShdw>
                </a:effectLst>
                <a:latin typeface="宋体" charset="-122"/>
              </a:rPr>
              <a:t>②检疫阴性猪免疫接种猪型布氏</a:t>
            </a:r>
            <a:r>
              <a:rPr lang="en-US" altLang="zh-CN" sz="2000">
                <a:solidFill>
                  <a:srgbClr val="FF0000"/>
                </a:solidFill>
                <a:effectLst>
                  <a:outerShdw blurRad="38100" dist="38100" dir="2700000" algn="tl">
                    <a:srgbClr val="000000">
                      <a:alpha val="43137"/>
                    </a:srgbClr>
                  </a:outerShdw>
                </a:effectLst>
                <a:latin typeface="宋体" charset="-122"/>
              </a:rPr>
              <a:t>2</a:t>
            </a:r>
            <a:r>
              <a:rPr lang="zh-CN" altLang="zh-CN" sz="2000">
                <a:solidFill>
                  <a:srgbClr val="FF0000"/>
                </a:solidFill>
                <a:effectLst>
                  <a:outerShdw blurRad="38100" dist="38100" dir="2700000" algn="tl">
                    <a:srgbClr val="000000">
                      <a:alpha val="43137"/>
                    </a:srgbClr>
                  </a:outerShdw>
                </a:effectLst>
                <a:latin typeface="宋体" charset="-122"/>
              </a:rPr>
              <a:t>号冻干苗</a:t>
            </a:r>
            <a:r>
              <a:rPr lang="en-US" altLang="zh-CN" sz="2000">
                <a:solidFill>
                  <a:srgbClr val="FF0000"/>
                </a:solidFill>
                <a:effectLst>
                  <a:outerShdw blurRad="38100" dist="38100" dir="2700000" algn="tl">
                    <a:srgbClr val="000000">
                      <a:alpha val="43137"/>
                    </a:srgbClr>
                  </a:outerShdw>
                </a:effectLst>
                <a:latin typeface="宋体" charset="-122"/>
              </a:rPr>
              <a:t>2</a:t>
            </a:r>
            <a:r>
              <a:rPr lang="zh-CN" altLang="zh-CN" sz="2000">
                <a:solidFill>
                  <a:srgbClr val="FF0000"/>
                </a:solidFill>
                <a:effectLst>
                  <a:outerShdw blurRad="38100" dist="38100" dir="2700000" algn="tl">
                    <a:srgbClr val="000000">
                      <a:alpha val="43137"/>
                    </a:srgbClr>
                  </a:outerShdw>
                </a:effectLst>
                <a:latin typeface="宋体" charset="-122"/>
              </a:rPr>
              <a:t>次，间隔</a:t>
            </a:r>
            <a:r>
              <a:rPr lang="en-US" altLang="zh-CN" sz="2000">
                <a:solidFill>
                  <a:srgbClr val="FF0000"/>
                </a:solidFill>
                <a:effectLst>
                  <a:outerShdw blurRad="38100" dist="38100" dir="2700000" algn="tl">
                    <a:srgbClr val="000000">
                      <a:alpha val="43137"/>
                    </a:srgbClr>
                  </a:outerShdw>
                </a:effectLst>
                <a:latin typeface="宋体" charset="-122"/>
              </a:rPr>
              <a:t>1</a:t>
            </a:r>
            <a:r>
              <a:rPr lang="zh-CN" altLang="zh-CN" sz="2000">
                <a:solidFill>
                  <a:srgbClr val="FF0000"/>
                </a:solidFill>
                <a:effectLst>
                  <a:outerShdw blurRad="38100" dist="38100" dir="2700000" algn="tl">
                    <a:srgbClr val="000000">
                      <a:alpha val="43137"/>
                    </a:srgbClr>
                  </a:outerShdw>
                </a:effectLst>
                <a:latin typeface="宋体" charset="-122"/>
              </a:rPr>
              <a:t>个月，饮水口服、皮下注射或气雾等均可。剂量是</a:t>
            </a:r>
            <a:r>
              <a:rPr lang="en-US" altLang="zh-CN" sz="2000">
                <a:solidFill>
                  <a:srgbClr val="FF0000"/>
                </a:solidFill>
                <a:effectLst>
                  <a:outerShdw blurRad="38100" dist="38100" dir="2700000" algn="tl">
                    <a:srgbClr val="000000">
                      <a:alpha val="43137"/>
                    </a:srgbClr>
                  </a:outerShdw>
                </a:effectLst>
                <a:latin typeface="宋体" charset="-122"/>
              </a:rPr>
              <a:t>200</a:t>
            </a:r>
            <a:r>
              <a:rPr lang="zh-CN" altLang="zh-CN" sz="2000">
                <a:solidFill>
                  <a:srgbClr val="FF0000"/>
                </a:solidFill>
                <a:effectLst>
                  <a:outerShdw blurRad="38100" dist="38100" dir="2700000" algn="tl">
                    <a:srgbClr val="000000">
                      <a:alpha val="43137"/>
                    </a:srgbClr>
                  </a:outerShdw>
                </a:effectLst>
                <a:latin typeface="宋体" charset="-122"/>
              </a:rPr>
              <a:t>亿活菌。以后每年加强免疫</a:t>
            </a:r>
            <a:r>
              <a:rPr lang="en-US" altLang="zh-CN" sz="2000">
                <a:solidFill>
                  <a:srgbClr val="FF0000"/>
                </a:solidFill>
                <a:effectLst>
                  <a:outerShdw blurRad="38100" dist="38100" dir="2700000" algn="tl">
                    <a:srgbClr val="000000">
                      <a:alpha val="43137"/>
                    </a:srgbClr>
                  </a:outerShdw>
                </a:effectLst>
                <a:latin typeface="宋体" charset="-122"/>
              </a:rPr>
              <a:t>2</a:t>
            </a:r>
            <a:r>
              <a:rPr lang="zh-CN" altLang="zh-CN" sz="2000">
                <a:solidFill>
                  <a:srgbClr val="FF0000"/>
                </a:solidFill>
                <a:effectLst>
                  <a:outerShdw blurRad="38100" dist="38100" dir="2700000" algn="tl">
                    <a:srgbClr val="000000">
                      <a:alpha val="43137"/>
                    </a:srgbClr>
                  </a:outerShdw>
                </a:effectLst>
                <a:latin typeface="宋体" charset="-122"/>
              </a:rPr>
              <a:t>次。间隔</a:t>
            </a:r>
            <a:r>
              <a:rPr lang="en-US" altLang="zh-CN" sz="2000">
                <a:solidFill>
                  <a:srgbClr val="FF0000"/>
                </a:solidFill>
                <a:effectLst>
                  <a:outerShdw blurRad="38100" dist="38100" dir="2700000" algn="tl">
                    <a:srgbClr val="000000">
                      <a:alpha val="43137"/>
                    </a:srgbClr>
                  </a:outerShdw>
                </a:effectLst>
                <a:latin typeface="宋体" charset="-122"/>
              </a:rPr>
              <a:t>1</a:t>
            </a:r>
            <a:r>
              <a:rPr lang="zh-CN" altLang="zh-CN" sz="2000">
                <a:solidFill>
                  <a:srgbClr val="FF0000"/>
                </a:solidFill>
                <a:effectLst>
                  <a:outerShdw blurRad="38100" dist="38100" dir="2700000" algn="tl">
                    <a:srgbClr val="000000">
                      <a:alpha val="43137"/>
                    </a:srgbClr>
                  </a:outerShdw>
                </a:effectLst>
                <a:latin typeface="宋体" charset="-122"/>
              </a:rPr>
              <a:t>个月，剂量同上。接种前后</a:t>
            </a:r>
            <a:r>
              <a:rPr lang="en-US" altLang="zh-CN" sz="2000">
                <a:solidFill>
                  <a:srgbClr val="FF0000"/>
                </a:solidFill>
                <a:effectLst>
                  <a:outerShdw blurRad="38100" dist="38100" dir="2700000" algn="tl">
                    <a:srgbClr val="000000">
                      <a:alpha val="43137"/>
                    </a:srgbClr>
                  </a:outerShdw>
                </a:effectLst>
                <a:latin typeface="宋体" charset="-122"/>
              </a:rPr>
              <a:t>7</a:t>
            </a:r>
            <a:r>
              <a:rPr lang="zh-CN" altLang="zh-CN" sz="2000">
                <a:solidFill>
                  <a:srgbClr val="FF0000"/>
                </a:solidFill>
                <a:effectLst>
                  <a:outerShdw blurRad="38100" dist="38100" dir="2700000" algn="tl">
                    <a:srgbClr val="000000">
                      <a:alpha val="43137"/>
                    </a:srgbClr>
                  </a:outerShdw>
                </a:effectLst>
                <a:latin typeface="宋体" charset="-122"/>
              </a:rPr>
              <a:t>天禁用抗生素及含抗生素的添加剂及发酵饲料。</a:t>
            </a:r>
          </a:p>
          <a:p>
            <a:pPr marL="742950" lvl="1" indent="-285750">
              <a:buFont typeface="Wingdings" pitchFamily="2" charset="2"/>
              <a:buChar char="u"/>
            </a:pPr>
            <a:r>
              <a:rPr lang="zh-CN" altLang="zh-CN" sz="2000">
                <a:solidFill>
                  <a:srgbClr val="FF0000"/>
                </a:solidFill>
                <a:effectLst>
                  <a:outerShdw blurRad="38100" dist="38100" dir="2700000" algn="tl">
                    <a:srgbClr val="000000">
                      <a:alpha val="43137"/>
                    </a:srgbClr>
                  </a:outerShdw>
                </a:effectLst>
                <a:latin typeface="宋体" charset="-122"/>
              </a:rPr>
              <a:t>③仔猪断奶后隔离饲养。</a:t>
            </a:r>
            <a:r>
              <a:rPr lang="en-US" altLang="zh-CN" sz="2000">
                <a:solidFill>
                  <a:srgbClr val="FF0000"/>
                </a:solidFill>
                <a:effectLst>
                  <a:outerShdw blurRad="38100" dist="38100" dir="2700000" algn="tl">
                    <a:srgbClr val="000000">
                      <a:alpha val="43137"/>
                    </a:srgbClr>
                  </a:outerShdw>
                </a:effectLst>
                <a:latin typeface="宋体" charset="-122"/>
              </a:rPr>
              <a:t>2</a:t>
            </a:r>
            <a:r>
              <a:rPr lang="zh-CN" altLang="zh-CN" sz="2000">
                <a:solidFill>
                  <a:srgbClr val="FF0000"/>
                </a:solidFill>
                <a:effectLst>
                  <a:outerShdw blurRad="38100" dist="38100" dir="2700000" algn="tl">
                    <a:srgbClr val="000000">
                      <a:alpha val="43137"/>
                    </a:srgbClr>
                  </a:outerShdw>
                </a:effectLst>
                <a:latin typeface="宋体" charset="-122"/>
              </a:rPr>
              <a:t>个月和</a:t>
            </a:r>
            <a:r>
              <a:rPr lang="en-US" altLang="zh-CN" sz="2000">
                <a:solidFill>
                  <a:srgbClr val="FF0000"/>
                </a:solidFill>
                <a:effectLst>
                  <a:outerShdw blurRad="38100" dist="38100" dir="2700000" algn="tl">
                    <a:srgbClr val="000000">
                      <a:alpha val="43137"/>
                    </a:srgbClr>
                  </a:outerShdw>
                </a:effectLst>
                <a:latin typeface="宋体" charset="-122"/>
              </a:rPr>
              <a:t>4</a:t>
            </a:r>
            <a:r>
              <a:rPr lang="zh-CN" altLang="zh-CN" sz="2000">
                <a:solidFill>
                  <a:srgbClr val="FF0000"/>
                </a:solidFill>
                <a:effectLst>
                  <a:outerShdw blurRad="38100" dist="38100" dir="2700000" algn="tl">
                    <a:srgbClr val="000000">
                      <a:alpha val="43137"/>
                    </a:srgbClr>
                  </a:outerShdw>
                </a:effectLst>
                <a:latin typeface="宋体" charset="-122"/>
              </a:rPr>
              <a:t>个月龄各检疫</a:t>
            </a:r>
            <a:r>
              <a:rPr lang="en-US" altLang="zh-CN" sz="2000">
                <a:solidFill>
                  <a:srgbClr val="FF0000"/>
                </a:solidFill>
                <a:effectLst>
                  <a:outerShdw blurRad="38100" dist="38100" dir="2700000" algn="tl">
                    <a:srgbClr val="000000">
                      <a:alpha val="43137"/>
                    </a:srgbClr>
                  </a:outerShdw>
                </a:effectLst>
                <a:latin typeface="宋体" charset="-122"/>
              </a:rPr>
              <a:t>1</a:t>
            </a:r>
            <a:r>
              <a:rPr lang="zh-CN" altLang="zh-CN" sz="2000">
                <a:solidFill>
                  <a:srgbClr val="FF0000"/>
                </a:solidFill>
                <a:effectLst>
                  <a:outerShdw blurRad="38100" dist="38100" dir="2700000" algn="tl">
                    <a:srgbClr val="000000">
                      <a:alpha val="43137"/>
                    </a:srgbClr>
                  </a:outerShdw>
                </a:effectLst>
                <a:latin typeface="宋体" charset="-122"/>
              </a:rPr>
              <a:t>次。阴性进健康群饲养，阳性隔离消毒育肥淘汰。</a:t>
            </a:r>
          </a:p>
          <a:p>
            <a:pPr marL="742950" lvl="1" indent="-285750">
              <a:buFont typeface="Wingdings" pitchFamily="2" charset="2"/>
              <a:buChar char="u"/>
            </a:pPr>
            <a:r>
              <a:rPr lang="zh-CN" altLang="zh-CN" sz="2000">
                <a:solidFill>
                  <a:srgbClr val="FF0000"/>
                </a:solidFill>
                <a:effectLst>
                  <a:outerShdw blurRad="38100" dist="38100" dir="2700000" algn="tl">
                    <a:srgbClr val="000000">
                      <a:alpha val="43137"/>
                    </a:srgbClr>
                  </a:outerShdw>
                </a:effectLst>
                <a:latin typeface="宋体" charset="-122"/>
              </a:rPr>
              <a:t>④流产胎儿、胎液、羊水及阴道分泌物深埋，污染场地用具则用</a:t>
            </a:r>
            <a:r>
              <a:rPr lang="en-US" altLang="zh-CN" sz="2000">
                <a:solidFill>
                  <a:srgbClr val="FF0000"/>
                </a:solidFill>
                <a:effectLst>
                  <a:outerShdw blurRad="38100" dist="38100" dir="2700000" algn="tl">
                    <a:srgbClr val="000000">
                      <a:alpha val="43137"/>
                    </a:srgbClr>
                  </a:outerShdw>
                </a:effectLst>
                <a:latin typeface="宋体" charset="-122"/>
              </a:rPr>
              <a:t>5%</a:t>
            </a:r>
            <a:r>
              <a:rPr lang="zh-CN" altLang="zh-CN" sz="2000">
                <a:solidFill>
                  <a:srgbClr val="FF0000"/>
                </a:solidFill>
                <a:effectLst>
                  <a:outerShdw blurRad="38100" dist="38100" dir="2700000" algn="tl">
                    <a:srgbClr val="000000">
                      <a:alpha val="43137"/>
                    </a:srgbClr>
                  </a:outerShdw>
                </a:effectLst>
                <a:latin typeface="宋体" charset="-122"/>
              </a:rPr>
              <a:t>来苏儿或</a:t>
            </a:r>
            <a:r>
              <a:rPr lang="en-US" altLang="zh-CN" sz="2000">
                <a:solidFill>
                  <a:srgbClr val="FF0000"/>
                </a:solidFill>
                <a:effectLst>
                  <a:outerShdw blurRad="38100" dist="38100" dir="2700000" algn="tl">
                    <a:srgbClr val="000000">
                      <a:alpha val="43137"/>
                    </a:srgbClr>
                  </a:outerShdw>
                </a:effectLst>
                <a:latin typeface="宋体" charset="-122"/>
              </a:rPr>
              <a:t>2%NaOH</a:t>
            </a:r>
            <a:r>
              <a:rPr lang="zh-CN" altLang="zh-CN" sz="2000">
                <a:solidFill>
                  <a:srgbClr val="FF0000"/>
                </a:solidFill>
                <a:effectLst>
                  <a:outerShdw blurRad="38100" dist="38100" dir="2700000" algn="tl">
                    <a:srgbClr val="000000">
                      <a:alpha val="43137"/>
                    </a:srgbClr>
                  </a:outerShdw>
                </a:effectLst>
                <a:latin typeface="宋体" charset="-122"/>
              </a:rPr>
              <a:t>消毒。</a:t>
            </a:r>
            <a:endParaRPr lang="zh-CN" altLang="en-US" sz="2000">
              <a:solidFill>
                <a:srgbClr val="FF0000"/>
              </a:solidFill>
              <a:effectLst>
                <a:outerShdw blurRad="38100" dist="38100" dir="2700000" algn="tl">
                  <a:srgbClr val="000000">
                    <a:alpha val="43137"/>
                  </a:srgbClr>
                </a:outerShdw>
              </a:effectLst>
              <a:latin typeface="宋体" charset="-122"/>
            </a:endParaRPr>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44"/>
                                        </p:tgtEl>
                                        <p:attrNameLst>
                                          <p:attrName>style.visibility</p:attrName>
                                        </p:attrNameLst>
                                      </p:cBhvr>
                                      <p:to>
                                        <p:strVal val="visible"/>
                                      </p:to>
                                    </p:set>
                                    <p:animEffect transition="in" filter="diamond(in)">
                                      <p:cBhvr>
                                        <p:cTn id="17" dur="2000"/>
                                        <p:tgtEl>
                                          <p:spTgt spid="225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2544"/>
                                        </p:tgtEl>
                                        <p:attrNameLst>
                                          <p:attrName>ppt_x</p:attrName>
                                        </p:attrNameLst>
                                      </p:cBhvr>
                                      <p:tavLst>
                                        <p:tav tm="0">
                                          <p:val>
                                            <p:strVal val="ppt_x"/>
                                          </p:val>
                                        </p:tav>
                                        <p:tav tm="100000">
                                          <p:val>
                                            <p:strVal val="ppt_x"/>
                                          </p:val>
                                        </p:tav>
                                      </p:tavLst>
                                    </p:anim>
                                    <p:anim calcmode="lin" valueType="num">
                                      <p:cBhvr additive="base">
                                        <p:cTn id="22" dur="500"/>
                                        <p:tgtEl>
                                          <p:spTgt spid="22544"/>
                                        </p:tgtEl>
                                        <p:attrNameLst>
                                          <p:attrName>ppt_y</p:attrName>
                                        </p:attrNameLst>
                                      </p:cBhvr>
                                      <p:tavLst>
                                        <p:tav tm="0">
                                          <p:val>
                                            <p:strVal val="ppt_y"/>
                                          </p:val>
                                        </p:tav>
                                        <p:tav tm="100000">
                                          <p:val>
                                            <p:strVal val="1+ppt_h/2"/>
                                          </p:val>
                                        </p:tav>
                                      </p:tavLst>
                                    </p:anim>
                                    <p:set>
                                      <p:cBhvr>
                                        <p:cTn id="23" dur="1" fill="hold">
                                          <p:stCondLst>
                                            <p:cond delay="499"/>
                                          </p:stCondLst>
                                        </p:cTn>
                                        <p:tgtEl>
                                          <p:spTgt spid="225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2535"/>
                                        </p:tgtEl>
                                        <p:attrNameLst>
                                          <p:attrName>style.visibility</p:attrName>
                                        </p:attrNameLst>
                                      </p:cBhvr>
                                      <p:to>
                                        <p:strVal val="visible"/>
                                      </p:to>
                                    </p:set>
                                    <p:animEffect transition="in" filter="diamond(in)">
                                      <p:cBhvr>
                                        <p:cTn id="28" dur="2000"/>
                                        <p:tgtEl>
                                          <p:spTgt spid="2253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2542"/>
                                        </p:tgtEl>
                                        <p:attrNameLst>
                                          <p:attrName>style.visibility</p:attrName>
                                        </p:attrNameLst>
                                      </p:cBhvr>
                                      <p:to>
                                        <p:strVal val="visible"/>
                                      </p:to>
                                    </p:set>
                                    <p:animEffect transition="in" filter="diamond(in)">
                                      <p:cBhvr>
                                        <p:cTn id="33" dur="2000"/>
                                        <p:tgtEl>
                                          <p:spTgt spid="2254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22542"/>
                                        </p:tgtEl>
                                        <p:attrNameLst>
                                          <p:attrName>ppt_x</p:attrName>
                                        </p:attrNameLst>
                                      </p:cBhvr>
                                      <p:tavLst>
                                        <p:tav tm="0">
                                          <p:val>
                                            <p:strVal val="ppt_x"/>
                                          </p:val>
                                        </p:tav>
                                        <p:tav tm="100000">
                                          <p:val>
                                            <p:strVal val="ppt_x"/>
                                          </p:val>
                                        </p:tav>
                                      </p:tavLst>
                                    </p:anim>
                                    <p:anim calcmode="lin" valueType="num">
                                      <p:cBhvr additive="base">
                                        <p:cTn id="38" dur="500"/>
                                        <p:tgtEl>
                                          <p:spTgt spid="22542"/>
                                        </p:tgtEl>
                                        <p:attrNameLst>
                                          <p:attrName>ppt_y</p:attrName>
                                        </p:attrNameLst>
                                      </p:cBhvr>
                                      <p:tavLst>
                                        <p:tav tm="0">
                                          <p:val>
                                            <p:strVal val="ppt_y"/>
                                          </p:val>
                                        </p:tav>
                                        <p:tav tm="100000">
                                          <p:val>
                                            <p:strVal val="1+ppt_h/2"/>
                                          </p:val>
                                        </p:tav>
                                      </p:tavLst>
                                    </p:anim>
                                    <p:set>
                                      <p:cBhvr>
                                        <p:cTn id="39" dur="1" fill="hold">
                                          <p:stCondLst>
                                            <p:cond delay="499"/>
                                          </p:stCondLst>
                                        </p:cTn>
                                        <p:tgtEl>
                                          <p:spTgt spid="225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22534"/>
                                        </p:tgtEl>
                                        <p:attrNameLst>
                                          <p:attrName>style.visibility</p:attrName>
                                        </p:attrNameLst>
                                      </p:cBhvr>
                                      <p:to>
                                        <p:strVal val="visible"/>
                                      </p:to>
                                    </p:set>
                                    <p:animEffect transition="in" filter="diamond(in)">
                                      <p:cBhvr>
                                        <p:cTn id="44" dur="2000"/>
                                        <p:tgtEl>
                                          <p:spTgt spid="22534"/>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2543"/>
                                        </p:tgtEl>
                                        <p:attrNameLst>
                                          <p:attrName>style.visibility</p:attrName>
                                        </p:attrNameLst>
                                      </p:cBhvr>
                                      <p:to>
                                        <p:strVal val="visible"/>
                                      </p:to>
                                    </p:set>
                                    <p:animEffect transition="in" filter="diamond(in)">
                                      <p:cBhvr>
                                        <p:cTn id="49" dur="20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534" grpId="0"/>
      <p:bldP spid="22535" grpId="0"/>
      <p:bldP spid="22544" grpId="0" animBg="1"/>
      <p:bldP spid="22544" grpId="1" animBg="1"/>
      <p:bldP spid="22542" grpId="0" animBg="1"/>
      <p:bldP spid="22542" grpId="1" animBg="1"/>
      <p:bldP spid="2254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133475" y="1333500"/>
            <a:ext cx="2501900" cy="688975"/>
            <a:chOff x="720" y="1392"/>
            <a:chExt cx="4058" cy="480"/>
          </a:xfrm>
        </p:grpSpPr>
        <p:sp>
          <p:nvSpPr>
            <p:cNvPr id="6158" name="AutoShape 1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p>
          </p:txBody>
        </p:sp>
        <p:grpSp>
          <p:nvGrpSpPr>
            <p:cNvPr id="21510"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p>
            </p:txBody>
          </p:sp>
          <p:sp>
            <p:nvSpPr>
              <p:cNvPr id="6161" name="AutoShape 1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p>
            </p:txBody>
          </p:sp>
        </p:grpSp>
      </p:grpSp>
      <p:sp>
        <p:nvSpPr>
          <p:cNvPr id="21506" name="Text Box 18"/>
          <p:cNvSpPr txBox="1">
            <a:spLocks noChangeArrowheads="1"/>
          </p:cNvSpPr>
          <p:nvPr/>
        </p:nvSpPr>
        <p:spPr bwMode="white">
          <a:xfrm>
            <a:off x="1116013" y="1295400"/>
            <a:ext cx="2519362" cy="646113"/>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zh-CN" altLang="en-US" sz="3600">
                <a:solidFill>
                  <a:srgbClr val="FFFFFF"/>
                </a:solidFill>
                <a:latin typeface="隶书" pitchFamily="49" charset="-122"/>
                <a:ea typeface="隶书" pitchFamily="49" charset="-122"/>
              </a:rPr>
              <a:t>公共卫生</a:t>
            </a:r>
          </a:p>
        </p:txBody>
      </p:sp>
      <p:sp>
        <p:nvSpPr>
          <p:cNvPr id="21507" name="TextBox 23"/>
          <p:cNvSpPr txBox="1">
            <a:spLocks noChangeArrowheads="1"/>
          </p:cNvSpPr>
          <p:nvPr/>
        </p:nvSpPr>
        <p:spPr bwMode="auto">
          <a:xfrm>
            <a:off x="179388" y="404813"/>
            <a:ext cx="4995862" cy="584200"/>
          </a:xfrm>
          <a:prstGeom prst="rect">
            <a:avLst/>
          </a:prstGeom>
          <a:noFill/>
          <a:ln w="9525">
            <a:noFill/>
            <a:miter lim="800000"/>
            <a:headEnd/>
            <a:tailEnd/>
          </a:ln>
        </p:spPr>
        <p:txBody>
          <a:bodyPr>
            <a:spAutoFit/>
          </a:bodyPr>
          <a:lstStyle/>
          <a:p>
            <a:pPr algn="ctr"/>
            <a:endParaRPr lang="zh-CN" altLang="en-US" sz="3200" dirty="0">
              <a:solidFill>
                <a:srgbClr val="FFFF00"/>
              </a:solidFill>
              <a:latin typeface="华文行楷" pitchFamily="2" charset="-122"/>
              <a:ea typeface="华文行楷" pitchFamily="2" charset="-122"/>
            </a:endParaRPr>
          </a:p>
        </p:txBody>
      </p:sp>
      <p:sp>
        <p:nvSpPr>
          <p:cNvPr id="22544" name="Text Box 16"/>
          <p:cNvSpPr txBox="1">
            <a:spLocks noChangeArrowheads="1"/>
          </p:cNvSpPr>
          <p:nvPr/>
        </p:nvSpPr>
        <p:spPr bwMode="auto">
          <a:xfrm>
            <a:off x="395288" y="2276475"/>
            <a:ext cx="8353425" cy="3416300"/>
          </a:xfrm>
          <a:prstGeom prst="rect">
            <a:avLst/>
          </a:prstGeom>
          <a:solidFill>
            <a:srgbClr val="FFCCFF"/>
          </a:solidFill>
          <a:ln w="9525">
            <a:noFill/>
            <a:miter lim="800000"/>
            <a:headEnd/>
            <a:tailEnd/>
          </a:ln>
        </p:spPr>
        <p:txBody>
          <a:bodyPr>
            <a:spAutoFit/>
          </a:bodyPr>
          <a:lstStyle/>
          <a:p>
            <a:pPr>
              <a:lnSpc>
                <a:spcPct val="150000"/>
              </a:lnSpc>
            </a:pPr>
            <a:r>
              <a:rPr lang="zh-CN" altLang="en-US" sz="3600">
                <a:solidFill>
                  <a:schemeClr val="bg1"/>
                </a:solidFill>
                <a:effectLst>
                  <a:outerShdw blurRad="38100" dist="38100" dir="2700000" algn="tl">
                    <a:srgbClr val="000000">
                      <a:alpha val="43137"/>
                    </a:srgbClr>
                  </a:outerShdw>
                </a:effectLst>
              </a:rPr>
              <a:t>        人类可以感染布氏菌病，传染源主要是患病动物，一般不由人传染于人，所以人类布氏杆菌病的预防与消灭，有赖于动物布氏杆菌病的预防和消灭。</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544"/>
                                        </p:tgtEl>
                                        <p:attrNameLst>
                                          <p:attrName>style.visibility</p:attrName>
                                        </p:attrNameLst>
                                      </p:cBhvr>
                                      <p:to>
                                        <p:strVal val="visible"/>
                                      </p:to>
                                    </p:set>
                                    <p:animEffect transition="in" filter="diamond(in)">
                                      <p:cBhvr>
                                        <p:cTn id="12" dur="20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Lst>
  </p:timing>
</p:sld>
</file>

<file path=ppt/theme/theme1.xml><?xml version="1.0" encoding="utf-8"?>
<a:theme xmlns:a="http://schemas.openxmlformats.org/drawingml/2006/main" name="项目四 消化道疾病-传染性胃肠炎">
  <a:themeElements>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574TGp_natural_light_ani">
      <a:majorFont>
        <a:latin typeface="黑体"/>
        <a:ea typeface="黑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574TGp_natural_light_ani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574TGp_natural_light_ani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项目四 消化道疾病-传染性胃肠炎</Template>
  <TotalTime>747</TotalTime>
  <Words>1083</Words>
  <Application>Microsoft Office PowerPoint</Application>
  <PresentationFormat>全屏显示(4:3)</PresentationFormat>
  <Paragraphs>59</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黑体</vt:lpstr>
      <vt:lpstr>华文行楷</vt:lpstr>
      <vt:lpstr>经典综艺体简</vt:lpstr>
      <vt:lpstr>楷体</vt:lpstr>
      <vt:lpstr>隶书</vt:lpstr>
      <vt:lpstr>宋体</vt:lpstr>
      <vt:lpstr>Arial</vt:lpstr>
      <vt:lpstr>Times New Roman</vt:lpstr>
      <vt:lpstr>Wingdings</vt:lpstr>
      <vt:lpstr>项目四 消化道疾病-传染性胃肠炎</vt:lpstr>
      <vt:lpstr>任务5 布氏杆菌病防治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猪 痢 疾 </dc:title>
  <dc:creator>Administrator</dc:creator>
  <cp:lastModifiedBy>FKL</cp:lastModifiedBy>
  <cp:revision>72</cp:revision>
  <cp:lastPrinted>1601-01-01T00:00:00Z</cp:lastPrinted>
  <dcterms:created xsi:type="dcterms:W3CDTF">2013-05-06T14:32:07Z</dcterms:created>
  <dcterms:modified xsi:type="dcterms:W3CDTF">2021-02-09T23:50:04Z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