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01" r:id="rId4"/>
    <p:sldId id="306" r:id="rId5"/>
    <p:sldId id="302" r:id="rId6"/>
    <p:sldId id="303" r:id="rId7"/>
    <p:sldId id="30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soft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62A8-5535-49D7-9C3F-B0BEAA510661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43C3C-D706-44C6-8423-CACB6060F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79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7A801-1038-4EEF-BFA9-9285A36A188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108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6D145-ED16-4424-96FA-D0E35EB29E4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8893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6D145-ED16-4424-96FA-D0E35EB29E4A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51287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94B6D-FAED-440B-90BA-77AA4B48EE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89979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94B6D-FAED-440B-90BA-77AA4B48EEB2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68635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1FD4E-D820-40D2-8CC1-B757BF9F85FB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2923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" name="图片 4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63685" y="1533593"/>
            <a:ext cx="7264630" cy="2517707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6000" b="1">
                <a:ln w="317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82301" y="4200293"/>
            <a:ext cx="6027399" cy="73463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 b="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94450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E60F58-3108-4415-857A-6D0360DF626E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94450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94450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E85CE2-CEAD-46BB-861E-7D62265DC96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2463685" y="4140200"/>
            <a:ext cx="726463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51788" y="1466851"/>
            <a:ext cx="8488424" cy="2165349"/>
          </a:xfrm>
          <a:noFill/>
        </p:spPr>
        <p:txBody>
          <a:bodyPr lIns="0" anchor="ctr">
            <a:normAutofit/>
          </a:bodyPr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835393" y="3860800"/>
            <a:ext cx="6521215" cy="838200"/>
          </a:xfrm>
          <a:noFill/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851788" y="3759200"/>
            <a:ext cx="8488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264910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26491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264910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10630"/>
            <a:ext cx="2743200" cy="365125"/>
          </a:xfrm>
        </p:spPr>
        <p:txBody>
          <a:bodyPr/>
          <a:lstStyle/>
          <a:p>
            <a:fld id="{C9E60F58-3108-4415-857A-6D0360DF626E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1063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10630"/>
            <a:ext cx="2743200" cy="365125"/>
          </a:xfrm>
        </p:spPr>
        <p:txBody>
          <a:bodyPr/>
          <a:lstStyle/>
          <a:p>
            <a:fld id="{4AE85CE2-CEAD-46BB-861E-7D62265DC9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84120" y="2438400"/>
            <a:ext cx="7208520" cy="1584960"/>
          </a:xfrm>
          <a:noFill/>
        </p:spPr>
        <p:txBody>
          <a:bodyPr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162000"/>
            <a:ext cx="8344800" cy="1080000"/>
          </a:xfrm>
        </p:spPr>
        <p:txBody>
          <a:bodyPr anchor="ctr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66400" y="1785600"/>
            <a:ext cx="4399200" cy="4388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34000" y="1789200"/>
            <a:ext cx="2185200" cy="2160000"/>
          </a:xfrm>
          <a:solidFill>
            <a:schemeClr val="accent1"/>
          </a:solidFill>
        </p:spPr>
        <p:txBody>
          <a:bodyPr anchor="ctr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295390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29539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295390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533525"/>
            <a:ext cx="10515600" cy="425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329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329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329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4648" y="284424"/>
            <a:ext cx="7729186" cy="2877272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项目六 蛋种鸡饲养管理</a:t>
            </a:r>
            <a: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zh-CN" altLang="en-US" sz="4900" dirty="0" smtClean="0">
                <a:solidFill>
                  <a:schemeClr val="tx1">
                    <a:lumMod val="50000"/>
                  </a:schemeClr>
                </a:solidFill>
              </a:rPr>
              <a:t>任务</a:t>
            </a:r>
            <a:r>
              <a:rPr lang="en-US" altLang="zh-CN" sz="4900" dirty="0" smtClean="0">
                <a:solidFill>
                  <a:schemeClr val="tx1">
                    <a:lumMod val="50000"/>
                  </a:schemeClr>
                </a:solidFill>
              </a:rPr>
              <a:t>1   </a:t>
            </a:r>
            <a:r>
              <a:rPr lang="zh-CN" altLang="en-US" sz="4900" dirty="0" smtClean="0">
                <a:solidFill>
                  <a:schemeClr val="tx1">
                    <a:lumMod val="50000"/>
                  </a:schemeClr>
                </a:solidFill>
              </a:rPr>
              <a:t>蛋种鸡饲养管理</a:t>
            </a:r>
            <a:endParaRPr lang="zh-CN" altLang="en-US" sz="49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2" descr="http://www.lkntv.cn/UploadFiles/pic/2013171441204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870" y="3527457"/>
            <a:ext cx="5146897" cy="2575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nc.mofcom.gov.cn/files/upload/2011/02/15/12977384016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3791" y="3527456"/>
            <a:ext cx="4579178" cy="2575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618565" y="1052737"/>
            <a:ext cx="10555941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繁殖期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种公鸡的营养：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种公鸡营养水平比母鸡稍低，可单独配料。</a:t>
            </a: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种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公鸡的管理技术：</a:t>
            </a:r>
          </a:p>
          <a:p>
            <a:pPr>
              <a:spcBef>
                <a:spcPct val="30000"/>
              </a:spcBef>
            </a:pPr>
            <a:r>
              <a:rPr lang="zh-CN" altLang="en-US" sz="2800" dirty="0">
                <a:solidFill>
                  <a:srgbClr val="000000"/>
                </a:solidFill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a. 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剪冠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防冻伤，防啄斗、防成年公鸡冠太大影响视线。</a:t>
            </a:r>
          </a:p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断喙、断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趾</a:t>
            </a:r>
            <a:endParaRPr lang="zh-CN" altLang="en-US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单笼饲养：</a:t>
            </a:r>
          </a:p>
          <a:p>
            <a:pPr>
              <a:spcBef>
                <a:spcPct val="30000"/>
              </a:spcBef>
            </a:pPr>
            <a:r>
              <a:rPr lang="zh-CN" altLang="en-US" sz="2800" dirty="0">
                <a:solidFill>
                  <a:srgbClr val="000000"/>
                </a:solidFill>
              </a:rPr>
              <a:t>    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温度和光照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适宜温度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20-25 ℃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</a:t>
            </a:r>
          </a:p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光照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时间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12-14h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2000" dirty="0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10" name="矩形 9"/>
          <p:cNvSpPr/>
          <p:nvPr/>
        </p:nvSpPr>
        <p:spPr>
          <a:xfrm>
            <a:off x="1103446" y="260648"/>
            <a:ext cx="4304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种公鸡的饲养管理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1" name="Picture 2" descr="http://www.taoyuantuji.com/upload/201372748418733.jpg"/>
          <p:cNvPicPr>
            <a:picLocks noChangeAspect="1" noChangeArrowheads="1"/>
          </p:cNvPicPr>
          <p:nvPr/>
        </p:nvPicPr>
        <p:blipFill>
          <a:blip r:embed="rId3" cstate="print"/>
          <a:srcRect t="19048"/>
          <a:stretch>
            <a:fillRect/>
          </a:stretch>
        </p:blipFill>
        <p:spPr bwMode="auto">
          <a:xfrm>
            <a:off x="4645781" y="3346577"/>
            <a:ext cx="6528725" cy="2956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51447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400594" y="1742712"/>
            <a:ext cx="11347269" cy="22754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适时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转群：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可在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周龄转笼上架，网上平养可在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18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周转群。</a:t>
            </a:r>
          </a:p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公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母比例：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自然配种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：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10-15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；人工授精 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：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20-30 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baseline="300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公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母合群适宜时间：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在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18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周龄前完成公母合群，夜晚天黑合群。</a:t>
            </a:r>
          </a:p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控制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开产日龄：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种鸡开产比商品蛋鸡晚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1-2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86029" y="330317"/>
            <a:ext cx="4716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二、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产蛋期种母鸡的管理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36572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05296" y="1498406"/>
            <a:ext cx="11347269" cy="32306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检疫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与疾病净化：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净化垂直传播的疾病，如鸡白痢、大肠杆菌、白血病、支原体、脑脊髓炎等，通过检疫淘汰阳性个体。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6.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种蛋管理：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zh-CN" sz="2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周，蛋重</a:t>
            </a:r>
            <a:r>
              <a:rPr lang="en-US" altLang="zh-CN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50g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以上收集种蛋至</a:t>
            </a:r>
            <a:r>
              <a:rPr lang="en-US" altLang="zh-CN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64~66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周，最佳</a:t>
            </a:r>
            <a:r>
              <a:rPr lang="en-US" altLang="zh-CN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28~56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周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zh-CN" altLang="en-US" sz="2800" b="1" dirty="0" smtClean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勤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捡蛋：平养</a:t>
            </a:r>
            <a:r>
              <a:rPr lang="en-US" altLang="zh-CN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4~5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次</a:t>
            </a:r>
            <a:r>
              <a:rPr lang="en-US" altLang="zh-CN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天，笼养</a:t>
            </a:r>
            <a:r>
              <a:rPr lang="en-US" altLang="zh-CN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ahoma" pitchFamily="34" charset="0"/>
                <a:ea typeface="楷体" pitchFamily="49" charset="-122"/>
                <a:cs typeface="Tahoma" pitchFamily="34" charset="0"/>
              </a:rPr>
              <a:t>小时一次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7.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母鸡使用年限：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种母鸡一般到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64-66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周龄即淘汰</a:t>
            </a:r>
          </a:p>
        </p:txBody>
      </p:sp>
      <p:sp>
        <p:nvSpPr>
          <p:cNvPr id="10" name="矩形 9"/>
          <p:cNvSpPr/>
          <p:nvPr/>
        </p:nvSpPr>
        <p:spPr>
          <a:xfrm>
            <a:off x="1086029" y="330317"/>
            <a:ext cx="4716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二、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产蛋期种母鸡的管理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91662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852670" y="1224568"/>
            <a:ext cx="1035423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定义：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人为采取强制性方法，给鸡群造成突然的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应激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，使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新陈代谢紊乱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，停产换羽。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自然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条件下，母鸡一个产蛋年后，特别在秋季往往发生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换羽停产现象。自然换羽需要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3-4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，鸡群换羽时间参差不齐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30000"/>
              </a:spcBef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（一）优点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加快换羽速度。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自然换羽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11-16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周，强制换羽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周。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开产整齐。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提高第二个产蛋年的产蛋量和蛋品质，可利用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6-9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个月。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延长鸡的利用期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，降低后备鸡的培育费用。 </a:t>
            </a:r>
            <a:endParaRPr lang="zh-CN" altLang="en-US" sz="28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03446" y="339025"/>
            <a:ext cx="3480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三、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强制换羽技术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99096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766482" y="980728"/>
            <a:ext cx="10623177" cy="362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二）方法：</a:t>
            </a:r>
          </a:p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畜牧学法：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停水、停饲和控制光照等。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前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天停水停料，自然光照；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4-7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天，停料，每天供水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次，每次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30min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，自然光照；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8-12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天，称重标记鸡，体重减轻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25%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时，进入恢复期。</a:t>
            </a:r>
            <a:endParaRPr lang="zh-CN" altLang="en-US" sz="28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2.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化学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法：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1-7d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喂含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2%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锌的日粮，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&gt;8d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普通日粮，光照降为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8h/d,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后恢复。</a:t>
            </a:r>
          </a:p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生物学法：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注射睾丸酮、甲状腺素或喂孕酮，昂贵极少使用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07161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334433" y="765175"/>
            <a:ext cx="0" cy="71438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766482" y="992337"/>
            <a:ext cx="10911712" cy="489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spcBef>
                <a:spcPct val="3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强制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换羽期的管理</a:t>
            </a:r>
          </a:p>
          <a:p>
            <a:pPr>
              <a:spcBef>
                <a:spcPct val="30000"/>
              </a:spcBef>
            </a:pPr>
            <a:r>
              <a:rPr lang="zh-CN" altLang="en-US" sz="2000" dirty="0">
                <a:solidFill>
                  <a:srgbClr val="000000"/>
                </a:solidFill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严格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挑选：淘汰病、残、弱及低产鸡。</a:t>
            </a:r>
          </a:p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换羽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时间：秋冬之交强制换羽效果好。</a:t>
            </a: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3.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定期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称重：了解失重率，决定实施期的结束时间。</a:t>
            </a: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4.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观察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鸡群：鸡群死亡率前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天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&lt;1.5%, 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前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&lt;2.5%,  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前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&lt;3%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  <a:p>
            <a:pPr>
              <a:spcBef>
                <a:spcPct val="30000"/>
              </a:spcBef>
            </a:pP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5.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不宜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强制换羽的情况：公鸡和已开始换羽的母鸡不宜强制换羽。</a:t>
            </a:r>
          </a:p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6.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提前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做好免疫：延长了种鸡的使用期，抗体效价降低，需重新接种。</a:t>
            </a:r>
          </a:p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7.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光照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：初始光照降低为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8h/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天，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30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天后，增加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1-2h/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周至</a:t>
            </a:r>
            <a:r>
              <a:rPr lang="en-US" altLang="zh-CN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16h</a:t>
            </a:r>
            <a:r>
              <a:rPr lang="zh-CN" altLang="en-US" sz="28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25750374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200"/>
</p:tagLst>
</file>

<file path=ppt/theme/theme1.xml><?xml version="1.0" encoding="utf-8"?>
<a:theme xmlns:a="http://schemas.openxmlformats.org/drawingml/2006/main" name="向天歌稻壳儿模板23XIN - 副本">
  <a:themeElements>
    <a:clrScheme name="自定义 11">
      <a:dk1>
        <a:srgbClr val="4B4B4B"/>
      </a:dk1>
      <a:lt1>
        <a:srgbClr val="FFFFFF"/>
      </a:lt1>
      <a:dk2>
        <a:srgbClr val="4B4B4B"/>
      </a:dk2>
      <a:lt2>
        <a:srgbClr val="FFFFFF"/>
      </a:lt2>
      <a:accent1>
        <a:srgbClr val="D358A1"/>
      </a:accent1>
      <a:accent2>
        <a:srgbClr val="8E1542"/>
      </a:accent2>
      <a:accent3>
        <a:srgbClr val="F39A39"/>
      </a:accent3>
      <a:accent4>
        <a:srgbClr val="A15963"/>
      </a:accent4>
      <a:accent5>
        <a:srgbClr val="7C849C"/>
      </a:accent5>
      <a:accent6>
        <a:srgbClr val="75A38B"/>
      </a:accent6>
      <a:hlink>
        <a:srgbClr val="D93F60"/>
      </a:hlink>
      <a:folHlink>
        <a:srgbClr val="BABD91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674</Words>
  <Application>Microsoft Office PowerPoint</Application>
  <PresentationFormat>宽屏</PresentationFormat>
  <Paragraphs>47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黑体</vt:lpstr>
      <vt:lpstr>楷体</vt:lpstr>
      <vt:lpstr>宋体</vt:lpstr>
      <vt:lpstr>Arial</vt:lpstr>
      <vt:lpstr>Calibri</vt:lpstr>
      <vt:lpstr>Tahoma</vt:lpstr>
      <vt:lpstr>Wingdings</vt:lpstr>
      <vt:lpstr>向天歌稻壳儿模板23XIN - 副本</vt:lpstr>
      <vt:lpstr>项目六 蛋种鸡饲养管理 任务1   蛋种鸡饲养管理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FKL</cp:lastModifiedBy>
  <cp:revision>85</cp:revision>
  <dcterms:created xsi:type="dcterms:W3CDTF">2016-04-29T06:41:00Z</dcterms:created>
  <dcterms:modified xsi:type="dcterms:W3CDTF">2021-10-17T12:48:05Z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