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07087-9958-4DB3-ADB0-D83DE15D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123D3C-287F-4A68-9050-22D6E1735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7AABC-C230-4529-9E8E-3035C2A4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55EF3-7721-4F8B-B69B-75D8BE2E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E9053-2AFB-48CF-A331-6C3EFFE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E2EB1-F3E3-45B7-A404-041FE2C6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F8EC8-F975-4FB6-8F37-6B17A5E6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42765-5122-44B4-AAF9-9743058D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13122-85AD-438E-B879-6B6F50F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AD00E-43DA-4B7F-8D2E-3A8B658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8EE6A6-A13C-44B4-9252-CC0A587D5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BA877-6AB5-4097-9EB3-51C53BFB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BF087-D2BE-4E2C-B4AE-A0CD10B7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0CCBA7-6A4F-4E05-8572-DEBF3DF4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207DB2-64FD-4FE3-9ABE-ADB2E10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327D7-D3C4-45BA-AD12-53EFA7CD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9A06B-60F6-4181-9F1D-513CDE01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50C189-3244-46A2-8F9B-73EC040A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4E56A-EB88-4128-8B0F-7E0A63CA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190C2-E8EC-483A-8AE8-D24C0BB6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0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2F6BE-C05D-4523-ACC4-FB730F46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A6B322-6182-4F68-B6D5-AF62B32A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B35495-2547-448C-B838-8CE21F9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02F57-CE16-4831-BE08-C9325FF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439E8-300C-49B7-B7A9-1B2F0468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BB834-15AD-4ED4-9A45-3A9ED5BF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9500E-B9BE-4A75-B94A-54F3BB65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27EB31-C6BD-419B-B373-DA050B48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848EF6-2CB0-4CC9-AE1B-C9392136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1C0EC-2D1C-4AED-BA40-23E3FABC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FE2F5E-9B55-46D1-A7C7-B2D3A27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CC3D3-FEAE-4BE2-B0D1-E07BC40C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0CD17-222E-4828-B46C-F6D7C64A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6CB367-A6FB-4B48-BE87-C981891E8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2B7EB6-D7CA-44AC-AB22-63AB5255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0E5786-C5A7-40A4-8BC9-B1F02F75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53D665-C7B1-4462-9B51-8C5739E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E1D84E-8C55-4F43-BC3B-B6442E89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54DF0-286F-43A7-A973-19B035E4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BAEB-0CB3-4FA9-B707-A7CB1383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908B2A-31F4-4A4B-B0D0-7A641E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B5E583-094D-46BA-895E-DEB26A71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E87FEC-07C6-46EB-A33D-E9AE348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71DF3B-DB3B-4620-AFF5-7764C644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B765EE-D88E-4909-A94B-02C2FB0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0E692-2398-4462-A5F1-01DF24AC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5D2D1-895C-4A3F-A6FF-EC4AF60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1A0D0-BC21-41E6-ADA0-C446DF68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9B2A4-CB62-4532-BF0B-D89E504A4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328A29-FE4F-49D8-8475-F5205F4D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3A8B8-BCF7-40A1-B970-BCD87E59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29C44-7A22-425C-959E-8FB9EFE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4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E8CB9-EAD1-4D6C-8FC3-27C51472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5AF29-E4B6-4D19-A306-842AD7D0D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1D419-4FCF-4148-B8B8-16D86A59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25E7-F786-49BF-926D-3BC8AC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02493-D7A3-4692-84C1-5E734E77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AAFCD-2217-43A9-8576-590D9CAB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262846-A4A4-4408-A029-CFC596BD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D560DE-E7BF-4C39-8D85-D4C38D9F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5BC92-491E-40CF-AD0B-8F948369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C0C5FC-F0F7-4CE4-BC00-AEAB82BF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0FCB1-9E31-4517-B08D-F7EBBC8D6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细胞的繁殖方式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0218"/>
            <a:ext cx="11069320" cy="4461191"/>
          </a:xfrm>
        </p:spPr>
        <p:txBody>
          <a:bodyPr>
            <a:normAutofit/>
          </a:bodyPr>
          <a:lstStyle/>
          <a:p>
            <a:r>
              <a:rPr lang="zh-CN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生物的生长发育和繁殖都要靠细胞的分裂</a:t>
            </a:r>
            <a:endParaRPr lang="en-US" altLang="zh-CN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细胞分裂有三种方式：无丝分裂、有丝分裂和减数分裂。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高等动物的体细胞增殖要进行有丝分裂；性细胞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(精子和卵子</a:t>
            </a: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成熟过程要进行减数分裂。</a:t>
            </a:r>
            <a:endParaRPr lang="zh-CN" altLang="en-US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88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细胞的繁殖方式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1069320" cy="4461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一、有丝分裂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其分裂过程可分为间期、前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期、中期、后期和末期五个阶段。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有丝分裂的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特点：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分裂时细胞核的染色质形成染色体，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染色体进行复制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</a:t>
            </a: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成两份染色体，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平均分配到两个子细胞中去，然后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分裂成两个子细胞，</a:t>
            </a:r>
            <a:r>
              <a:rPr lang="zh-CN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子细胞与母细</a:t>
            </a:r>
            <a:endParaRPr lang="en-US" altLang="zh-CN" sz="24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胞的染色体数目相同。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9ED49981-679A-4873-9067-596B821B4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9" y="1736090"/>
            <a:ext cx="6418443" cy="418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0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845</TotalTime>
  <Words>124</Words>
  <Application>Microsoft Office PowerPoint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Times New Roman</vt:lpstr>
      <vt:lpstr>Office 主题​​</vt:lpstr>
      <vt:lpstr>细胞的繁殖方式</vt:lpstr>
      <vt:lpstr>细胞的繁殖方式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36</cp:revision>
  <dcterms:created xsi:type="dcterms:W3CDTF">2019-09-17T02:06:43Z</dcterms:created>
  <dcterms:modified xsi:type="dcterms:W3CDTF">2020-11-22T15:24:37Z</dcterms:modified>
</cp:coreProperties>
</file>