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4987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6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71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544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026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5648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908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47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48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88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581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3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696" y="1052736"/>
            <a:ext cx="6927804" cy="1728192"/>
          </a:xfrm>
        </p:spPr>
        <p:txBody>
          <a:bodyPr>
            <a:noAutofit/>
          </a:bodyPr>
          <a:lstStyle/>
          <a:p>
            <a:pPr algn="ctr"/>
            <a:r>
              <a:rPr lang="zh-CN" altLang="zh-CN" sz="4000" dirty="0"/>
              <a:t>任务</a:t>
            </a:r>
            <a:r>
              <a:rPr lang="en-US" altLang="zh-CN" sz="4000" dirty="0"/>
              <a:t>3  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zh-CN" sz="4000" dirty="0" smtClean="0"/>
              <a:t>常见</a:t>
            </a:r>
            <a:r>
              <a:rPr lang="zh-CN" altLang="zh-CN" sz="4000" dirty="0"/>
              <a:t>外寄生虫病</a:t>
            </a:r>
            <a:r>
              <a:rPr lang="zh-CN" altLang="zh-CN" sz="4000" dirty="0" smtClean="0"/>
              <a:t>的防治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4083231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9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zh-CN" sz="5400" dirty="0"/>
              <a:t>虱</a:t>
            </a:r>
            <a:r>
              <a:rPr lang="zh-CN" altLang="zh-CN" sz="5400" dirty="0" smtClean="0"/>
              <a:t>病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16909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zh-CN" sz="4800" b="1" dirty="0"/>
              <a:t>毛虱病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犬毛虱寄生于犬的体表上，也可在小猫身上发现。雄虱长约</a:t>
            </a:r>
            <a:r>
              <a:rPr lang="en-US" altLang="zh-CN" b="1" dirty="0"/>
              <a:t>1.74mm</a:t>
            </a:r>
            <a:r>
              <a:rPr lang="zh-CN" altLang="zh-CN" b="1" dirty="0"/>
              <a:t>，雌虱长约</a:t>
            </a:r>
            <a:r>
              <a:rPr lang="en-US" altLang="zh-CN" b="1" dirty="0"/>
              <a:t>1.92mm</a:t>
            </a:r>
            <a:r>
              <a:rPr lang="zh-CN" altLang="zh-CN" b="1" dirty="0"/>
              <a:t>，淡黄色具褐色斑纹。虱体扁平，分头、胸、腹三部，头比胸宽，无眼，触角</a:t>
            </a:r>
            <a:r>
              <a:rPr lang="en-US" altLang="zh-CN" b="1" dirty="0"/>
              <a:t>1</a:t>
            </a:r>
            <a:r>
              <a:rPr lang="zh-CN" altLang="zh-CN" b="1" dirty="0"/>
              <a:t>对，咀嚼式口器，胸部有</a:t>
            </a:r>
            <a:r>
              <a:rPr lang="en-US" altLang="zh-CN" b="1" dirty="0"/>
              <a:t>3</a:t>
            </a:r>
            <a:r>
              <a:rPr lang="zh-CN" altLang="zh-CN" b="1" dirty="0"/>
              <a:t>对粗短的足。见图</a:t>
            </a:r>
            <a:r>
              <a:rPr lang="en-US" altLang="zh-CN" b="1" dirty="0"/>
              <a:t>3-20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猫毛虱寄生于猫体表，虫体长约</a:t>
            </a:r>
            <a:r>
              <a:rPr lang="en-US" altLang="zh-CN" b="1" dirty="0"/>
              <a:t>l.2mm</a:t>
            </a:r>
            <a:r>
              <a:rPr lang="zh-CN" altLang="zh-CN" b="1" dirty="0"/>
              <a:t>，淡黄色，腹部白色，具黄褐色条纹，头呈三角形。</a:t>
            </a:r>
          </a:p>
          <a:p>
            <a:endParaRPr lang="zh-CN" altLang="en-US" dirty="0"/>
          </a:p>
        </p:txBody>
      </p:sp>
      <p:pic>
        <p:nvPicPr>
          <p:cNvPr id="4" name="图片 3" descr="}8LI0$P0J{)0RF}LQI%@2KH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5" b="14569"/>
          <a:stretch/>
        </p:blipFill>
        <p:spPr bwMode="auto">
          <a:xfrm>
            <a:off x="5940152" y="4725144"/>
            <a:ext cx="2524125" cy="1746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4664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一、生活史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发育属不完全变态，包括卵、若虫和成虫</a:t>
            </a:r>
            <a:r>
              <a:rPr lang="en-US" altLang="zh-CN" b="1" dirty="0"/>
              <a:t>3</a:t>
            </a:r>
            <a:r>
              <a:rPr lang="zh-CN" altLang="zh-CN" b="1" dirty="0"/>
              <a:t>个阶段。雌、雄虱交配后，雌虱产卵于宿主毛上，卵经</a:t>
            </a:r>
            <a:r>
              <a:rPr lang="en-US" altLang="zh-CN" b="1" dirty="0"/>
              <a:t>7~10d</a:t>
            </a:r>
            <a:r>
              <a:rPr lang="zh-CN" altLang="zh-CN" b="1" dirty="0"/>
              <a:t>孵化为若虫，若虫经</a:t>
            </a:r>
            <a:r>
              <a:rPr lang="en-US" altLang="zh-CN" b="1" dirty="0"/>
              <a:t>3</a:t>
            </a:r>
            <a:r>
              <a:rPr lang="zh-CN" altLang="zh-CN" b="1" dirty="0"/>
              <a:t>次蜕皮变为成虱，整个发育期约为</a:t>
            </a:r>
            <a:r>
              <a:rPr lang="en-US" altLang="zh-CN" b="1" dirty="0"/>
              <a:t>1</a:t>
            </a:r>
            <a:r>
              <a:rPr lang="zh-CN" altLang="zh-CN" b="1" dirty="0"/>
              <a:t>个月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毛</a:t>
            </a:r>
            <a:r>
              <a:rPr lang="zh-CN" altLang="zh-CN" b="1" dirty="0"/>
              <a:t>虱一生均在宿主身上度过，离开宿主的毛虱，在外界只能生存</a:t>
            </a:r>
            <a:r>
              <a:rPr lang="en-US" altLang="zh-CN" b="1" dirty="0"/>
              <a:t>2~3d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79124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二、致病作用与症状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毛虱以</a:t>
            </a:r>
            <a:r>
              <a:rPr lang="zh-CN" altLang="zh-CN" b="1" dirty="0">
                <a:solidFill>
                  <a:srgbClr val="00B050"/>
                </a:solidFill>
              </a:rPr>
              <a:t>毛和皮屑为食</a:t>
            </a:r>
            <a:r>
              <a:rPr lang="zh-CN" altLang="zh-CN" b="1" dirty="0"/>
              <a:t>，采食时，引起动物皮肤瘙痒和不安，影响采食和休息。因啃咬而损伤皮肤，可引起湿疹、丘疹、水疤和脓疱等，严重时，导致犬、猫脱毛、食欲不振、消瘦。幼犬、猫发育不良。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93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三、诊断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根据症状以及在犬、猫体表发现虱体可确诊。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四、治疗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(1) </a:t>
            </a:r>
            <a:r>
              <a:rPr lang="zh-CN" altLang="zh-CN" b="1" dirty="0"/>
              <a:t>西维因，</a:t>
            </a:r>
            <a:r>
              <a:rPr lang="en-US" altLang="zh-CN" b="1" dirty="0"/>
              <a:t>0.5%</a:t>
            </a:r>
            <a:r>
              <a:rPr lang="zh-CN" altLang="zh-CN" b="1" dirty="0"/>
              <a:t>涂擦患部。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(2) </a:t>
            </a:r>
            <a:r>
              <a:rPr lang="zh-CN" altLang="zh-CN" b="1" dirty="0"/>
              <a:t>林丹，</a:t>
            </a:r>
            <a:r>
              <a:rPr lang="en-US" altLang="zh-CN" b="1" dirty="0"/>
              <a:t>0.1%</a:t>
            </a:r>
            <a:r>
              <a:rPr lang="zh-CN" altLang="zh-CN" b="1" dirty="0"/>
              <a:t>涂擦患部。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(3)</a:t>
            </a:r>
            <a:r>
              <a:rPr lang="zh-CN" altLang="zh-CN" b="1" dirty="0"/>
              <a:t>伊维菌素，每千克体重</a:t>
            </a:r>
            <a:r>
              <a:rPr lang="en-US" altLang="zh-CN" b="1" dirty="0"/>
              <a:t>0. 2mg</a:t>
            </a:r>
            <a:r>
              <a:rPr lang="zh-CN" altLang="zh-CN" b="1" dirty="0"/>
              <a:t>，</a:t>
            </a:r>
            <a:r>
              <a:rPr lang="en-US" altLang="zh-CN" b="1" dirty="0"/>
              <a:t>1</a:t>
            </a:r>
            <a:r>
              <a:rPr lang="zh-CN" altLang="zh-CN" b="1" dirty="0"/>
              <a:t>次皮下注射。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33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五、预防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加强平时饲养管理卫生，犬窝、猫舍保持清洁干燥，光照充足，饲养密度适宜。对犬、猫要定期检查，发现虱病及时治疗。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10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zh-CN" sz="4000" b="1" dirty="0"/>
              <a:t>犬吸血虱病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犬吸血虱又称犬颚虱。雄虫长</a:t>
            </a:r>
            <a:r>
              <a:rPr lang="en-US" altLang="zh-CN" b="1" dirty="0"/>
              <a:t>1.5mm</a:t>
            </a:r>
            <a:r>
              <a:rPr lang="zh-CN" altLang="zh-CN" b="1" dirty="0"/>
              <a:t>，雌虫长</a:t>
            </a:r>
            <a:r>
              <a:rPr lang="en-US" altLang="zh-CN" b="1" dirty="0"/>
              <a:t>2mm</a:t>
            </a:r>
            <a:r>
              <a:rPr lang="zh-CN" altLang="zh-CN" b="1" dirty="0"/>
              <a:t>，淡黄色，背腹扁平，头部较胸部窄，呈圆锥状，触角短，口器为刺吸式，胸部有</a:t>
            </a:r>
            <a:r>
              <a:rPr lang="en-US" altLang="zh-CN" b="1" dirty="0"/>
              <a:t>3</a:t>
            </a:r>
            <a:r>
              <a:rPr lang="zh-CN" altLang="zh-CN" b="1" dirty="0"/>
              <a:t>对粗短的足。</a:t>
            </a:r>
            <a:endParaRPr lang="zh-CN" altLang="en-US" b="1" dirty="0"/>
          </a:p>
        </p:txBody>
      </p:sp>
      <p:pic>
        <p:nvPicPr>
          <p:cNvPr id="4" name="图片 3" descr="01300001168252132203439843633_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90686"/>
            <a:ext cx="2834390" cy="31066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234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19256" cy="5205192"/>
          </a:xfrm>
        </p:spPr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一、生活史</a:t>
            </a:r>
          </a:p>
          <a:p>
            <a:r>
              <a:rPr lang="zh-CN" altLang="zh-CN" b="1" dirty="0"/>
              <a:t>发育史属于不完全变态，包括卵、若虫和成虫</a:t>
            </a:r>
            <a:r>
              <a:rPr lang="en-US" altLang="zh-CN" b="1" dirty="0"/>
              <a:t>3</a:t>
            </a:r>
            <a:r>
              <a:rPr lang="zh-CN" altLang="zh-CN" b="1" dirty="0"/>
              <a:t>个阶段，雌虱产卵于宿主毛上，卵经</a:t>
            </a:r>
            <a:r>
              <a:rPr lang="en-US" altLang="zh-CN" b="1" dirty="0"/>
              <a:t>9~10d</a:t>
            </a:r>
            <a:r>
              <a:rPr lang="zh-CN" altLang="zh-CN" b="1" dirty="0"/>
              <a:t>孵化为若虫，若虫经</a:t>
            </a:r>
            <a:r>
              <a:rPr lang="en-US" altLang="zh-CN" b="1" dirty="0"/>
              <a:t>3</a:t>
            </a:r>
            <a:r>
              <a:rPr lang="zh-CN" altLang="zh-CN" b="1" dirty="0"/>
              <a:t>次蜕皮后发育为成虫，整个发育期约需</a:t>
            </a:r>
            <a:r>
              <a:rPr lang="en-US" altLang="zh-CN" b="1" dirty="0"/>
              <a:t>30~40d</a:t>
            </a:r>
            <a:r>
              <a:rPr lang="zh-CN" altLang="zh-CN" b="1" dirty="0"/>
              <a:t>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二、致病作用与症状</a:t>
            </a:r>
          </a:p>
          <a:p>
            <a:r>
              <a:rPr lang="zh-CN" altLang="zh-CN" b="1" dirty="0"/>
              <a:t>吸血虱在</a:t>
            </a:r>
            <a:r>
              <a:rPr lang="zh-CN" altLang="zh-CN" b="1" dirty="0">
                <a:solidFill>
                  <a:srgbClr val="FF0000"/>
                </a:solidFill>
              </a:rPr>
              <a:t>吸血</a:t>
            </a:r>
            <a:r>
              <a:rPr lang="zh-CN" altLang="zh-CN" b="1" dirty="0"/>
              <a:t>时，分泌含有毒素的唾液，刺激了宿主皮肤上的神经末梢，产生痒感，引起犬起卧不安，影响采食和休息。导致患犬消瘦，发育不良，抵抗力下降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吸</a:t>
            </a:r>
            <a:r>
              <a:rPr lang="zh-CN" altLang="zh-CN" b="1" dirty="0"/>
              <a:t>血虱密集时，还可引起化脓性皮炎，出现脱毛、脱皮现象。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三、</a:t>
            </a:r>
            <a:r>
              <a:rPr lang="zh-CN" altLang="zh-CN" b="1" dirty="0" smtClean="0">
                <a:solidFill>
                  <a:srgbClr val="FF0000"/>
                </a:solidFill>
              </a:rPr>
              <a:t>诊断</a:t>
            </a:r>
            <a:r>
              <a:rPr lang="zh-CN" altLang="zh-CN" b="1" dirty="0">
                <a:solidFill>
                  <a:srgbClr val="FF0000"/>
                </a:solidFill>
              </a:rPr>
              <a:t>和预防</a:t>
            </a:r>
          </a:p>
          <a:p>
            <a:r>
              <a:rPr lang="zh-CN" altLang="zh-CN" b="1" dirty="0"/>
              <a:t>治疗和预防可参考毛虱病的内容。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504671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Microsoft Office PowerPoint</Application>
  <PresentationFormat>全屏显示(4:3)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任务3   常见外寄生虫病的防治</vt:lpstr>
      <vt:lpstr>虱病</vt:lpstr>
      <vt:lpstr>毛虱病 </vt:lpstr>
      <vt:lpstr>PowerPoint 演示文稿</vt:lpstr>
      <vt:lpstr>PowerPoint 演示文稿</vt:lpstr>
      <vt:lpstr>PowerPoint 演示文稿</vt:lpstr>
      <vt:lpstr>PowerPoint 演示文稿</vt:lpstr>
      <vt:lpstr>犬吸血虱病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任务3   常见外寄生虫病的防治</dc:title>
  <dc:creator>丁晓</dc:creator>
  <cp:lastModifiedBy>丁晓</cp:lastModifiedBy>
  <cp:revision>1</cp:revision>
  <dcterms:created xsi:type="dcterms:W3CDTF">2021-01-28T05:05:36Z</dcterms:created>
  <dcterms:modified xsi:type="dcterms:W3CDTF">2021-01-28T05:06:15Z</dcterms:modified>
</cp:coreProperties>
</file>