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5" d="100"/>
          <a:sy n="65" d="100"/>
        </p:scale>
        <p:origin x="-1524" y="-10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 Id="rId4" Type="http://schemas.openxmlformats.org/officeDocument/2006/relationships/image" Target="../media/image4.jpe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p:bgRef idx="1001">
        <a:schemeClr val="bg1"/>
      </p:bgRef>
    </p:bg>
    <p:spTree>
      <p:nvGrpSpPr>
        <p:cNvPr id="1" name=""/>
        <p:cNvGrpSpPr/>
        <p:nvPr/>
      </p:nvGrpSpPr>
      <p:grpSpPr>
        <a:xfrm>
          <a:off x="0" y="0"/>
          <a:ext cx="0" cy="0"/>
          <a:chOff x="0" y="0"/>
          <a:chExt cx="0" cy="0"/>
        </a:xfrm>
      </p:grpSpPr>
      <p:pic>
        <p:nvPicPr>
          <p:cNvPr id="33" name="图片 3075" descr="610174_90"/>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1" b="-3317"/>
          <a:stretch/>
        </p:blipFill>
        <p:spPr bwMode="auto">
          <a:xfrm>
            <a:off x="2627784" y="3535602"/>
            <a:ext cx="4513865" cy="3123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标题 7"/>
          <p:cNvSpPr>
            <a:spLocks noGrp="1"/>
          </p:cNvSpPr>
          <p:nvPr>
            <p:ph type="ctrTitle"/>
          </p:nvPr>
        </p:nvSpPr>
        <p:spPr>
          <a:xfrm>
            <a:off x="2108693" y="908720"/>
            <a:ext cx="6172200" cy="1894362"/>
          </a:xfrm>
        </p:spPr>
        <p:txBody>
          <a:bodyPr/>
          <a:lstStyle>
            <a:lvl1pPr>
              <a:defRPr b="1"/>
            </a:lvl1pPr>
          </a:lstStyle>
          <a:p>
            <a:r>
              <a:rPr kumimoji="0" lang="zh-CN" altLang="en-US" smtClean="0"/>
              <a:t>单击此处编辑母版标题样式</a:t>
            </a:r>
            <a:endParaRPr kumimoji="0" lang="en-US"/>
          </a:p>
        </p:txBody>
      </p:sp>
      <p:sp>
        <p:nvSpPr>
          <p:cNvPr id="9" name="副标题 8"/>
          <p:cNvSpPr>
            <a:spLocks noGrp="1"/>
          </p:cNvSpPr>
          <p:nvPr>
            <p:ph type="subTitle" idx="1"/>
          </p:nvPr>
        </p:nvSpPr>
        <p:spPr>
          <a:xfrm>
            <a:off x="2116480" y="2924944"/>
            <a:ext cx="6172200" cy="1371600"/>
          </a:xfrm>
        </p:spPr>
        <p:txBody>
          <a:bodyPr/>
          <a:lstStyle>
            <a:lvl1pPr marL="0" indent="0" algn="l">
              <a:buNone/>
              <a:defRPr sz="1800" b="1">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zh-CN" altLang="en-US" smtClean="0"/>
              <a:t>单击此处编辑母版副标题样式</a:t>
            </a:r>
            <a:endParaRPr kumimoji="0" lang="en-US"/>
          </a:p>
        </p:txBody>
      </p:sp>
      <p:sp>
        <p:nvSpPr>
          <p:cNvPr id="28" name="日期占位符 27"/>
          <p:cNvSpPr>
            <a:spLocks noGrp="1"/>
          </p:cNvSpPr>
          <p:nvPr>
            <p:ph type="dt" sz="half" idx="10"/>
          </p:nvPr>
        </p:nvSpPr>
        <p:spPr bwMode="auto">
          <a:xfrm rot="5400000">
            <a:off x="7764621" y="1174097"/>
            <a:ext cx="2286000" cy="381000"/>
          </a:xfrm>
        </p:spPr>
        <p:txBody>
          <a:bodyPr/>
          <a:lstStyle/>
          <a:p>
            <a:fld id="{702C4276-68BD-4EA0-8D83-20921FFDD090}" type="datetimeFigureOut">
              <a:rPr lang="zh-CN" altLang="en-US" smtClean="0">
                <a:solidFill>
                  <a:srgbClr val="575F6D"/>
                </a:solidFill>
              </a:rPr>
              <a:pPr/>
              <a:t>2021/1/28</a:t>
            </a:fld>
            <a:endParaRPr lang="zh-CN" altLang="en-US">
              <a:solidFill>
                <a:srgbClr val="575F6D"/>
              </a:solidFill>
            </a:endParaRPr>
          </a:p>
        </p:txBody>
      </p:sp>
      <p:sp>
        <p:nvSpPr>
          <p:cNvPr id="17" name="页脚占位符 16"/>
          <p:cNvSpPr>
            <a:spLocks noGrp="1"/>
          </p:cNvSpPr>
          <p:nvPr>
            <p:ph type="ftr" sz="quarter" idx="11"/>
          </p:nvPr>
        </p:nvSpPr>
        <p:spPr bwMode="auto">
          <a:xfrm rot="5400000">
            <a:off x="7077269" y="4181669"/>
            <a:ext cx="3657600" cy="384048"/>
          </a:xfrm>
        </p:spPr>
        <p:txBody>
          <a:bodyPr/>
          <a:lstStyle/>
          <a:p>
            <a:endParaRPr lang="zh-CN" altLang="en-US" dirty="0">
              <a:solidFill>
                <a:srgbClr val="575F6D"/>
              </a:solidFill>
            </a:endParaRPr>
          </a:p>
        </p:txBody>
      </p:sp>
      <p:sp>
        <p:nvSpPr>
          <p:cNvPr id="10" name="矩形 9"/>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2" name="矩形 11"/>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4" name="矩形 13"/>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9" name="矩形 18"/>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1" name="直接连接符 10"/>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8" name="直接连接符 17"/>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20" name="直接连接符 19"/>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6" name="直接连接符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5" name="直接连接符 14"/>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22" name="直接连接符 21"/>
          <p:cNvSpPr>
            <a:spLocks noChangeShapeType="1"/>
          </p:cNvSpPr>
          <p:nvPr/>
        </p:nvSpPr>
        <p:spPr bwMode="auto">
          <a:xfrm>
            <a:off x="9113856"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27" name="矩形 26"/>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prstClr val="white"/>
              </a:solidFill>
            </a:endParaRPr>
          </a:p>
        </p:txBody>
      </p:sp>
      <p:sp>
        <p:nvSpPr>
          <p:cNvPr id="21" name="椭圆 20"/>
          <p:cNvSpPr/>
          <p:nvPr/>
        </p:nvSpPr>
        <p:spPr bwMode="auto">
          <a:xfrm>
            <a:off x="609600" y="3429000"/>
            <a:ext cx="1295400" cy="1295400"/>
          </a:xfrm>
          <a:prstGeom prst="ellipse">
            <a:avLst/>
          </a:prstGeom>
          <a:solidFill>
            <a:schemeClr val="accent1"/>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prstClr val="white"/>
              </a:solidFill>
            </a:endParaRPr>
          </a:p>
        </p:txBody>
      </p:sp>
      <p:sp>
        <p:nvSpPr>
          <p:cNvPr id="23" name="椭圆 22"/>
          <p:cNvSpPr/>
          <p:nvPr/>
        </p:nvSpPr>
        <p:spPr bwMode="auto">
          <a:xfrm>
            <a:off x="1309632"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prstClr val="white"/>
              </a:solidFill>
            </a:endParaRPr>
          </a:p>
        </p:txBody>
      </p:sp>
      <p:sp>
        <p:nvSpPr>
          <p:cNvPr id="24" name="椭圆 23"/>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prstClr val="white"/>
              </a:solidFill>
            </a:endParaRPr>
          </a:p>
        </p:txBody>
      </p:sp>
      <p:sp>
        <p:nvSpPr>
          <p:cNvPr id="26" name="椭圆 25"/>
          <p:cNvSpPr/>
          <p:nvPr/>
        </p:nvSpPr>
        <p:spPr bwMode="auto">
          <a:xfrm>
            <a:off x="1664208" y="5788152"/>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prstClr val="white"/>
              </a:solidFill>
            </a:endParaRPr>
          </a:p>
        </p:txBody>
      </p:sp>
      <p:sp>
        <p:nvSpPr>
          <p:cNvPr id="25" name="椭圆 24"/>
          <p:cNvSpPr/>
          <p:nvPr/>
        </p:nvSpPr>
        <p:spPr>
          <a:xfrm>
            <a:off x="1905000" y="4495800"/>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prstClr val="white"/>
              </a:solidFill>
            </a:endParaRPr>
          </a:p>
        </p:txBody>
      </p:sp>
      <p:sp>
        <p:nvSpPr>
          <p:cNvPr id="29" name="灯片编号占位符 28"/>
          <p:cNvSpPr>
            <a:spLocks noGrp="1"/>
          </p:cNvSpPr>
          <p:nvPr>
            <p:ph type="sldNum" sz="quarter" idx="12"/>
          </p:nvPr>
        </p:nvSpPr>
        <p:spPr bwMode="auto">
          <a:xfrm>
            <a:off x="1325544" y="4928702"/>
            <a:ext cx="609600" cy="517524"/>
          </a:xfrm>
        </p:spPr>
        <p:txBody>
          <a:bodyPr/>
          <a:lstStyle/>
          <a:p>
            <a:fld id="{DD4057DF-D607-47A4-B484-9E3E4FE4468A}" type="slidenum">
              <a:rPr lang="zh-CN" altLang="en-US" smtClean="0"/>
              <a:pPr/>
              <a:t>‹#›</a:t>
            </a:fld>
            <a:endParaRPr lang="zh-CN" altLang="en-US"/>
          </a:p>
        </p:txBody>
      </p:sp>
      <p:sp>
        <p:nvSpPr>
          <p:cNvPr id="30" name="TextBox 29"/>
          <p:cNvSpPr txBox="1"/>
          <p:nvPr userDrawn="1"/>
        </p:nvSpPr>
        <p:spPr>
          <a:xfrm>
            <a:off x="6525502" y="6457890"/>
            <a:ext cx="2618498" cy="400110"/>
          </a:xfrm>
          <a:prstGeom prst="rect">
            <a:avLst/>
          </a:prstGeom>
          <a:noFill/>
        </p:spPr>
        <p:txBody>
          <a:bodyPr wrap="square" rtlCol="0">
            <a:spAutoFit/>
          </a:bodyPr>
          <a:lstStyle/>
          <a:p>
            <a:r>
              <a:rPr lang="zh-CN" altLang="en-US" sz="2000" b="1" dirty="0">
                <a:solidFill>
                  <a:srgbClr val="FE8637">
                    <a:lumMod val="75000"/>
                  </a:srgbClr>
                </a:solidFill>
                <a:latin typeface="隶书" panose="02010509060101010101" pitchFamily="49" charset="-122"/>
                <a:ea typeface="隶书" panose="02010509060101010101" pitchFamily="49" charset="-122"/>
              </a:rPr>
              <a:t>广东省高州农业学校</a:t>
            </a:r>
            <a:endParaRPr lang="zh-CN" altLang="en-US" sz="2000" b="1" dirty="0">
              <a:solidFill>
                <a:srgbClr val="FE8637">
                  <a:lumMod val="75000"/>
                </a:srgbClr>
              </a:solidFill>
              <a:latin typeface="隶书" panose="02010509060101010101" pitchFamily="49" charset="-122"/>
              <a:ea typeface="隶书" panose="02010509060101010101" pitchFamily="49" charset="-122"/>
            </a:endParaRPr>
          </a:p>
        </p:txBody>
      </p:sp>
      <p:pic>
        <p:nvPicPr>
          <p:cNvPr id="31"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0592" y="26729"/>
            <a:ext cx="1354058" cy="13409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5" name="TextBox 34"/>
          <p:cNvSpPr txBox="1"/>
          <p:nvPr userDrawn="1"/>
        </p:nvSpPr>
        <p:spPr>
          <a:xfrm>
            <a:off x="6052189" y="26729"/>
            <a:ext cx="3024336" cy="461665"/>
          </a:xfrm>
          <a:prstGeom prst="rect">
            <a:avLst/>
          </a:prstGeom>
          <a:blipFill>
            <a:blip r:embed="rId4"/>
            <a:tile tx="0" ty="0" sx="100000" sy="100000" flip="none" algn="tl"/>
          </a:blipFill>
          <a:effectLst>
            <a:glow rad="139700">
              <a:schemeClr val="accent1">
                <a:satMod val="175000"/>
                <a:alpha val="40000"/>
              </a:schemeClr>
            </a:glow>
          </a:effectLst>
        </p:spPr>
        <p:txBody>
          <a:bodyPr wrap="square" rtlCol="0">
            <a:spAutoFit/>
          </a:bodyPr>
          <a:lstStyle/>
          <a:p>
            <a:r>
              <a:rPr lang="zh-CN" altLang="en-US" sz="2400" b="1" dirty="0">
                <a:solidFill>
                  <a:prstClr val="black"/>
                </a:solidFill>
                <a:latin typeface="隶书" panose="02010509060101010101" pitchFamily="49" charset="-122"/>
                <a:ea typeface="隶书" panose="02010509060101010101" pitchFamily="49" charset="-122"/>
              </a:rPr>
              <a:t>宠物养护与疾病防治</a:t>
            </a:r>
            <a:endParaRPr lang="zh-CN" altLang="en-US" sz="2400" b="1" dirty="0">
              <a:solidFill>
                <a:prstClr val="black"/>
              </a:solidFill>
              <a:latin typeface="隶书" panose="02010509060101010101" pitchFamily="49" charset="-122"/>
              <a:ea typeface="隶书" panose="02010509060101010101" pitchFamily="49" charset="-122"/>
            </a:endParaRPr>
          </a:p>
        </p:txBody>
      </p:sp>
    </p:spTree>
    <p:extLst>
      <p:ext uri="{BB962C8B-B14F-4D97-AF65-F5344CB8AC3E}">
        <p14:creationId xmlns:p14="http://schemas.microsoft.com/office/powerpoint/2010/main" val="8927037"/>
      </p:ext>
    </p:extLst>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702C4276-68BD-4EA0-8D83-20921FFDD090}" type="datetimeFigureOut">
              <a:rPr lang="zh-CN" altLang="en-US" smtClean="0">
                <a:solidFill>
                  <a:srgbClr val="575F6D"/>
                </a:solidFill>
              </a:rPr>
              <a:pPr/>
              <a:t>2021/1/28</a:t>
            </a:fld>
            <a:endParaRPr lang="zh-CN" altLang="en-US">
              <a:solidFill>
                <a:srgbClr val="575F6D"/>
              </a:solidFill>
            </a:endParaRPr>
          </a:p>
        </p:txBody>
      </p:sp>
      <p:sp>
        <p:nvSpPr>
          <p:cNvPr id="5" name="页脚占位符 4"/>
          <p:cNvSpPr>
            <a:spLocks noGrp="1"/>
          </p:cNvSpPr>
          <p:nvPr>
            <p:ph type="ftr" sz="quarter" idx="11"/>
          </p:nvPr>
        </p:nvSpPr>
        <p:spPr/>
        <p:txBody>
          <a:bodyPr/>
          <a:lstStyle/>
          <a:p>
            <a:endParaRPr lang="zh-CN" altLang="en-US">
              <a:solidFill>
                <a:srgbClr val="575F6D"/>
              </a:solidFill>
            </a:endParaRPr>
          </a:p>
        </p:txBody>
      </p:sp>
      <p:sp>
        <p:nvSpPr>
          <p:cNvPr id="6" name="灯片编号占位符 5"/>
          <p:cNvSpPr>
            <a:spLocks noGrp="1"/>
          </p:cNvSpPr>
          <p:nvPr>
            <p:ph type="sldNum" sz="quarter" idx="12"/>
          </p:nvPr>
        </p:nvSpPr>
        <p:spPr/>
        <p:txBody>
          <a:bodyPr/>
          <a:lstStyle/>
          <a:p>
            <a:fld id="{DD4057DF-D607-47A4-B484-9E3E4FE4468A}" type="slidenum">
              <a:rPr lang="zh-CN" altLang="en-US" smtClean="0"/>
              <a:pPr/>
              <a:t>‹#›</a:t>
            </a:fld>
            <a:endParaRPr lang="zh-CN" altLang="en-US"/>
          </a:p>
        </p:txBody>
      </p:sp>
    </p:spTree>
    <p:extLst>
      <p:ext uri="{BB962C8B-B14F-4D97-AF65-F5344CB8AC3E}">
        <p14:creationId xmlns:p14="http://schemas.microsoft.com/office/powerpoint/2010/main" val="243531992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9"/>
            <a:ext cx="1676400" cy="5851525"/>
          </a:xfrm>
        </p:spPr>
        <p:txBody>
          <a:bodyPr vert="eaVer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274638"/>
            <a:ext cx="6019800" cy="5851525"/>
          </a:xfrm>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702C4276-68BD-4EA0-8D83-20921FFDD090}" type="datetimeFigureOut">
              <a:rPr lang="zh-CN" altLang="en-US" smtClean="0">
                <a:solidFill>
                  <a:srgbClr val="575F6D"/>
                </a:solidFill>
              </a:rPr>
              <a:pPr/>
              <a:t>2021/1/28</a:t>
            </a:fld>
            <a:endParaRPr lang="zh-CN" altLang="en-US">
              <a:solidFill>
                <a:srgbClr val="575F6D"/>
              </a:solidFill>
            </a:endParaRPr>
          </a:p>
        </p:txBody>
      </p:sp>
      <p:sp>
        <p:nvSpPr>
          <p:cNvPr id="5" name="页脚占位符 4"/>
          <p:cNvSpPr>
            <a:spLocks noGrp="1"/>
          </p:cNvSpPr>
          <p:nvPr>
            <p:ph type="ftr" sz="quarter" idx="11"/>
          </p:nvPr>
        </p:nvSpPr>
        <p:spPr/>
        <p:txBody>
          <a:bodyPr/>
          <a:lstStyle/>
          <a:p>
            <a:endParaRPr lang="zh-CN" altLang="en-US">
              <a:solidFill>
                <a:srgbClr val="575F6D"/>
              </a:solidFill>
            </a:endParaRPr>
          </a:p>
        </p:txBody>
      </p:sp>
      <p:sp>
        <p:nvSpPr>
          <p:cNvPr id="6" name="灯片编号占位符 5"/>
          <p:cNvSpPr>
            <a:spLocks noGrp="1"/>
          </p:cNvSpPr>
          <p:nvPr>
            <p:ph type="sldNum" sz="quarter" idx="12"/>
          </p:nvPr>
        </p:nvSpPr>
        <p:spPr/>
        <p:txBody>
          <a:bodyPr/>
          <a:lstStyle/>
          <a:p>
            <a:fld id="{DD4057DF-D607-47A4-B484-9E3E4FE4468A}" type="slidenum">
              <a:rPr lang="zh-CN" altLang="en-US" smtClean="0"/>
              <a:pPr/>
              <a:t>‹#›</a:t>
            </a:fld>
            <a:endParaRPr lang="zh-CN" altLang="en-US"/>
          </a:p>
        </p:txBody>
      </p:sp>
    </p:spTree>
    <p:extLst>
      <p:ext uri="{BB962C8B-B14F-4D97-AF65-F5344CB8AC3E}">
        <p14:creationId xmlns:p14="http://schemas.microsoft.com/office/powerpoint/2010/main" val="15598124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dirty="0" smtClean="0"/>
              <a:t>单击此处编辑母版标题样式</a:t>
            </a:r>
            <a:endParaRPr kumimoji="0" lang="en-US" dirty="0"/>
          </a:p>
        </p:txBody>
      </p:sp>
      <p:sp>
        <p:nvSpPr>
          <p:cNvPr id="8" name="内容占位符 7"/>
          <p:cNvSpPr>
            <a:spLocks noGrp="1"/>
          </p:cNvSpPr>
          <p:nvPr>
            <p:ph sz="quarter" idx="1"/>
          </p:nvPr>
        </p:nvSpPr>
        <p:spPr>
          <a:xfrm>
            <a:off x="457200" y="1600200"/>
            <a:ext cx="7467600" cy="4873752"/>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7" name="日期占位符 6"/>
          <p:cNvSpPr>
            <a:spLocks noGrp="1"/>
          </p:cNvSpPr>
          <p:nvPr>
            <p:ph type="dt" sz="half" idx="14"/>
          </p:nvPr>
        </p:nvSpPr>
        <p:spPr/>
        <p:txBody>
          <a:bodyPr rtlCol="0"/>
          <a:lstStyle/>
          <a:p>
            <a:fld id="{702C4276-68BD-4EA0-8D83-20921FFDD090}" type="datetimeFigureOut">
              <a:rPr lang="zh-CN" altLang="en-US" smtClean="0">
                <a:solidFill>
                  <a:srgbClr val="575F6D"/>
                </a:solidFill>
              </a:rPr>
              <a:pPr/>
              <a:t>2021/1/28</a:t>
            </a:fld>
            <a:endParaRPr lang="zh-CN" altLang="en-US">
              <a:solidFill>
                <a:srgbClr val="575F6D"/>
              </a:solidFill>
            </a:endParaRPr>
          </a:p>
        </p:txBody>
      </p:sp>
      <p:sp>
        <p:nvSpPr>
          <p:cNvPr id="9" name="灯片编号占位符 8"/>
          <p:cNvSpPr>
            <a:spLocks noGrp="1"/>
          </p:cNvSpPr>
          <p:nvPr>
            <p:ph type="sldNum" sz="quarter" idx="15"/>
          </p:nvPr>
        </p:nvSpPr>
        <p:spPr/>
        <p:txBody>
          <a:bodyPr rtlCol="0"/>
          <a:lstStyle/>
          <a:p>
            <a:fld id="{DD4057DF-D607-47A4-B484-9E3E4FE4468A}" type="slidenum">
              <a:rPr lang="zh-CN" altLang="en-US" smtClean="0"/>
              <a:pPr/>
              <a:t>‹#›</a:t>
            </a:fld>
            <a:endParaRPr lang="zh-CN" altLang="en-US"/>
          </a:p>
        </p:txBody>
      </p:sp>
      <p:sp>
        <p:nvSpPr>
          <p:cNvPr id="10" name="页脚占位符 9"/>
          <p:cNvSpPr>
            <a:spLocks noGrp="1"/>
          </p:cNvSpPr>
          <p:nvPr>
            <p:ph type="ftr" sz="quarter" idx="16"/>
          </p:nvPr>
        </p:nvSpPr>
        <p:spPr/>
        <p:txBody>
          <a:bodyPr rtlCol="0"/>
          <a:lstStyle/>
          <a:p>
            <a:endParaRPr lang="zh-CN" altLang="en-US" dirty="0">
              <a:solidFill>
                <a:srgbClr val="575F6D"/>
              </a:solidFill>
            </a:endParaRPr>
          </a:p>
        </p:txBody>
      </p:sp>
      <p:sp>
        <p:nvSpPr>
          <p:cNvPr id="11" name="TextBox 10"/>
          <p:cNvSpPr txBox="1"/>
          <p:nvPr userDrawn="1"/>
        </p:nvSpPr>
        <p:spPr>
          <a:xfrm>
            <a:off x="6291112" y="6418374"/>
            <a:ext cx="2546489" cy="400110"/>
          </a:xfrm>
          <a:prstGeom prst="rect">
            <a:avLst/>
          </a:prstGeom>
          <a:noFill/>
        </p:spPr>
        <p:txBody>
          <a:bodyPr wrap="square" rtlCol="0">
            <a:spAutoFit/>
          </a:bodyPr>
          <a:lstStyle/>
          <a:p>
            <a:r>
              <a:rPr lang="zh-CN" altLang="en-US" sz="2000" b="1" dirty="0">
                <a:solidFill>
                  <a:srgbClr val="FE8637">
                    <a:lumMod val="75000"/>
                  </a:srgbClr>
                </a:solidFill>
                <a:latin typeface="隶书" panose="02010509060101010101" pitchFamily="49" charset="-122"/>
                <a:ea typeface="隶书" panose="02010509060101010101" pitchFamily="49" charset="-122"/>
              </a:rPr>
              <a:t>广东省高州农业学校</a:t>
            </a:r>
            <a:endParaRPr lang="zh-CN" altLang="en-US" sz="2000" b="1" dirty="0">
              <a:solidFill>
                <a:srgbClr val="FE8637">
                  <a:lumMod val="75000"/>
                </a:srgbClr>
              </a:solidFill>
              <a:latin typeface="隶书" panose="02010509060101010101" pitchFamily="49" charset="-122"/>
              <a:ea typeface="隶书" panose="02010509060101010101" pitchFamily="49" charset="-122"/>
            </a:endParaRPr>
          </a:p>
        </p:txBody>
      </p:sp>
      <p:sp>
        <p:nvSpPr>
          <p:cNvPr id="13" name="TextBox 12"/>
          <p:cNvSpPr txBox="1"/>
          <p:nvPr userDrawn="1"/>
        </p:nvSpPr>
        <p:spPr>
          <a:xfrm>
            <a:off x="6052189" y="26729"/>
            <a:ext cx="3024336" cy="461665"/>
          </a:xfrm>
          <a:prstGeom prst="rect">
            <a:avLst/>
          </a:prstGeom>
          <a:blipFill>
            <a:blip r:embed="rId2"/>
            <a:tile tx="0" ty="0" sx="100000" sy="100000" flip="none" algn="tl"/>
          </a:blipFill>
          <a:effectLst>
            <a:glow rad="139700">
              <a:schemeClr val="accent1">
                <a:satMod val="175000"/>
                <a:alpha val="40000"/>
              </a:schemeClr>
            </a:glow>
          </a:effectLst>
        </p:spPr>
        <p:txBody>
          <a:bodyPr wrap="square" rtlCol="0">
            <a:spAutoFit/>
          </a:bodyPr>
          <a:lstStyle/>
          <a:p>
            <a:r>
              <a:rPr lang="zh-CN" altLang="en-US" sz="2400" b="1" dirty="0">
                <a:solidFill>
                  <a:prstClr val="black"/>
                </a:solidFill>
                <a:latin typeface="隶书" panose="02010509060101010101" pitchFamily="49" charset="-122"/>
                <a:ea typeface="隶书" panose="02010509060101010101" pitchFamily="49" charset="-122"/>
              </a:rPr>
              <a:t>宠物养护与疾病防治</a:t>
            </a:r>
            <a:endParaRPr lang="zh-CN" altLang="en-US" sz="2400" b="1" dirty="0">
              <a:solidFill>
                <a:prstClr val="black"/>
              </a:solidFill>
              <a:latin typeface="隶书" panose="02010509060101010101" pitchFamily="49" charset="-122"/>
              <a:ea typeface="隶书" panose="02010509060101010101" pitchFamily="49" charset="-122"/>
            </a:endParaRPr>
          </a:p>
        </p:txBody>
      </p:sp>
      <p:pic>
        <p:nvPicPr>
          <p:cNvPr id="14"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0592" y="26729"/>
            <a:ext cx="1354058" cy="13409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6653222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bg>
      <p:bgRef idx="1001">
        <a:schemeClr val="bg2"/>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2286000" y="2895600"/>
            <a:ext cx="6172200" cy="2053590"/>
          </a:xfrm>
        </p:spPr>
        <p:txBody>
          <a:bodyPr/>
          <a:lstStyle>
            <a:lvl1pPr algn="l">
              <a:buNone/>
              <a:defRPr sz="3000" b="1" cap="small" baseline="0"/>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2286000" y="5010150"/>
            <a:ext cx="6172200" cy="1371600"/>
          </a:xfrm>
        </p:spPr>
        <p:txBody>
          <a:bodyPr anchor="t"/>
          <a:lstStyle>
            <a:lvl1pPr marL="0" indent="0">
              <a:buNone/>
              <a:defRPr sz="1800" b="1">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zh-CN" altLang="en-US" smtClean="0"/>
              <a:t>单击此处编辑母版文本样式</a:t>
            </a:r>
          </a:p>
        </p:txBody>
      </p:sp>
      <p:sp>
        <p:nvSpPr>
          <p:cNvPr id="4" name="日期占位符 3"/>
          <p:cNvSpPr>
            <a:spLocks noGrp="1"/>
          </p:cNvSpPr>
          <p:nvPr>
            <p:ph type="dt" sz="half" idx="10"/>
          </p:nvPr>
        </p:nvSpPr>
        <p:spPr bwMode="auto">
          <a:xfrm rot="5400000">
            <a:off x="7763256" y="1170432"/>
            <a:ext cx="2286000" cy="381000"/>
          </a:xfrm>
        </p:spPr>
        <p:txBody>
          <a:bodyPr/>
          <a:lstStyle/>
          <a:p>
            <a:fld id="{702C4276-68BD-4EA0-8D83-20921FFDD090}" type="datetimeFigureOut">
              <a:rPr lang="zh-CN" altLang="en-US" smtClean="0">
                <a:solidFill>
                  <a:srgbClr val="FFF39D"/>
                </a:solidFill>
              </a:rPr>
              <a:pPr/>
              <a:t>2021/1/28</a:t>
            </a:fld>
            <a:endParaRPr lang="zh-CN" altLang="en-US">
              <a:solidFill>
                <a:srgbClr val="FFF39D"/>
              </a:solidFill>
            </a:endParaRPr>
          </a:p>
        </p:txBody>
      </p:sp>
      <p:sp>
        <p:nvSpPr>
          <p:cNvPr id="5" name="页脚占位符 4"/>
          <p:cNvSpPr>
            <a:spLocks noGrp="1"/>
          </p:cNvSpPr>
          <p:nvPr>
            <p:ph type="ftr" sz="quarter" idx="11"/>
          </p:nvPr>
        </p:nvSpPr>
        <p:spPr bwMode="auto">
          <a:xfrm rot="5400000">
            <a:off x="7077456" y="4178808"/>
            <a:ext cx="3657600" cy="384048"/>
          </a:xfrm>
        </p:spPr>
        <p:txBody>
          <a:bodyPr/>
          <a:lstStyle/>
          <a:p>
            <a:endParaRPr lang="zh-CN" altLang="en-US">
              <a:solidFill>
                <a:srgbClr val="FFF39D"/>
              </a:solidFill>
            </a:endParaRPr>
          </a:p>
        </p:txBody>
      </p:sp>
      <p:sp>
        <p:nvSpPr>
          <p:cNvPr id="9" name="矩形 8"/>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0" name="矩形 9"/>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1" name="矩形 10"/>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2" name="矩形 11"/>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3" name="直接连接符 12"/>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lang="en-US">
              <a:solidFill>
                <a:prstClr val="white"/>
              </a:solidFill>
            </a:endParaRPr>
          </a:p>
        </p:txBody>
      </p:sp>
      <p:sp>
        <p:nvSpPr>
          <p:cNvPr id="14" name="直接连接符 13"/>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lang="en-US">
              <a:solidFill>
                <a:prstClr val="white"/>
              </a:solidFill>
            </a:endParaRPr>
          </a:p>
        </p:txBody>
      </p:sp>
      <p:sp>
        <p:nvSpPr>
          <p:cNvPr id="15" name="直接连接符 14"/>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lang="en-US">
              <a:solidFill>
                <a:prstClr val="white"/>
              </a:solidFill>
            </a:endParaRPr>
          </a:p>
        </p:txBody>
      </p:sp>
      <p:sp>
        <p:nvSpPr>
          <p:cNvPr id="16" name="直接连接符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lang="en-US">
              <a:solidFill>
                <a:prstClr val="white"/>
              </a:solidFill>
            </a:endParaRPr>
          </a:p>
        </p:txBody>
      </p:sp>
      <p:sp>
        <p:nvSpPr>
          <p:cNvPr id="17" name="直接连接符 16"/>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lang="en-US">
              <a:solidFill>
                <a:prstClr val="white"/>
              </a:solidFill>
            </a:endParaRPr>
          </a:p>
        </p:txBody>
      </p:sp>
      <p:sp>
        <p:nvSpPr>
          <p:cNvPr id="18" name="矩形 17"/>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prstClr val="white"/>
              </a:solidFill>
            </a:endParaRPr>
          </a:p>
        </p:txBody>
      </p:sp>
      <p:sp>
        <p:nvSpPr>
          <p:cNvPr id="19" name="椭圆 18"/>
          <p:cNvSpPr/>
          <p:nvPr/>
        </p:nvSpPr>
        <p:spPr bwMode="auto">
          <a:xfrm>
            <a:off x="609600" y="3429000"/>
            <a:ext cx="1295400" cy="129540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prstClr val="white"/>
              </a:solidFill>
            </a:endParaRPr>
          </a:p>
        </p:txBody>
      </p:sp>
      <p:sp>
        <p:nvSpPr>
          <p:cNvPr id="20" name="椭圆 19"/>
          <p:cNvSpPr/>
          <p:nvPr/>
        </p:nvSpPr>
        <p:spPr bwMode="auto">
          <a:xfrm>
            <a:off x="1324704"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prstClr val="white"/>
              </a:solidFill>
            </a:endParaRPr>
          </a:p>
        </p:txBody>
      </p:sp>
      <p:sp>
        <p:nvSpPr>
          <p:cNvPr id="21" name="椭圆 20"/>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prstClr val="white"/>
              </a:solidFill>
            </a:endParaRPr>
          </a:p>
        </p:txBody>
      </p:sp>
      <p:sp>
        <p:nvSpPr>
          <p:cNvPr id="22" name="椭圆 21"/>
          <p:cNvSpPr/>
          <p:nvPr/>
        </p:nvSpPr>
        <p:spPr bwMode="auto">
          <a:xfrm>
            <a:off x="1664208" y="5791200"/>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prstClr val="white"/>
              </a:solidFill>
            </a:endParaRPr>
          </a:p>
        </p:txBody>
      </p:sp>
      <p:sp>
        <p:nvSpPr>
          <p:cNvPr id="23" name="椭圆 22"/>
          <p:cNvSpPr/>
          <p:nvPr/>
        </p:nvSpPr>
        <p:spPr bwMode="auto">
          <a:xfrm>
            <a:off x="1879040" y="4479888"/>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prstClr val="white"/>
              </a:solidFill>
            </a:endParaRPr>
          </a:p>
        </p:txBody>
      </p:sp>
      <p:sp>
        <p:nvSpPr>
          <p:cNvPr id="26" name="直接连接符 25"/>
          <p:cNvSpPr>
            <a:spLocks noChangeShapeType="1"/>
          </p:cNvSpPr>
          <p:nvPr/>
        </p:nvSpPr>
        <p:spPr bwMode="auto">
          <a:xfrm>
            <a:off x="9097944"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lang="en-US">
              <a:solidFill>
                <a:prstClr val="white"/>
              </a:solidFill>
            </a:endParaRPr>
          </a:p>
        </p:txBody>
      </p:sp>
      <p:sp>
        <p:nvSpPr>
          <p:cNvPr id="6" name="灯片编号占位符 5"/>
          <p:cNvSpPr>
            <a:spLocks noGrp="1"/>
          </p:cNvSpPr>
          <p:nvPr>
            <p:ph type="sldNum" sz="quarter" idx="12"/>
          </p:nvPr>
        </p:nvSpPr>
        <p:spPr bwMode="auto">
          <a:xfrm>
            <a:off x="1340616" y="4928702"/>
            <a:ext cx="609600" cy="517524"/>
          </a:xfrm>
        </p:spPr>
        <p:txBody>
          <a:bodyPr/>
          <a:lstStyle/>
          <a:p>
            <a:fld id="{DD4057DF-D607-47A4-B484-9E3E4FE4468A}" type="slidenum">
              <a:rPr lang="zh-CN" altLang="en-US" smtClean="0"/>
              <a:pPr/>
              <a:t>‹#›</a:t>
            </a:fld>
            <a:endParaRPr lang="zh-CN" altLang="en-US"/>
          </a:p>
        </p:txBody>
      </p:sp>
    </p:spTree>
    <p:extLst>
      <p:ext uri="{BB962C8B-B14F-4D97-AF65-F5344CB8AC3E}">
        <p14:creationId xmlns:p14="http://schemas.microsoft.com/office/powerpoint/2010/main" val="76367729"/>
      </p:ext>
    </p:extLst>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5" name="日期占位符 4"/>
          <p:cNvSpPr>
            <a:spLocks noGrp="1"/>
          </p:cNvSpPr>
          <p:nvPr>
            <p:ph type="dt" sz="half" idx="10"/>
          </p:nvPr>
        </p:nvSpPr>
        <p:spPr/>
        <p:txBody>
          <a:bodyPr/>
          <a:lstStyle/>
          <a:p>
            <a:fld id="{702C4276-68BD-4EA0-8D83-20921FFDD090}" type="datetimeFigureOut">
              <a:rPr lang="zh-CN" altLang="en-US" smtClean="0">
                <a:solidFill>
                  <a:srgbClr val="575F6D"/>
                </a:solidFill>
              </a:rPr>
              <a:pPr/>
              <a:t>2021/1/28</a:t>
            </a:fld>
            <a:endParaRPr lang="zh-CN" altLang="en-US">
              <a:solidFill>
                <a:srgbClr val="575F6D"/>
              </a:solidFill>
            </a:endParaRPr>
          </a:p>
        </p:txBody>
      </p:sp>
      <p:sp>
        <p:nvSpPr>
          <p:cNvPr id="6" name="页脚占位符 5"/>
          <p:cNvSpPr>
            <a:spLocks noGrp="1"/>
          </p:cNvSpPr>
          <p:nvPr>
            <p:ph type="ftr" sz="quarter" idx="11"/>
          </p:nvPr>
        </p:nvSpPr>
        <p:spPr/>
        <p:txBody>
          <a:bodyPr/>
          <a:lstStyle/>
          <a:p>
            <a:endParaRPr lang="zh-CN" altLang="en-US">
              <a:solidFill>
                <a:srgbClr val="575F6D"/>
              </a:solidFill>
            </a:endParaRPr>
          </a:p>
        </p:txBody>
      </p:sp>
      <p:sp>
        <p:nvSpPr>
          <p:cNvPr id="7" name="灯片编号占位符 6"/>
          <p:cNvSpPr>
            <a:spLocks noGrp="1"/>
          </p:cNvSpPr>
          <p:nvPr>
            <p:ph type="sldNum" sz="quarter" idx="12"/>
          </p:nvPr>
        </p:nvSpPr>
        <p:spPr/>
        <p:txBody>
          <a:bodyPr/>
          <a:lstStyle/>
          <a:p>
            <a:fld id="{DD4057DF-D607-47A4-B484-9E3E4FE4468A}" type="slidenum">
              <a:rPr lang="zh-CN" altLang="en-US" smtClean="0"/>
              <a:pPr/>
              <a:t>‹#›</a:t>
            </a:fld>
            <a:endParaRPr lang="zh-CN" altLang="en-US"/>
          </a:p>
        </p:txBody>
      </p:sp>
      <p:sp>
        <p:nvSpPr>
          <p:cNvPr id="9" name="内容占位符 8"/>
          <p:cNvSpPr>
            <a:spLocks noGrp="1"/>
          </p:cNvSpPr>
          <p:nvPr>
            <p:ph sz="quarter" idx="1"/>
          </p:nvPr>
        </p:nvSpPr>
        <p:spPr>
          <a:xfrm>
            <a:off x="457200" y="1600200"/>
            <a:ext cx="3657600" cy="4572000"/>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11" name="内容占位符 10"/>
          <p:cNvSpPr>
            <a:spLocks noGrp="1"/>
          </p:cNvSpPr>
          <p:nvPr>
            <p:ph sz="quarter" idx="2"/>
          </p:nvPr>
        </p:nvSpPr>
        <p:spPr>
          <a:xfrm>
            <a:off x="4270248" y="1600200"/>
            <a:ext cx="3657600" cy="4572000"/>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Tree>
    <p:extLst>
      <p:ext uri="{BB962C8B-B14F-4D97-AF65-F5344CB8AC3E}">
        <p14:creationId xmlns:p14="http://schemas.microsoft.com/office/powerpoint/2010/main" val="28668404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7543800" cy="1143000"/>
          </a:xfrm>
        </p:spPr>
        <p:txBody>
          <a:bodyPr anchor="b"/>
          <a:lstStyle>
            <a:lvl1pPr>
              <a:defRPr/>
            </a:lvl1pPr>
          </a:lstStyle>
          <a:p>
            <a:r>
              <a:rPr kumimoji="0" lang="zh-CN" altLang="en-US" smtClean="0"/>
              <a:t>单击此处编辑母版标题样式</a:t>
            </a:r>
            <a:endParaRPr kumimoji="0" lang="en-US"/>
          </a:p>
        </p:txBody>
      </p:sp>
      <p:sp>
        <p:nvSpPr>
          <p:cNvPr id="7" name="日期占位符 6"/>
          <p:cNvSpPr>
            <a:spLocks noGrp="1"/>
          </p:cNvSpPr>
          <p:nvPr>
            <p:ph type="dt" sz="half" idx="10"/>
          </p:nvPr>
        </p:nvSpPr>
        <p:spPr/>
        <p:txBody>
          <a:bodyPr/>
          <a:lstStyle/>
          <a:p>
            <a:fld id="{702C4276-68BD-4EA0-8D83-20921FFDD090}" type="datetimeFigureOut">
              <a:rPr lang="zh-CN" altLang="en-US" smtClean="0">
                <a:solidFill>
                  <a:srgbClr val="575F6D"/>
                </a:solidFill>
              </a:rPr>
              <a:pPr/>
              <a:t>2021/1/28</a:t>
            </a:fld>
            <a:endParaRPr lang="zh-CN" altLang="en-US">
              <a:solidFill>
                <a:srgbClr val="575F6D"/>
              </a:solidFill>
            </a:endParaRPr>
          </a:p>
        </p:txBody>
      </p:sp>
      <p:sp>
        <p:nvSpPr>
          <p:cNvPr id="8" name="页脚占位符 7"/>
          <p:cNvSpPr>
            <a:spLocks noGrp="1"/>
          </p:cNvSpPr>
          <p:nvPr>
            <p:ph type="ftr" sz="quarter" idx="11"/>
          </p:nvPr>
        </p:nvSpPr>
        <p:spPr/>
        <p:txBody>
          <a:bodyPr/>
          <a:lstStyle/>
          <a:p>
            <a:endParaRPr lang="zh-CN" altLang="en-US">
              <a:solidFill>
                <a:srgbClr val="575F6D"/>
              </a:solidFill>
            </a:endParaRPr>
          </a:p>
        </p:txBody>
      </p:sp>
      <p:sp>
        <p:nvSpPr>
          <p:cNvPr id="9" name="灯片编号占位符 8"/>
          <p:cNvSpPr>
            <a:spLocks noGrp="1"/>
          </p:cNvSpPr>
          <p:nvPr>
            <p:ph type="sldNum" sz="quarter" idx="12"/>
          </p:nvPr>
        </p:nvSpPr>
        <p:spPr/>
        <p:txBody>
          <a:bodyPr/>
          <a:lstStyle/>
          <a:p>
            <a:fld id="{DD4057DF-D607-47A4-B484-9E3E4FE4468A}" type="slidenum">
              <a:rPr lang="zh-CN" altLang="en-US" smtClean="0"/>
              <a:pPr/>
              <a:t>‹#›</a:t>
            </a:fld>
            <a:endParaRPr lang="zh-CN" altLang="en-US"/>
          </a:p>
        </p:txBody>
      </p:sp>
      <p:sp>
        <p:nvSpPr>
          <p:cNvPr id="11" name="内容占位符 10"/>
          <p:cNvSpPr>
            <a:spLocks noGrp="1"/>
          </p:cNvSpPr>
          <p:nvPr>
            <p:ph sz="quarter" idx="2"/>
          </p:nvPr>
        </p:nvSpPr>
        <p:spPr>
          <a:xfrm>
            <a:off x="457200" y="2362200"/>
            <a:ext cx="3657600" cy="3886200"/>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13" name="内容占位符 12"/>
          <p:cNvSpPr>
            <a:spLocks noGrp="1"/>
          </p:cNvSpPr>
          <p:nvPr>
            <p:ph sz="quarter" idx="4"/>
          </p:nvPr>
        </p:nvSpPr>
        <p:spPr>
          <a:xfrm>
            <a:off x="4371975" y="2362200"/>
            <a:ext cx="3657600" cy="3886200"/>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12" name="文本占位符 11"/>
          <p:cNvSpPr>
            <a:spLocks noGrp="1"/>
          </p:cNvSpPr>
          <p:nvPr>
            <p:ph type="body" sz="quarter" idx="1"/>
          </p:nvPr>
        </p:nvSpPr>
        <p:spPr>
          <a:xfrm>
            <a:off x="4572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zh-CN" altLang="en-US" smtClean="0"/>
              <a:t>单击此处编辑母版文本样式</a:t>
            </a:r>
          </a:p>
        </p:txBody>
      </p:sp>
      <p:sp>
        <p:nvSpPr>
          <p:cNvPr id="14" name="文本占位符 13"/>
          <p:cNvSpPr>
            <a:spLocks noGrp="1"/>
          </p:cNvSpPr>
          <p:nvPr>
            <p:ph type="body" sz="quarter" idx="3"/>
          </p:nvPr>
        </p:nvSpPr>
        <p:spPr>
          <a:xfrm>
            <a:off x="43434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zh-CN" altLang="en-US" smtClean="0"/>
              <a:t>单击此处编辑母版文本样式</a:t>
            </a:r>
          </a:p>
        </p:txBody>
      </p:sp>
    </p:spTree>
    <p:extLst>
      <p:ext uri="{BB962C8B-B14F-4D97-AF65-F5344CB8AC3E}">
        <p14:creationId xmlns:p14="http://schemas.microsoft.com/office/powerpoint/2010/main" val="171034424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6" name="日期占位符 5"/>
          <p:cNvSpPr>
            <a:spLocks noGrp="1"/>
          </p:cNvSpPr>
          <p:nvPr>
            <p:ph type="dt" sz="half" idx="10"/>
          </p:nvPr>
        </p:nvSpPr>
        <p:spPr/>
        <p:txBody>
          <a:bodyPr rtlCol="0"/>
          <a:lstStyle/>
          <a:p>
            <a:fld id="{702C4276-68BD-4EA0-8D83-20921FFDD090}" type="datetimeFigureOut">
              <a:rPr lang="zh-CN" altLang="en-US" smtClean="0">
                <a:solidFill>
                  <a:srgbClr val="575F6D"/>
                </a:solidFill>
              </a:rPr>
              <a:pPr/>
              <a:t>2021/1/28</a:t>
            </a:fld>
            <a:endParaRPr lang="zh-CN" altLang="en-US">
              <a:solidFill>
                <a:srgbClr val="575F6D"/>
              </a:solidFill>
            </a:endParaRPr>
          </a:p>
        </p:txBody>
      </p:sp>
      <p:sp>
        <p:nvSpPr>
          <p:cNvPr id="7" name="灯片编号占位符 6"/>
          <p:cNvSpPr>
            <a:spLocks noGrp="1"/>
          </p:cNvSpPr>
          <p:nvPr>
            <p:ph type="sldNum" sz="quarter" idx="11"/>
          </p:nvPr>
        </p:nvSpPr>
        <p:spPr/>
        <p:txBody>
          <a:bodyPr rtlCol="0"/>
          <a:lstStyle/>
          <a:p>
            <a:fld id="{DD4057DF-D607-47A4-B484-9E3E4FE4468A}" type="slidenum">
              <a:rPr lang="zh-CN" altLang="en-US" smtClean="0"/>
              <a:pPr/>
              <a:t>‹#›</a:t>
            </a:fld>
            <a:endParaRPr lang="zh-CN" altLang="en-US"/>
          </a:p>
        </p:txBody>
      </p:sp>
      <p:sp>
        <p:nvSpPr>
          <p:cNvPr id="8" name="页脚占位符 7"/>
          <p:cNvSpPr>
            <a:spLocks noGrp="1"/>
          </p:cNvSpPr>
          <p:nvPr>
            <p:ph type="ftr" sz="quarter" idx="12"/>
          </p:nvPr>
        </p:nvSpPr>
        <p:spPr/>
        <p:txBody>
          <a:bodyPr rtlCol="0"/>
          <a:lstStyle/>
          <a:p>
            <a:endParaRPr lang="zh-CN" altLang="en-US">
              <a:solidFill>
                <a:srgbClr val="575F6D"/>
              </a:solidFill>
            </a:endParaRPr>
          </a:p>
        </p:txBody>
      </p:sp>
    </p:spTree>
    <p:extLst>
      <p:ext uri="{BB962C8B-B14F-4D97-AF65-F5344CB8AC3E}">
        <p14:creationId xmlns:p14="http://schemas.microsoft.com/office/powerpoint/2010/main" val="7516524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02C4276-68BD-4EA0-8D83-20921FFDD090}" type="datetimeFigureOut">
              <a:rPr lang="zh-CN" altLang="en-US" smtClean="0">
                <a:solidFill>
                  <a:srgbClr val="575F6D"/>
                </a:solidFill>
              </a:rPr>
              <a:pPr/>
              <a:t>2021/1/28</a:t>
            </a:fld>
            <a:endParaRPr lang="zh-CN" altLang="en-US">
              <a:solidFill>
                <a:srgbClr val="575F6D"/>
              </a:solidFill>
            </a:endParaRPr>
          </a:p>
        </p:txBody>
      </p:sp>
      <p:sp>
        <p:nvSpPr>
          <p:cNvPr id="3" name="页脚占位符 2"/>
          <p:cNvSpPr>
            <a:spLocks noGrp="1"/>
          </p:cNvSpPr>
          <p:nvPr>
            <p:ph type="ftr" sz="quarter" idx="11"/>
          </p:nvPr>
        </p:nvSpPr>
        <p:spPr/>
        <p:txBody>
          <a:bodyPr/>
          <a:lstStyle/>
          <a:p>
            <a:endParaRPr lang="zh-CN" altLang="en-US">
              <a:solidFill>
                <a:srgbClr val="575F6D"/>
              </a:solidFill>
            </a:endParaRPr>
          </a:p>
        </p:txBody>
      </p:sp>
      <p:sp>
        <p:nvSpPr>
          <p:cNvPr id="4" name="灯片编号占位符 3"/>
          <p:cNvSpPr>
            <a:spLocks noGrp="1"/>
          </p:cNvSpPr>
          <p:nvPr>
            <p:ph type="sldNum" sz="quarter" idx="12"/>
          </p:nvPr>
        </p:nvSpPr>
        <p:spPr/>
        <p:txBody>
          <a:bodyPr/>
          <a:lstStyle/>
          <a:p>
            <a:fld id="{DD4057DF-D607-47A4-B484-9E3E4FE4468A}" type="slidenum">
              <a:rPr lang="zh-CN" altLang="en-US" smtClean="0"/>
              <a:pPr/>
              <a:t>‹#›</a:t>
            </a:fld>
            <a:endParaRPr lang="zh-CN" altLang="en-US"/>
          </a:p>
        </p:txBody>
      </p:sp>
    </p:spTree>
    <p:extLst>
      <p:ext uri="{BB962C8B-B14F-4D97-AF65-F5344CB8AC3E}">
        <p14:creationId xmlns:p14="http://schemas.microsoft.com/office/powerpoint/2010/main" val="24027631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bg>
      <p:bgRef idx="1001">
        <a:schemeClr val="bg1"/>
      </p:bgRef>
    </p:bg>
    <p:spTree>
      <p:nvGrpSpPr>
        <p:cNvPr id="1" name=""/>
        <p:cNvGrpSpPr/>
        <p:nvPr/>
      </p:nvGrpSpPr>
      <p:grpSpPr>
        <a:xfrm>
          <a:off x="0" y="0"/>
          <a:ext cx="0" cy="0"/>
          <a:chOff x="0" y="0"/>
          <a:chExt cx="0" cy="0"/>
        </a:xfrm>
      </p:grpSpPr>
      <p:sp>
        <p:nvSpPr>
          <p:cNvPr id="10" name="直接连接符 9"/>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lang="en-US" dirty="0">
              <a:solidFill>
                <a:prstClr val="black"/>
              </a:solidFill>
            </a:endParaRPr>
          </a:p>
        </p:txBody>
      </p:sp>
      <p:sp>
        <p:nvSpPr>
          <p:cNvPr id="2" name="标题 1"/>
          <p:cNvSpPr>
            <a:spLocks noGrp="1"/>
          </p:cNvSpPr>
          <p:nvPr>
            <p:ph type="title"/>
          </p:nvPr>
        </p:nvSpPr>
        <p:spPr>
          <a:xfrm rot="5400000">
            <a:off x="3371850" y="3200400"/>
            <a:ext cx="6309360" cy="457200"/>
          </a:xfrm>
        </p:spPr>
        <p:txBody>
          <a:bodyPr anchor="b"/>
          <a:lstStyle>
            <a:lvl1pPr algn="l">
              <a:buNone/>
              <a:defRPr sz="2000" b="1" cap="small" baseline="0"/>
            </a:lvl1pPr>
          </a:lstStyle>
          <a:p>
            <a:r>
              <a:rPr kumimoji="0" lang="zh-CN" altLang="en-US" smtClean="0"/>
              <a:t>单击此处编辑母版标题样式</a:t>
            </a:r>
            <a:endParaRPr kumimoji="0" lang="en-US"/>
          </a:p>
        </p:txBody>
      </p:sp>
      <p:sp>
        <p:nvSpPr>
          <p:cNvPr id="3" name="文本占位符 2"/>
          <p:cNvSpPr>
            <a:spLocks noGrp="1"/>
          </p:cNvSpPr>
          <p:nvPr>
            <p:ph type="body" idx="2"/>
          </p:nvPr>
        </p:nvSpPr>
        <p:spPr>
          <a:xfrm>
            <a:off x="6812280" y="274320"/>
            <a:ext cx="1527048" cy="4983480"/>
          </a:xfrm>
        </p:spPr>
        <p:txBody>
          <a:bodyPr/>
          <a:lstStyle>
            <a:lvl1pPr marL="0" indent="0">
              <a:spcBef>
                <a:spcPts val="400"/>
              </a:spcBef>
              <a:spcAft>
                <a:spcPts val="1000"/>
              </a:spcAft>
              <a:buNone/>
              <a:defRPr sz="1200"/>
            </a:lvl1pPr>
            <a:lvl2pPr>
              <a:buNone/>
              <a:defRPr sz="1200"/>
            </a:lvl2pPr>
            <a:lvl3pPr>
              <a:buNone/>
              <a:defRPr sz="1000"/>
            </a:lvl3pPr>
            <a:lvl4pPr>
              <a:buNone/>
              <a:defRPr sz="900"/>
            </a:lvl4pPr>
            <a:lvl5pPr>
              <a:buNone/>
              <a:defRPr sz="900"/>
            </a:lvl5pPr>
          </a:lstStyle>
          <a:p>
            <a:pPr lvl="0" eaLnBrk="1" latinLnBrk="0" hangingPunct="1"/>
            <a:r>
              <a:rPr kumimoji="0" lang="zh-CN" altLang="en-US" smtClean="0"/>
              <a:t>单击此处编辑母版文本样式</a:t>
            </a:r>
          </a:p>
        </p:txBody>
      </p:sp>
      <p:sp>
        <p:nvSpPr>
          <p:cNvPr id="8" name="直接连接符 7"/>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lang="en-US" dirty="0">
              <a:solidFill>
                <a:prstClr val="black"/>
              </a:solidFill>
            </a:endParaRPr>
          </a:p>
        </p:txBody>
      </p:sp>
      <p:sp>
        <p:nvSpPr>
          <p:cNvPr id="9" name="直接连接符 8"/>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lang="en-US" dirty="0">
              <a:solidFill>
                <a:prstClr val="black"/>
              </a:solidFill>
            </a:endParaRPr>
          </a:p>
        </p:txBody>
      </p:sp>
      <p:sp>
        <p:nvSpPr>
          <p:cNvPr id="11" name="直接连接符 10"/>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2" name="矩形 11"/>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3" name="直接连接符 12"/>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4" name="椭圆 13"/>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prstClr val="white"/>
              </a:solidFill>
            </a:endParaRPr>
          </a:p>
        </p:txBody>
      </p:sp>
      <p:sp>
        <p:nvSpPr>
          <p:cNvPr id="18" name="内容占位符 17"/>
          <p:cNvSpPr>
            <a:spLocks noGrp="1"/>
          </p:cNvSpPr>
          <p:nvPr>
            <p:ph sz="quarter" idx="1"/>
          </p:nvPr>
        </p:nvSpPr>
        <p:spPr>
          <a:xfrm>
            <a:off x="304800" y="274320"/>
            <a:ext cx="5638800" cy="6327648"/>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21" name="日期占位符 20"/>
          <p:cNvSpPr>
            <a:spLocks noGrp="1"/>
          </p:cNvSpPr>
          <p:nvPr>
            <p:ph type="dt" sz="half" idx="14"/>
          </p:nvPr>
        </p:nvSpPr>
        <p:spPr/>
        <p:txBody>
          <a:bodyPr rtlCol="0"/>
          <a:lstStyle/>
          <a:p>
            <a:fld id="{702C4276-68BD-4EA0-8D83-20921FFDD090}" type="datetimeFigureOut">
              <a:rPr lang="zh-CN" altLang="en-US" smtClean="0">
                <a:solidFill>
                  <a:srgbClr val="575F6D"/>
                </a:solidFill>
              </a:rPr>
              <a:pPr/>
              <a:t>2021/1/28</a:t>
            </a:fld>
            <a:endParaRPr lang="zh-CN" altLang="en-US">
              <a:solidFill>
                <a:srgbClr val="575F6D"/>
              </a:solidFill>
            </a:endParaRPr>
          </a:p>
        </p:txBody>
      </p:sp>
      <p:sp>
        <p:nvSpPr>
          <p:cNvPr id="22" name="灯片编号占位符 21"/>
          <p:cNvSpPr>
            <a:spLocks noGrp="1"/>
          </p:cNvSpPr>
          <p:nvPr>
            <p:ph type="sldNum" sz="quarter" idx="15"/>
          </p:nvPr>
        </p:nvSpPr>
        <p:spPr/>
        <p:txBody>
          <a:bodyPr rtlCol="0"/>
          <a:lstStyle/>
          <a:p>
            <a:fld id="{DD4057DF-D607-47A4-B484-9E3E4FE4468A}" type="slidenum">
              <a:rPr lang="zh-CN" altLang="en-US" smtClean="0"/>
              <a:pPr/>
              <a:t>‹#›</a:t>
            </a:fld>
            <a:endParaRPr lang="zh-CN" altLang="en-US"/>
          </a:p>
        </p:txBody>
      </p:sp>
      <p:sp>
        <p:nvSpPr>
          <p:cNvPr id="23" name="页脚占位符 22"/>
          <p:cNvSpPr>
            <a:spLocks noGrp="1"/>
          </p:cNvSpPr>
          <p:nvPr>
            <p:ph type="ftr" sz="quarter" idx="16"/>
          </p:nvPr>
        </p:nvSpPr>
        <p:spPr/>
        <p:txBody>
          <a:bodyPr rtlCol="0"/>
          <a:lstStyle/>
          <a:p>
            <a:endParaRPr lang="zh-CN" altLang="en-US">
              <a:solidFill>
                <a:srgbClr val="575F6D"/>
              </a:solidFill>
            </a:endParaRPr>
          </a:p>
        </p:txBody>
      </p:sp>
    </p:spTree>
    <p:extLst>
      <p:ext uri="{BB962C8B-B14F-4D97-AF65-F5344CB8AC3E}">
        <p14:creationId xmlns:p14="http://schemas.microsoft.com/office/powerpoint/2010/main" val="2404921103"/>
      </p:ext>
    </p:extLst>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9" name="直接连接符 8"/>
          <p:cNvSpPr>
            <a:spLocks noChangeShapeType="1"/>
          </p:cNvSpPr>
          <p:nvPr/>
        </p:nvSpPr>
        <p:spPr bwMode="auto">
          <a:xfrm>
            <a:off x="87630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3" name="椭圆 12"/>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prstClr val="white"/>
              </a:solidFill>
            </a:endParaRPr>
          </a:p>
        </p:txBody>
      </p:sp>
      <p:sp>
        <p:nvSpPr>
          <p:cNvPr id="2" name="标题 1"/>
          <p:cNvSpPr>
            <a:spLocks noGrp="1"/>
          </p:cNvSpPr>
          <p:nvPr>
            <p:ph type="title"/>
          </p:nvPr>
        </p:nvSpPr>
        <p:spPr>
          <a:xfrm rot="5400000">
            <a:off x="3350133" y="3200400"/>
            <a:ext cx="6309360" cy="457200"/>
          </a:xfrm>
        </p:spPr>
        <p:txBody>
          <a:bodyPr anchor="b"/>
          <a:lstStyle>
            <a:lvl1pPr algn="l">
              <a:buNone/>
              <a:defRPr sz="2000" b="1"/>
            </a:lvl1pPr>
          </a:lstStyle>
          <a:p>
            <a:r>
              <a:rPr kumimoji="0" lang="zh-CN" altLang="en-US" smtClean="0"/>
              <a:t>单击此处编辑母版标题样式</a:t>
            </a:r>
            <a:endParaRPr kumimoji="0" lang="en-US"/>
          </a:p>
        </p:txBody>
      </p:sp>
      <p:sp>
        <p:nvSpPr>
          <p:cNvPr id="3" name="图片占位符 2"/>
          <p:cNvSpPr>
            <a:spLocks noGrp="1"/>
          </p:cNvSpPr>
          <p:nvPr>
            <p:ph type="pic" idx="1"/>
          </p:nvPr>
        </p:nvSpPr>
        <p:spPr>
          <a:xfrm>
            <a:off x="0" y="0"/>
            <a:ext cx="6172200" cy="6858000"/>
          </a:xfrm>
          <a:solidFill>
            <a:schemeClr val="bg2"/>
          </a:solidFill>
          <a:ln w="1270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lstStyle>
            <a:lvl1pPr marL="0" indent="0">
              <a:buNone/>
              <a:defRPr sz="3200"/>
            </a:lvl1pPr>
          </a:lstStyle>
          <a:p>
            <a:pPr algn="ctr" eaLnBrk="1" latinLnBrk="0" hangingPunct="1">
              <a:buFontTx/>
              <a:buNone/>
            </a:pPr>
            <a:r>
              <a:rPr kumimoji="0" lang="zh-CN" altLang="en-US" smtClean="0"/>
              <a:t>单击图标添加图片</a:t>
            </a:r>
            <a:endParaRPr kumimoji="0" lang="en-US" dirty="0"/>
          </a:p>
        </p:txBody>
      </p:sp>
      <p:sp>
        <p:nvSpPr>
          <p:cNvPr id="4" name="文本占位符 3"/>
          <p:cNvSpPr>
            <a:spLocks noGrp="1"/>
          </p:cNvSpPr>
          <p:nvPr>
            <p:ph type="body" sz="half" idx="2"/>
          </p:nvPr>
        </p:nvSpPr>
        <p:spPr>
          <a:xfrm>
            <a:off x="6765798" y="264795"/>
            <a:ext cx="1524000" cy="4956048"/>
          </a:xfrm>
        </p:spPr>
        <p:txBody>
          <a:bodyPr rot="0" spcFirstLastPara="0" vertOverflow="overflow" horzOverflow="overflow" vert="horz" wrap="square" lIns="91440" tIns="45720" rIns="91440" bIns="45720" numCol="1" spcCol="274320" rtlCol="0" fromWordArt="0" anchor="t" anchorCtr="0" forceAA="0" compatLnSpc="1">
            <a:normAutofit/>
          </a:bodyPr>
          <a:lstStyle>
            <a:lvl1pPr marL="0" indent="0">
              <a:spcBef>
                <a:spcPts val="100"/>
              </a:spcBef>
              <a:spcAft>
                <a:spcPts val="400"/>
              </a:spcAft>
              <a:buFontTx/>
              <a:buNone/>
              <a:defRPr sz="1200"/>
            </a:lvl1pPr>
            <a:lvl2pPr>
              <a:defRPr sz="1200"/>
            </a:lvl2pPr>
            <a:lvl3pPr>
              <a:defRPr sz="1000"/>
            </a:lvl3pPr>
            <a:lvl4pPr>
              <a:defRPr sz="900"/>
            </a:lvl4pPr>
            <a:lvl5pPr>
              <a:defRPr sz="900"/>
            </a:lvl5pPr>
          </a:lstStyle>
          <a:p>
            <a:pPr lvl="0" eaLnBrk="1" latinLnBrk="0" hangingPunct="1"/>
            <a:r>
              <a:rPr kumimoji="0" lang="zh-CN" altLang="en-US" smtClean="0"/>
              <a:t>单击此处编辑母版文本样式</a:t>
            </a:r>
          </a:p>
        </p:txBody>
      </p:sp>
      <p:sp>
        <p:nvSpPr>
          <p:cNvPr id="10" name="直接连接符 9"/>
          <p:cNvSpPr>
            <a:spLocks noChangeShapeType="1"/>
          </p:cNvSpPr>
          <p:nvPr/>
        </p:nvSpPr>
        <p:spPr bwMode="auto">
          <a:xfrm>
            <a:off x="8991600" y="0"/>
            <a:ext cx="0" cy="6858000"/>
          </a:xfrm>
          <a:prstGeom prst="line">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1" name="矩形 10"/>
          <p:cNvSpPr/>
          <p:nvPr/>
        </p:nvSpPr>
        <p:spPr bwMode="auto">
          <a:xfrm>
            <a:off x="8839200" y="0"/>
            <a:ext cx="304800" cy="6858000"/>
          </a:xfrm>
          <a:prstGeom prst="rect">
            <a:avLst/>
          </a:prstGeom>
          <a:solidFill>
            <a:schemeClr val="accent1">
              <a:tint val="6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2" name="直接连接符 11"/>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9" name="直接连接符 18"/>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lang="en-US" dirty="0">
              <a:solidFill>
                <a:prstClr val="black"/>
              </a:solidFill>
            </a:endParaRPr>
          </a:p>
        </p:txBody>
      </p:sp>
      <p:sp>
        <p:nvSpPr>
          <p:cNvPr id="20" name="直接连接符 19"/>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lang="en-US" dirty="0">
              <a:solidFill>
                <a:prstClr val="black"/>
              </a:solidFill>
            </a:endParaRPr>
          </a:p>
        </p:txBody>
      </p:sp>
      <p:sp>
        <p:nvSpPr>
          <p:cNvPr id="17" name="日期占位符 16"/>
          <p:cNvSpPr>
            <a:spLocks noGrp="1"/>
          </p:cNvSpPr>
          <p:nvPr>
            <p:ph type="dt" sz="half" idx="10"/>
          </p:nvPr>
        </p:nvSpPr>
        <p:spPr/>
        <p:txBody>
          <a:bodyPr rtlCol="0"/>
          <a:lstStyle/>
          <a:p>
            <a:fld id="{702C4276-68BD-4EA0-8D83-20921FFDD090}" type="datetimeFigureOut">
              <a:rPr lang="zh-CN" altLang="en-US" smtClean="0">
                <a:solidFill>
                  <a:srgbClr val="575F6D"/>
                </a:solidFill>
              </a:rPr>
              <a:pPr/>
              <a:t>2021/1/28</a:t>
            </a:fld>
            <a:endParaRPr lang="zh-CN" altLang="en-US">
              <a:solidFill>
                <a:srgbClr val="575F6D"/>
              </a:solidFill>
            </a:endParaRPr>
          </a:p>
        </p:txBody>
      </p:sp>
      <p:sp>
        <p:nvSpPr>
          <p:cNvPr id="18" name="灯片编号占位符 17"/>
          <p:cNvSpPr>
            <a:spLocks noGrp="1"/>
          </p:cNvSpPr>
          <p:nvPr>
            <p:ph type="sldNum" sz="quarter" idx="11"/>
          </p:nvPr>
        </p:nvSpPr>
        <p:spPr/>
        <p:txBody>
          <a:bodyPr rtlCol="0"/>
          <a:lstStyle/>
          <a:p>
            <a:fld id="{DD4057DF-D607-47A4-B484-9E3E4FE4468A}" type="slidenum">
              <a:rPr lang="zh-CN" altLang="en-US" smtClean="0"/>
              <a:pPr/>
              <a:t>‹#›</a:t>
            </a:fld>
            <a:endParaRPr lang="zh-CN" altLang="en-US"/>
          </a:p>
        </p:txBody>
      </p:sp>
      <p:sp>
        <p:nvSpPr>
          <p:cNvPr id="21" name="页脚占位符 20"/>
          <p:cNvSpPr>
            <a:spLocks noGrp="1"/>
          </p:cNvSpPr>
          <p:nvPr>
            <p:ph type="ftr" sz="quarter" idx="12"/>
          </p:nvPr>
        </p:nvSpPr>
        <p:spPr/>
        <p:txBody>
          <a:bodyPr rtlCol="0"/>
          <a:lstStyle/>
          <a:p>
            <a:endParaRPr lang="zh-CN" altLang="en-US">
              <a:solidFill>
                <a:srgbClr val="575F6D"/>
              </a:solidFill>
            </a:endParaRPr>
          </a:p>
        </p:txBody>
      </p:sp>
    </p:spTree>
    <p:extLst>
      <p:ext uri="{BB962C8B-B14F-4D97-AF65-F5344CB8AC3E}">
        <p14:creationId xmlns:p14="http://schemas.microsoft.com/office/powerpoint/2010/main" val="384037138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6" name="直接连接符 15"/>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lang="en-US" dirty="0">
              <a:solidFill>
                <a:prstClr val="black"/>
              </a:solidFill>
            </a:endParaRPr>
          </a:p>
        </p:txBody>
      </p:sp>
      <p:sp>
        <p:nvSpPr>
          <p:cNvPr id="22" name="标题占位符 21"/>
          <p:cNvSpPr>
            <a:spLocks noGrp="1"/>
          </p:cNvSpPr>
          <p:nvPr>
            <p:ph type="title"/>
          </p:nvPr>
        </p:nvSpPr>
        <p:spPr>
          <a:xfrm>
            <a:off x="457200" y="274638"/>
            <a:ext cx="7467600" cy="1143000"/>
          </a:xfrm>
          <a:prstGeom prst="rect">
            <a:avLst/>
          </a:prstGeom>
        </p:spPr>
        <p:txBody>
          <a:bodyPr vert="horz" anchor="b">
            <a:normAutofit/>
          </a:bodyPr>
          <a:lstStyle/>
          <a:p>
            <a:r>
              <a:rPr kumimoji="0" lang="zh-CN" altLang="en-US" smtClean="0"/>
              <a:t>单击此处编辑母版标题样式</a:t>
            </a:r>
            <a:endParaRPr kumimoji="0" lang="en-US"/>
          </a:p>
        </p:txBody>
      </p:sp>
      <p:sp>
        <p:nvSpPr>
          <p:cNvPr id="13" name="文本占位符 12"/>
          <p:cNvSpPr>
            <a:spLocks noGrp="1"/>
          </p:cNvSpPr>
          <p:nvPr>
            <p:ph type="body" idx="1"/>
          </p:nvPr>
        </p:nvSpPr>
        <p:spPr>
          <a:xfrm>
            <a:off x="457200" y="1600200"/>
            <a:ext cx="7467600" cy="4873752"/>
          </a:xfrm>
          <a:prstGeom prst="rect">
            <a:avLst/>
          </a:prstGeom>
        </p:spPr>
        <p:txBody>
          <a:bodyPr vert="horz">
            <a:normAutofit/>
          </a:bodyPr>
          <a:lstStyle/>
          <a:p>
            <a:pPr lvl="0" eaLnBrk="1" latinLnBrk="0" hangingPunct="1"/>
            <a:r>
              <a:rPr kumimoji="0" lang="zh-CN" altLang="en-US" smtClean="0"/>
              <a:t>单击此处编辑母版文本样式</a:t>
            </a:r>
          </a:p>
          <a:p>
            <a:pPr lvl="1" eaLnBrk="1" latinLnBrk="0" hangingPunct="1"/>
            <a:r>
              <a:rPr kumimoji="0" lang="zh-CN" altLang="en-US" smtClean="0"/>
              <a:t>第二级</a:t>
            </a:r>
          </a:p>
          <a:p>
            <a:pPr lvl="2" eaLnBrk="1" latinLnBrk="0" hangingPunct="1"/>
            <a:r>
              <a:rPr kumimoji="0" lang="zh-CN" altLang="en-US" smtClean="0"/>
              <a:t>第三级</a:t>
            </a:r>
          </a:p>
          <a:p>
            <a:pPr lvl="3" eaLnBrk="1" latinLnBrk="0" hangingPunct="1"/>
            <a:r>
              <a:rPr kumimoji="0" lang="zh-CN" altLang="en-US" smtClean="0"/>
              <a:t>第四级</a:t>
            </a:r>
          </a:p>
          <a:p>
            <a:pPr lvl="4" eaLnBrk="1" latinLnBrk="0" hangingPunct="1"/>
            <a:r>
              <a:rPr kumimoji="0" lang="zh-CN" altLang="en-US" smtClean="0"/>
              <a:t>第五级</a:t>
            </a:r>
            <a:endParaRPr kumimoji="0" lang="en-US"/>
          </a:p>
        </p:txBody>
      </p:sp>
      <p:sp>
        <p:nvSpPr>
          <p:cNvPr id="14" name="日期占位符 13"/>
          <p:cNvSpPr>
            <a:spLocks noGrp="1"/>
          </p:cNvSpPr>
          <p:nvPr>
            <p:ph type="dt" sz="half" idx="2"/>
          </p:nvPr>
        </p:nvSpPr>
        <p:spPr>
          <a:xfrm rot="5400000">
            <a:off x="7589520" y="1081851"/>
            <a:ext cx="2011680" cy="384048"/>
          </a:xfrm>
          <a:prstGeom prst="rect">
            <a:avLst/>
          </a:prstGeom>
        </p:spPr>
        <p:txBody>
          <a:bodyPr vert="horz" anchor="ctr" anchorCtr="0"/>
          <a:lstStyle>
            <a:lvl1pPr algn="r" eaLnBrk="1" latinLnBrk="0" hangingPunct="1">
              <a:defRPr kumimoji="0" sz="1200">
                <a:solidFill>
                  <a:schemeClr val="tx2"/>
                </a:solidFill>
              </a:defRPr>
            </a:lvl1pPr>
          </a:lstStyle>
          <a:p>
            <a:fld id="{702C4276-68BD-4EA0-8D83-20921FFDD090}" type="datetimeFigureOut">
              <a:rPr lang="zh-CN" altLang="en-US" smtClean="0">
                <a:solidFill>
                  <a:srgbClr val="575F6D"/>
                </a:solidFill>
              </a:rPr>
              <a:pPr/>
              <a:t>2021/1/28</a:t>
            </a:fld>
            <a:endParaRPr lang="zh-CN" altLang="en-US">
              <a:solidFill>
                <a:srgbClr val="575F6D"/>
              </a:solidFill>
            </a:endParaRPr>
          </a:p>
        </p:txBody>
      </p:sp>
      <p:sp>
        <p:nvSpPr>
          <p:cNvPr id="3" name="页脚占位符 2"/>
          <p:cNvSpPr>
            <a:spLocks noGrp="1"/>
          </p:cNvSpPr>
          <p:nvPr>
            <p:ph type="ftr" sz="quarter" idx="3"/>
          </p:nvPr>
        </p:nvSpPr>
        <p:spPr>
          <a:xfrm rot="5400000">
            <a:off x="6990186" y="3737240"/>
            <a:ext cx="3200400" cy="365760"/>
          </a:xfrm>
          <a:prstGeom prst="rect">
            <a:avLst/>
          </a:prstGeom>
        </p:spPr>
        <p:txBody>
          <a:bodyPr vert="horz" anchor="ctr" anchorCtr="0"/>
          <a:lstStyle>
            <a:lvl1pPr algn="l" eaLnBrk="1" latinLnBrk="0" hangingPunct="1">
              <a:defRPr kumimoji="0" sz="1200">
                <a:solidFill>
                  <a:schemeClr val="tx2"/>
                </a:solidFill>
              </a:defRPr>
            </a:lvl1pPr>
          </a:lstStyle>
          <a:p>
            <a:endParaRPr lang="zh-CN" altLang="en-US">
              <a:solidFill>
                <a:srgbClr val="575F6D"/>
              </a:solidFill>
            </a:endParaRPr>
          </a:p>
        </p:txBody>
      </p:sp>
      <p:sp>
        <p:nvSpPr>
          <p:cNvPr id="7" name="直接连接符 6"/>
          <p:cNvSpPr>
            <a:spLocks noChangeShapeType="1"/>
          </p:cNvSpPr>
          <p:nvPr/>
        </p:nvSpPr>
        <p:spPr bwMode="auto">
          <a:xfrm>
            <a:off x="76200"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9" name="直接连接符 8"/>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0" name="矩形 9"/>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1" name="直接连接符 10"/>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2" name="椭圆 11"/>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prstClr val="white"/>
              </a:solidFill>
            </a:endParaRPr>
          </a:p>
        </p:txBody>
      </p:sp>
      <p:sp>
        <p:nvSpPr>
          <p:cNvPr id="23" name="灯片编号占位符 22"/>
          <p:cNvSpPr>
            <a:spLocks noGrp="1"/>
          </p:cNvSpPr>
          <p:nvPr>
            <p:ph type="sldNum" sz="quarter" idx="4"/>
          </p:nvPr>
        </p:nvSpPr>
        <p:spPr>
          <a:xfrm>
            <a:off x="8129016" y="5734050"/>
            <a:ext cx="609600" cy="521208"/>
          </a:xfrm>
          <a:prstGeom prst="rect">
            <a:avLst/>
          </a:prstGeom>
        </p:spPr>
        <p:txBody>
          <a:bodyPr vert="horz" anchor="ctr"/>
          <a:lstStyle>
            <a:lvl1pPr algn="ctr" eaLnBrk="1" latinLnBrk="0" hangingPunct="1">
              <a:defRPr kumimoji="0" sz="1400" b="1">
                <a:solidFill>
                  <a:srgbClr val="FFFFFF"/>
                </a:solidFill>
              </a:defRPr>
            </a:lvl1pPr>
          </a:lstStyle>
          <a:p>
            <a:fld id="{DD4057DF-D607-47A4-B484-9E3E4FE4468A}" type="slidenum">
              <a:rPr lang="zh-CN" altLang="en-US" smtClean="0"/>
              <a:pPr/>
              <a:t>‹#›</a:t>
            </a:fld>
            <a:endParaRPr lang="zh-CN" altLang="en-US"/>
          </a:p>
        </p:txBody>
      </p:sp>
    </p:spTree>
    <p:extLst>
      <p:ext uri="{BB962C8B-B14F-4D97-AF65-F5344CB8AC3E}">
        <p14:creationId xmlns:p14="http://schemas.microsoft.com/office/powerpoint/2010/main" val="331235115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3000" b="0" kern="1200" cap="small" baseline="0">
          <a:solidFill>
            <a:schemeClr val="tx2"/>
          </a:solidFill>
          <a:latin typeface="+mj-lt"/>
          <a:ea typeface="+mj-ea"/>
          <a:cs typeface="+mj-cs"/>
        </a:defRPr>
      </a:lvl1pPr>
    </p:titleStyle>
    <p:bodyStyle>
      <a:lvl1pPr marL="274320" indent="-274320" algn="l" rtl="0" eaLnBrk="1" latinLnBrk="0" hangingPunct="1">
        <a:spcBef>
          <a:spcPts val="600"/>
        </a:spcBef>
        <a:buClr>
          <a:schemeClr val="accent1"/>
        </a:buClr>
        <a:buSzPct val="70000"/>
        <a:buFont typeface="Wingdings"/>
        <a:buChar char=""/>
        <a:defRPr kumimoji="0" sz="2400" kern="1200">
          <a:solidFill>
            <a:schemeClr val="tx1"/>
          </a:solidFill>
          <a:latin typeface="+mn-lt"/>
          <a:ea typeface="+mn-ea"/>
          <a:cs typeface="+mn-cs"/>
        </a:defRPr>
      </a:lvl1pPr>
      <a:lvl2pPr marL="640080" indent="-274320" algn="l" rtl="0" eaLnBrk="1" latinLnBrk="0" hangingPunct="1">
        <a:spcBef>
          <a:spcPct val="20000"/>
        </a:spcBef>
        <a:buClr>
          <a:schemeClr val="accent1"/>
        </a:buClr>
        <a:buSzPct val="80000"/>
        <a:buFont typeface="Wingdings 2"/>
        <a:buChar char=""/>
        <a:defRPr kumimoji="0" sz="2100" kern="1200">
          <a:solidFill>
            <a:schemeClr val="tx1"/>
          </a:solidFill>
          <a:latin typeface="+mn-lt"/>
          <a:ea typeface="+mn-ea"/>
          <a:cs typeface="+mn-cs"/>
        </a:defRPr>
      </a:lvl2pPr>
      <a:lvl3pPr marL="914400" indent="-182880" algn="l" rtl="0" eaLnBrk="1" latinLnBrk="0" hangingPunct="1">
        <a:spcBef>
          <a:spcPct val="20000"/>
        </a:spcBef>
        <a:buClr>
          <a:schemeClr val="accent1">
            <a:shade val="75000"/>
          </a:schemeClr>
        </a:buClr>
        <a:buSzPct val="60000"/>
        <a:buFont typeface="Wingdings"/>
        <a:buChar char=""/>
        <a:defRPr kumimoji="0" sz="1800" kern="1200">
          <a:solidFill>
            <a:schemeClr val="tx1"/>
          </a:solidFill>
          <a:latin typeface="+mn-lt"/>
          <a:ea typeface="+mn-ea"/>
          <a:cs typeface="+mn-cs"/>
        </a:defRPr>
      </a:lvl3pPr>
      <a:lvl4pPr marL="1188720" indent="-182880" algn="l" rtl="0" eaLnBrk="1" latinLnBrk="0" hangingPunct="1">
        <a:spcBef>
          <a:spcPct val="20000"/>
        </a:spcBef>
        <a:buClr>
          <a:schemeClr val="accent1">
            <a:tint val="60000"/>
          </a:schemeClr>
        </a:buClr>
        <a:buSzPct val="60000"/>
        <a:buFont typeface="Wingdings"/>
        <a:buChar char=""/>
        <a:defRPr kumimoji="0" sz="1800" kern="1200">
          <a:solidFill>
            <a:schemeClr val="tx1"/>
          </a:solidFill>
          <a:latin typeface="+mn-lt"/>
          <a:ea typeface="+mn-ea"/>
          <a:cs typeface="+mn-cs"/>
        </a:defRPr>
      </a:lvl4pPr>
      <a:lvl5pPr marL="1463040" indent="-182880" algn="l" rtl="0" eaLnBrk="1" latinLnBrk="0" hangingPunct="1">
        <a:spcBef>
          <a:spcPct val="20000"/>
        </a:spcBef>
        <a:buClr>
          <a:schemeClr val="accent2">
            <a:tint val="60000"/>
          </a:schemeClr>
        </a:buClr>
        <a:buSzPct val="68000"/>
        <a:buFont typeface="Wingdings 2"/>
        <a:buChar char=""/>
        <a:defRPr kumimoji="0" sz="1600" kern="1200">
          <a:solidFill>
            <a:schemeClr val="tx1"/>
          </a:solidFill>
          <a:latin typeface="+mn-lt"/>
          <a:ea typeface="+mn-ea"/>
          <a:cs typeface="+mn-cs"/>
        </a:defRPr>
      </a:lvl5pPr>
      <a:lvl6pPr marL="1737360" indent="-182880" algn="l" rtl="0" eaLnBrk="1" latinLnBrk="0" hangingPunct="1">
        <a:spcBef>
          <a:spcPct val="20000"/>
        </a:spcBef>
        <a:buClr>
          <a:schemeClr val="accent1"/>
        </a:buClr>
        <a:buChar char="•"/>
        <a:defRPr kumimoji="0" sz="1600" kern="1200">
          <a:solidFill>
            <a:schemeClr val="tx2"/>
          </a:solidFill>
          <a:latin typeface="+mn-lt"/>
          <a:ea typeface="+mn-ea"/>
          <a:cs typeface="+mn-cs"/>
        </a:defRPr>
      </a:lvl6pPr>
      <a:lvl7pPr marL="2011680" indent="-182880" algn="l" rtl="0" eaLnBrk="1" latinLnBrk="0" hangingPunct="1">
        <a:spcBef>
          <a:spcPct val="20000"/>
        </a:spcBef>
        <a:buClr>
          <a:schemeClr val="accent1">
            <a:tint val="60000"/>
          </a:schemeClr>
        </a:buClr>
        <a:buSzPct val="60000"/>
        <a:buFont typeface="Wingdings"/>
        <a:buChar char=""/>
        <a:defRPr kumimoji="0" sz="1400" kern="1200" baseline="0">
          <a:solidFill>
            <a:schemeClr val="tx2"/>
          </a:solidFill>
          <a:latin typeface="+mn-lt"/>
          <a:ea typeface="+mn-ea"/>
          <a:cs typeface="+mn-cs"/>
        </a:defRPr>
      </a:lvl7pPr>
      <a:lvl8pPr marL="2286000" indent="-182880" algn="l" rtl="0" eaLnBrk="1" latinLnBrk="0" hangingPunct="1">
        <a:spcBef>
          <a:spcPct val="20000"/>
        </a:spcBef>
        <a:buClr>
          <a:schemeClr val="accent2"/>
        </a:buClr>
        <a:buChar char="•"/>
        <a:defRPr kumimoji="0" sz="1400" kern="1200" cap="small" baseline="0">
          <a:solidFill>
            <a:schemeClr val="tx2"/>
          </a:solidFill>
          <a:latin typeface="+mn-lt"/>
          <a:ea typeface="+mn-ea"/>
          <a:cs typeface="+mn-cs"/>
        </a:defRPr>
      </a:lvl8pPr>
      <a:lvl9pPr marL="2560320" indent="-182880" algn="l" rtl="0" eaLnBrk="1" latinLnBrk="0" hangingPunct="1">
        <a:spcBef>
          <a:spcPct val="20000"/>
        </a:spcBef>
        <a:buClr>
          <a:schemeClr val="accent1">
            <a:shade val="75000"/>
          </a:schemeClr>
        </a:buClr>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image" Target="../media/image18.jpeg"/><Relationship Id="rId1" Type="http://schemas.openxmlformats.org/officeDocument/2006/relationships/slideLayout" Target="../slideLayouts/slideLayout2.xml"/><Relationship Id="rId4" Type="http://schemas.openxmlformats.org/officeDocument/2006/relationships/image" Target="../media/image20.emf"/></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2.xml"/><Relationship Id="rId4" Type="http://schemas.openxmlformats.org/officeDocument/2006/relationships/image" Target="../media/image1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1835696" y="1052736"/>
            <a:ext cx="6927804" cy="1728192"/>
          </a:xfrm>
        </p:spPr>
        <p:txBody>
          <a:bodyPr>
            <a:noAutofit/>
          </a:bodyPr>
          <a:lstStyle/>
          <a:p>
            <a:pPr algn="ctr"/>
            <a:r>
              <a:rPr lang="zh-CN" altLang="zh-CN" sz="4000" dirty="0"/>
              <a:t>任务</a:t>
            </a:r>
            <a:r>
              <a:rPr lang="en-US" altLang="zh-CN" sz="4000" dirty="0"/>
              <a:t>3  </a:t>
            </a:r>
            <a:r>
              <a:rPr lang="en-US" altLang="zh-CN" sz="4000" dirty="0" smtClean="0"/>
              <a:t/>
            </a:r>
            <a:br>
              <a:rPr lang="en-US" altLang="zh-CN" sz="4000" dirty="0" smtClean="0"/>
            </a:br>
            <a:r>
              <a:rPr lang="zh-CN" altLang="zh-CN" sz="4000" dirty="0" smtClean="0"/>
              <a:t>常见</a:t>
            </a:r>
            <a:r>
              <a:rPr lang="zh-CN" altLang="zh-CN" sz="4000" dirty="0"/>
              <a:t>外寄生虫病</a:t>
            </a:r>
            <a:r>
              <a:rPr lang="zh-CN" altLang="zh-CN" sz="4000" dirty="0" smtClean="0"/>
              <a:t>的防治</a:t>
            </a:r>
            <a:endParaRPr lang="zh-CN" altLang="zh-CN" sz="4000" dirty="0"/>
          </a:p>
        </p:txBody>
      </p:sp>
    </p:spTree>
    <p:extLst>
      <p:ext uri="{BB962C8B-B14F-4D97-AF65-F5344CB8AC3E}">
        <p14:creationId xmlns:p14="http://schemas.microsoft.com/office/powerpoint/2010/main" val="266854080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标题 19457"/>
          <p:cNvSpPr>
            <a:spLocks noGrp="1" noChangeArrowheads="1"/>
          </p:cNvSpPr>
          <p:nvPr>
            <p:ph type="title"/>
          </p:nvPr>
        </p:nvSpPr>
        <p:spPr/>
        <p:txBody>
          <a:bodyPr/>
          <a:lstStyle/>
          <a:p>
            <a:pPr algn="ctr"/>
            <a:r>
              <a:rPr lang="zh-CN" altLang="zh-CN" b="1" dirty="0">
                <a:solidFill>
                  <a:srgbClr val="FF0000"/>
                </a:solidFill>
              </a:rPr>
              <a:t>鳞屑型</a:t>
            </a:r>
            <a:endParaRPr lang="zh-CN" altLang="zh-CN" dirty="0" smtClean="0"/>
          </a:p>
        </p:txBody>
      </p:sp>
      <p:pic>
        <p:nvPicPr>
          <p:cNvPr id="18434" name="内容占位符 19458" descr="蠕形螨病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4283968" y="3068960"/>
            <a:ext cx="4550797" cy="3456384"/>
          </a:xfrm>
        </p:spPr>
      </p:pic>
      <p:pic>
        <p:nvPicPr>
          <p:cNvPr id="4" name="内容占位符 18434" descr="蠕形螨病1"/>
          <p:cNvPicPr>
            <a:picLocks noChangeAspect="1" noChangeArrowheads="1"/>
          </p:cNvPicPr>
          <p:nvPr/>
        </p:nvPicPr>
        <p:blipFill rotWithShape="1">
          <a:blip r:embed="rId3">
            <a:extLst>
              <a:ext uri="{28A0092B-C50C-407E-A947-70E740481C1C}">
                <a14:useLocalDpi xmlns:a14="http://schemas.microsoft.com/office/drawing/2010/main" val="0"/>
              </a:ext>
            </a:extLst>
          </a:blip>
          <a:srcRect l="14824" r="12078"/>
          <a:stretch/>
        </p:blipFill>
        <p:spPr>
          <a:xfrm>
            <a:off x="251520" y="1484784"/>
            <a:ext cx="3931682" cy="4081220"/>
          </a:xfrm>
          <a:prstGeom prst="rect">
            <a:avLst/>
          </a:prstGeom>
        </p:spPr>
      </p:pic>
    </p:spTree>
    <p:extLst>
      <p:ext uri="{BB962C8B-B14F-4D97-AF65-F5344CB8AC3E}">
        <p14:creationId xmlns:p14="http://schemas.microsoft.com/office/powerpoint/2010/main" val="199368663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标题 22529"/>
          <p:cNvSpPr>
            <a:spLocks noGrp="1" noChangeArrowheads="1"/>
          </p:cNvSpPr>
          <p:nvPr>
            <p:ph type="title"/>
          </p:nvPr>
        </p:nvSpPr>
        <p:spPr/>
        <p:txBody>
          <a:bodyPr/>
          <a:lstStyle/>
          <a:p>
            <a:pPr algn="ctr"/>
            <a:r>
              <a:rPr lang="zh-CN" altLang="en-US" b="1" dirty="0" smtClean="0"/>
              <a:t>诊断要点</a:t>
            </a:r>
          </a:p>
        </p:txBody>
      </p:sp>
      <p:sp>
        <p:nvSpPr>
          <p:cNvPr id="21506" name="文本占位符 22530"/>
          <p:cNvSpPr>
            <a:spLocks noGrp="1" noChangeArrowheads="1"/>
          </p:cNvSpPr>
          <p:nvPr>
            <p:ph idx="1"/>
          </p:nvPr>
        </p:nvSpPr>
        <p:spPr>
          <a:xfrm>
            <a:off x="34925" y="1708150"/>
            <a:ext cx="8713539" cy="4065588"/>
          </a:xfrm>
        </p:spPr>
        <p:txBody>
          <a:bodyPr/>
          <a:lstStyle/>
          <a:p>
            <a:pPr>
              <a:lnSpc>
                <a:spcPct val="150000"/>
              </a:lnSpc>
            </a:pPr>
            <a:r>
              <a:rPr lang="zh-CN" altLang="zh-CN" b="1" dirty="0" smtClean="0"/>
              <a:t>根据</a:t>
            </a:r>
            <a:r>
              <a:rPr lang="zh-CN" altLang="zh-CN" b="1" dirty="0">
                <a:solidFill>
                  <a:srgbClr val="FF0000"/>
                </a:solidFill>
              </a:rPr>
              <a:t>无痒觉的皮肤病变及虫体检查结果，即可诊断</a:t>
            </a:r>
            <a:r>
              <a:rPr lang="zh-CN" altLang="zh-CN" b="1" dirty="0" smtClean="0"/>
              <a:t>。</a:t>
            </a:r>
            <a:endParaRPr lang="en-US" altLang="zh-CN" b="1" dirty="0" smtClean="0"/>
          </a:p>
          <a:p>
            <a:pPr>
              <a:lnSpc>
                <a:spcPct val="150000"/>
              </a:lnSpc>
            </a:pPr>
            <a:r>
              <a:rPr lang="zh-CN" altLang="zh-CN" b="1" dirty="0" smtClean="0"/>
              <a:t>虫体</a:t>
            </a:r>
            <a:r>
              <a:rPr lang="zh-CN" altLang="zh-CN" b="1" dirty="0"/>
              <a:t>检查，用刀片搔刮病变部至出血，将搔刮物置于载玻片上，滴加</a:t>
            </a:r>
            <a:r>
              <a:rPr lang="en-US" altLang="zh-CN" b="1" dirty="0"/>
              <a:t>10~20</a:t>
            </a:r>
            <a:r>
              <a:rPr lang="zh-CN" altLang="zh-CN" b="1" dirty="0"/>
              <a:t>％氢氧化钾溶液，混合静置后镜检，可查到卵、幼螨和成螨。病初螨数量不多，应反复检查。</a:t>
            </a:r>
            <a:endParaRPr lang="zh-CN" altLang="en-US" b="1" dirty="0" smtClean="0">
              <a:latin typeface="楷体_GB2312" charset="-122"/>
              <a:ea typeface="楷体_GB2312" charset="-122"/>
            </a:endParaRPr>
          </a:p>
          <a:p>
            <a:pPr>
              <a:lnSpc>
                <a:spcPct val="150000"/>
              </a:lnSpc>
            </a:pPr>
            <a:r>
              <a:rPr lang="zh-CN" altLang="en-US" b="1" dirty="0" smtClean="0">
                <a:latin typeface="楷体_GB2312" charset="-122"/>
                <a:ea typeface="楷体_GB2312" charset="-122"/>
              </a:rPr>
              <a:t>注意，</a:t>
            </a:r>
            <a:r>
              <a:rPr lang="zh-CN" altLang="en-US" b="1" dirty="0" smtClean="0">
                <a:solidFill>
                  <a:srgbClr val="FF0000"/>
                </a:solidFill>
                <a:latin typeface="楷体_GB2312" charset="-122"/>
                <a:ea typeface="楷体_GB2312" charset="-122"/>
              </a:rPr>
              <a:t>北京犬、腊肠犬、沙皮犬、可卡犬</a:t>
            </a:r>
            <a:r>
              <a:rPr lang="zh-CN" altLang="en-US" b="1" dirty="0" smtClean="0">
                <a:latin typeface="楷体_GB2312" charset="-122"/>
                <a:ea typeface="楷体_GB2312" charset="-122"/>
              </a:rPr>
              <a:t>等品种的犬十分容易感染蠕形螨，并且有复发性。</a:t>
            </a:r>
          </a:p>
        </p:txBody>
      </p:sp>
    </p:spTree>
    <p:extLst>
      <p:ext uri="{BB962C8B-B14F-4D97-AF65-F5344CB8AC3E}">
        <p14:creationId xmlns:p14="http://schemas.microsoft.com/office/powerpoint/2010/main" val="323480772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                                         </a:t>
            </a:r>
            <a:r>
              <a:rPr lang="zh-CN" altLang="en-US" dirty="0" smtClean="0"/>
              <a:t>蠕形螨</a:t>
            </a:r>
            <a:endParaRPr lang="zh-CN" altLang="en-US" dirty="0"/>
          </a:p>
        </p:txBody>
      </p:sp>
      <p:pic>
        <p:nvPicPr>
          <p:cNvPr id="5" name="内容占位符 23554" descr="蠕形螨2"/>
          <p:cNvPicPr>
            <a:picLocks noChangeAspect="1" noChangeArrowheads="1"/>
          </p:cNvPicPr>
          <p:nvPr/>
        </p:nvPicPr>
        <p:blipFill rotWithShape="1">
          <a:blip r:embed="rId2">
            <a:extLst>
              <a:ext uri="{28A0092B-C50C-407E-A947-70E740481C1C}">
                <a14:useLocalDpi xmlns:a14="http://schemas.microsoft.com/office/drawing/2010/main" val="0"/>
              </a:ext>
            </a:extLst>
          </a:blip>
          <a:srcRect l="13033" r="2681" b="14476"/>
          <a:stretch/>
        </p:blipFill>
        <p:spPr>
          <a:xfrm>
            <a:off x="3843006" y="2708920"/>
            <a:ext cx="5129211" cy="3907370"/>
          </a:xfrm>
          <a:prstGeom prst="rect">
            <a:avLst/>
          </a:prstGeom>
        </p:spPr>
      </p:pic>
      <p:pic>
        <p:nvPicPr>
          <p:cNvPr id="4" name="内容占位符 23553" descr="皮脂蠕形螨"/>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a:xfrm>
            <a:off x="323528" y="476671"/>
            <a:ext cx="4187234" cy="3096345"/>
          </a:xfrm>
          <a:prstGeom prst="rect">
            <a:avLst/>
          </a:prstGeom>
        </p:spPr>
      </p:pic>
    </p:spTree>
    <p:extLst>
      <p:ext uri="{BB962C8B-B14F-4D97-AF65-F5344CB8AC3E}">
        <p14:creationId xmlns:p14="http://schemas.microsoft.com/office/powerpoint/2010/main" val="328817705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标题 26625"/>
          <p:cNvSpPr>
            <a:spLocks noGrp="1" noChangeArrowheads="1"/>
          </p:cNvSpPr>
          <p:nvPr>
            <p:ph type="title"/>
          </p:nvPr>
        </p:nvSpPr>
        <p:spPr/>
        <p:txBody>
          <a:bodyPr/>
          <a:lstStyle/>
          <a:p>
            <a:pPr algn="ctr"/>
            <a:r>
              <a:rPr lang="en-US" altLang="zh-CN" b="1" dirty="0" smtClean="0"/>
              <a:t> </a:t>
            </a:r>
            <a:r>
              <a:rPr lang="zh-CN" altLang="en-US" b="1" dirty="0" smtClean="0"/>
              <a:t>防治方法</a:t>
            </a:r>
          </a:p>
        </p:txBody>
      </p:sp>
      <p:sp>
        <p:nvSpPr>
          <p:cNvPr id="23554" name="文本占位符 26626"/>
          <p:cNvSpPr>
            <a:spLocks noGrp="1" noChangeArrowheads="1"/>
          </p:cNvSpPr>
          <p:nvPr>
            <p:ph idx="1"/>
          </p:nvPr>
        </p:nvSpPr>
        <p:spPr>
          <a:xfrm>
            <a:off x="457200" y="1600200"/>
            <a:ext cx="7859216" cy="4873752"/>
          </a:xfrm>
        </p:spPr>
        <p:txBody>
          <a:bodyPr>
            <a:normAutofit fontScale="92500"/>
          </a:bodyPr>
          <a:lstStyle/>
          <a:p>
            <a:r>
              <a:rPr lang="zh-CN" altLang="en-US" dirty="0" smtClean="0">
                <a:solidFill>
                  <a:srgbClr val="FF0000"/>
                </a:solidFill>
              </a:rPr>
              <a:t> </a:t>
            </a:r>
            <a:r>
              <a:rPr lang="en-US" altLang="zh-CN" sz="2600" b="1" dirty="0"/>
              <a:t>1</a:t>
            </a:r>
            <a:r>
              <a:rPr lang="zh-CN" altLang="zh-CN" sz="2600" b="1" dirty="0"/>
              <a:t>．应当采用</a:t>
            </a:r>
            <a:r>
              <a:rPr lang="zh-CN" altLang="zh-CN" sz="2600" b="1" dirty="0">
                <a:solidFill>
                  <a:srgbClr val="FF0000"/>
                </a:solidFill>
              </a:rPr>
              <a:t>蠕形螨与细菌同步治疗</a:t>
            </a:r>
            <a:r>
              <a:rPr lang="zh-CN" altLang="zh-CN" sz="2600" b="1" dirty="0"/>
              <a:t>进行的方法注射与外用药物相结合。</a:t>
            </a:r>
          </a:p>
          <a:p>
            <a:r>
              <a:rPr lang="en-US" altLang="zh-CN" sz="2600" b="1" dirty="0"/>
              <a:t>2</a:t>
            </a:r>
            <a:r>
              <a:rPr lang="zh-CN" altLang="zh-CN" sz="2600" b="1" dirty="0"/>
              <a:t>．全身骚痒时可注射地地塞米松，但是使用时间不应当超过</a:t>
            </a:r>
            <a:r>
              <a:rPr lang="en-US" altLang="zh-CN" sz="2600" b="1" dirty="0"/>
              <a:t>3</a:t>
            </a:r>
            <a:r>
              <a:rPr lang="zh-CN" altLang="zh-CN" sz="2600" b="1" dirty="0"/>
              <a:t>天。</a:t>
            </a:r>
          </a:p>
          <a:p>
            <a:r>
              <a:rPr lang="en-US" altLang="zh-CN" sz="2600" b="1" dirty="0"/>
              <a:t>3</a:t>
            </a:r>
            <a:r>
              <a:rPr lang="zh-CN" altLang="zh-CN" sz="2600" b="1" dirty="0"/>
              <a:t>．对任何继发性脓皮病进行治疗，适当延长抗生素的使用时间（最短为</a:t>
            </a:r>
            <a:r>
              <a:rPr lang="en-US" altLang="zh-CN" sz="2600" b="1" dirty="0"/>
              <a:t>3~4</a:t>
            </a:r>
            <a:r>
              <a:rPr lang="zh-CN" altLang="zh-CN" sz="2600" b="1" dirty="0"/>
              <a:t>周），直到脓皮病的临床症状消失后一周停药。</a:t>
            </a:r>
          </a:p>
          <a:p>
            <a:r>
              <a:rPr lang="en-US" altLang="zh-CN" sz="2600" b="1" dirty="0"/>
              <a:t>4</a:t>
            </a:r>
            <a:r>
              <a:rPr lang="zh-CN" altLang="zh-CN" sz="2600" b="1" dirty="0"/>
              <a:t>．传统的杀螨方法：药浴或全身用药，用通灭或者</a:t>
            </a:r>
            <a:r>
              <a:rPr lang="en-US" altLang="zh-CN" sz="2600" b="1" dirty="0"/>
              <a:t>1%</a:t>
            </a:r>
            <a:r>
              <a:rPr lang="zh-CN" altLang="zh-CN" sz="2600" b="1" dirty="0"/>
              <a:t>伊维菌素（柯利牧羊犬和柯利牧羊犬的杂交犬慎用），</a:t>
            </a:r>
            <a:r>
              <a:rPr lang="en-US" altLang="zh-CN" sz="2600" b="1" dirty="0"/>
              <a:t>0.02~0.06mL</a:t>
            </a:r>
            <a:r>
              <a:rPr lang="zh-CN" altLang="zh-CN" sz="2600" b="1" dirty="0"/>
              <a:t>／</a:t>
            </a:r>
            <a:r>
              <a:rPr lang="en-US" altLang="zh-CN" sz="2600" b="1" dirty="0"/>
              <a:t>kg</a:t>
            </a:r>
            <a:r>
              <a:rPr lang="zh-CN" altLang="zh-CN" sz="2600" b="1" dirty="0"/>
              <a:t>，皮下注射，每星期注射一次，连续</a:t>
            </a:r>
            <a:r>
              <a:rPr lang="en-US" altLang="zh-CN" sz="2600" b="1" dirty="0"/>
              <a:t>3~5</a:t>
            </a:r>
            <a:r>
              <a:rPr lang="zh-CN" altLang="zh-CN" sz="2600" b="1" dirty="0"/>
              <a:t>个星期，直到由螨虫造成的皮损症状完全消除为止。全身性感染的病例可结合抗菌素疗法。</a:t>
            </a:r>
          </a:p>
        </p:txBody>
      </p:sp>
    </p:spTree>
    <p:extLst>
      <p:ext uri="{BB962C8B-B14F-4D97-AF65-F5344CB8AC3E}">
        <p14:creationId xmlns:p14="http://schemas.microsoft.com/office/powerpoint/2010/main" val="262568826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7" name="内容占位符 27649" descr="545852_1"/>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1547813" y="692150"/>
            <a:ext cx="5637212" cy="6089650"/>
          </a:xfrm>
        </p:spPr>
      </p:pic>
    </p:spTree>
    <p:extLst>
      <p:ext uri="{BB962C8B-B14F-4D97-AF65-F5344CB8AC3E}">
        <p14:creationId xmlns:p14="http://schemas.microsoft.com/office/powerpoint/2010/main" val="410005457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1" name="内容占位符 28673" descr="1269450993410"/>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2124075" y="260350"/>
            <a:ext cx="4891088" cy="6434138"/>
          </a:xfrm>
        </p:spPr>
      </p:pic>
    </p:spTree>
    <p:extLst>
      <p:ext uri="{BB962C8B-B14F-4D97-AF65-F5344CB8AC3E}">
        <p14:creationId xmlns:p14="http://schemas.microsoft.com/office/powerpoint/2010/main" val="425622218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ad67fc157f14ec51972b431a"/>
          <p:cNvPicPr>
            <a:picLocks noChangeAspect="1" noChangeArrowheads="1"/>
          </p:cNvPicPr>
          <p:nvPr/>
        </p:nvPicPr>
        <p:blipFill rotWithShape="1">
          <a:blip r:embed="rId2">
            <a:extLst>
              <a:ext uri="{28A0092B-C50C-407E-A947-70E740481C1C}">
                <a14:useLocalDpi xmlns:a14="http://schemas.microsoft.com/office/drawing/2010/main" val="0"/>
              </a:ext>
            </a:extLst>
          </a:blip>
          <a:srcRect l="574" t="4092" r="1905" b="49431"/>
          <a:stretch/>
        </p:blipFill>
        <p:spPr bwMode="auto">
          <a:xfrm>
            <a:off x="683568" y="3802743"/>
            <a:ext cx="7431088" cy="2656114"/>
          </a:xfrm>
          <a:prstGeom prst="rect">
            <a:avLst/>
          </a:prstGeom>
          <a:noFill/>
          <a:extLst>
            <a:ext uri="{909E8E84-426E-40DD-AFC4-6F175D3DCCD1}">
              <a14:hiddenFill xmlns:a14="http://schemas.microsoft.com/office/drawing/2010/main">
                <a:solidFill>
                  <a:srgbClr val="FFFFFF"/>
                </a:solidFill>
              </a14:hiddenFill>
            </a:ext>
          </a:extLst>
        </p:spPr>
      </p:pic>
      <p:pic>
        <p:nvPicPr>
          <p:cNvPr id="5" name="图片 4"/>
          <p:cNvPicPr>
            <a:picLocks noChangeAspect="1"/>
          </p:cNvPicPr>
          <p:nvPr/>
        </p:nvPicPr>
        <p:blipFill>
          <a:blip r:embed="rId3"/>
          <a:stretch>
            <a:fillRect/>
          </a:stretch>
        </p:blipFill>
        <p:spPr>
          <a:xfrm>
            <a:off x="1114284" y="1916832"/>
            <a:ext cx="1485200" cy="1993125"/>
          </a:xfrm>
          <a:prstGeom prst="rect">
            <a:avLst/>
          </a:prstGeom>
        </p:spPr>
      </p:pic>
      <p:sp>
        <p:nvSpPr>
          <p:cNvPr id="6" name="文本框 1"/>
          <p:cNvSpPr txBox="1"/>
          <p:nvPr/>
        </p:nvSpPr>
        <p:spPr>
          <a:xfrm>
            <a:off x="3286804" y="2332458"/>
            <a:ext cx="2646878" cy="830997"/>
          </a:xfrm>
          <a:prstGeom prst="rect">
            <a:avLst/>
          </a:prstGeom>
          <a:noFill/>
        </p:spPr>
        <p:txBody>
          <a:bodyPr wrap="none" rtlCol="0">
            <a:spAutoFit/>
          </a:bodyPr>
          <a:lstStyle/>
          <a:p>
            <a:r>
              <a:rPr lang="zh-CN" altLang="en-US" sz="4800" b="1" dirty="0">
                <a:solidFill>
                  <a:srgbClr val="09B3AF"/>
                </a:solidFill>
                <a:latin typeface="张海山锐谐体" panose="02000000000000000000" pitchFamily="2" charset="-122"/>
                <a:ea typeface="张海山锐谐体" panose="02000000000000000000" pitchFamily="2" charset="-122"/>
              </a:rPr>
              <a:t>谢谢观看</a:t>
            </a:r>
            <a:endParaRPr lang="zh-CN" altLang="en-US" sz="4800" b="1" dirty="0">
              <a:solidFill>
                <a:srgbClr val="09B3AF"/>
              </a:solidFill>
              <a:latin typeface="张海山锐谐体" panose="02000000000000000000" pitchFamily="2" charset="-122"/>
              <a:ea typeface="张海山锐谐体" panose="02000000000000000000" pitchFamily="2" charset="-122"/>
            </a:endParaRPr>
          </a:p>
        </p:txBody>
      </p:sp>
      <p:sp>
        <p:nvSpPr>
          <p:cNvPr id="7" name="Rectangle 7"/>
          <p:cNvSpPr>
            <a:spLocks noChangeArrowheads="1"/>
          </p:cNvSpPr>
          <p:nvPr/>
        </p:nvSpPr>
        <p:spPr bwMode="auto">
          <a:xfrm>
            <a:off x="2580327" y="3371856"/>
            <a:ext cx="4167808"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r>
              <a:rPr lang="zh-CN" altLang="zh-CN" sz="2800" dirty="0">
                <a:solidFill>
                  <a:srgbClr val="88988A"/>
                </a:solidFill>
              </a:rPr>
              <a:t>THANKS FOR COMING</a:t>
            </a:r>
          </a:p>
        </p:txBody>
      </p:sp>
      <p:pic>
        <p:nvPicPr>
          <p:cNvPr id="8" name="图片 7"/>
          <p:cNvPicPr>
            <a:picLocks noChangeAspect="1"/>
          </p:cNvPicPr>
          <p:nvPr/>
        </p:nvPicPr>
        <p:blipFill>
          <a:blip r:embed="rId4"/>
          <a:stretch>
            <a:fillRect/>
          </a:stretch>
        </p:blipFill>
        <p:spPr>
          <a:xfrm rot="2389778">
            <a:off x="6372239" y="2216438"/>
            <a:ext cx="1707898" cy="1801580"/>
          </a:xfrm>
          <a:prstGeom prst="rect">
            <a:avLst/>
          </a:prstGeom>
        </p:spPr>
      </p:pic>
    </p:spTree>
    <p:extLst>
      <p:ext uri="{BB962C8B-B14F-4D97-AF65-F5344CB8AC3E}">
        <p14:creationId xmlns:p14="http://schemas.microsoft.com/office/powerpoint/2010/main" val="10075498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childTnLst>
                                </p:cTn>
                              </p:par>
                              <p:par>
                                <p:cTn id="8" presetID="52" presetClass="entr" presetSubtype="0" fill="hold" grpId="0" nodeType="withEffect">
                                  <p:stCondLst>
                                    <p:cond delay="2000"/>
                                  </p:stCondLst>
                                  <p:iterate type="lt">
                                    <p:tmPct val="10000"/>
                                  </p:iterate>
                                  <p:childTnLst>
                                    <p:set>
                                      <p:cBhvr>
                                        <p:cTn id="9" dur="1" fill="hold">
                                          <p:stCondLst>
                                            <p:cond delay="0"/>
                                          </p:stCondLst>
                                        </p:cTn>
                                        <p:tgtEl>
                                          <p:spTgt spid="6"/>
                                        </p:tgtEl>
                                        <p:attrNameLst>
                                          <p:attrName>style.visibility</p:attrName>
                                        </p:attrNameLst>
                                      </p:cBhvr>
                                      <p:to>
                                        <p:strVal val="visible"/>
                                      </p:to>
                                    </p:set>
                                    <p:animScale>
                                      <p:cBhvr>
                                        <p:cTn id="10"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1" dur="1000" decel="50000" fill="hold">
                                          <p:stCondLst>
                                            <p:cond delay="0"/>
                                          </p:stCondLst>
                                        </p:cTn>
                                        <p:tgtEl>
                                          <p:spTgt spid="6"/>
                                        </p:tgtEl>
                                        <p:attrNameLst>
                                          <p:attrName>ppt_x</p:attrName>
                                          <p:attrName>ppt_y</p:attrName>
                                        </p:attrNameLst>
                                      </p:cBhvr>
                                    </p:animMotion>
                                    <p:animEffect transition="in" filter="fade">
                                      <p:cBhvr>
                                        <p:cTn id="12" dur="1000"/>
                                        <p:tgtEl>
                                          <p:spTgt spid="6"/>
                                        </p:tgtEl>
                                      </p:cBhvr>
                                    </p:animEffect>
                                  </p:childTnLst>
                                </p:cTn>
                              </p:par>
                              <p:par>
                                <p:cTn id="13" presetID="42" presetClass="entr" presetSubtype="0" fill="hold" grpId="0" nodeType="withEffect">
                                  <p:stCondLst>
                                    <p:cond delay="450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1250"/>
                                        <p:tgtEl>
                                          <p:spTgt spid="7"/>
                                        </p:tgtEl>
                                      </p:cBhvr>
                                    </p:animEffect>
                                    <p:anim calcmode="lin" valueType="num">
                                      <p:cBhvr>
                                        <p:cTn id="16" dur="1250" fill="hold"/>
                                        <p:tgtEl>
                                          <p:spTgt spid="7"/>
                                        </p:tgtEl>
                                        <p:attrNameLst>
                                          <p:attrName>ppt_x</p:attrName>
                                        </p:attrNameLst>
                                      </p:cBhvr>
                                      <p:tavLst>
                                        <p:tav tm="0">
                                          <p:val>
                                            <p:strVal val="#ppt_x"/>
                                          </p:val>
                                        </p:tav>
                                        <p:tav tm="100000">
                                          <p:val>
                                            <p:strVal val="#ppt_x"/>
                                          </p:val>
                                        </p:tav>
                                      </p:tavLst>
                                    </p:anim>
                                    <p:anim calcmode="lin" valueType="num">
                                      <p:cBhvr>
                                        <p:cTn id="17" dur="1250" fill="hold"/>
                                        <p:tgtEl>
                                          <p:spTgt spid="7"/>
                                        </p:tgtEl>
                                        <p:attrNameLst>
                                          <p:attrName>ppt_y</p:attrName>
                                        </p:attrNameLst>
                                      </p:cBhvr>
                                      <p:tavLst>
                                        <p:tav tm="0">
                                          <p:val>
                                            <p:strVal val="#ppt_y+.1"/>
                                          </p:val>
                                        </p:tav>
                                        <p:tav tm="100000">
                                          <p:val>
                                            <p:strVal val="#ppt_y"/>
                                          </p:val>
                                        </p:tav>
                                      </p:tavLst>
                                    </p:anim>
                                  </p:childTnLst>
                                </p:cTn>
                              </p:par>
                              <p:par>
                                <p:cTn id="18" presetID="10" presetClass="entr" presetSubtype="0" fill="hold" nodeType="withEffect">
                                  <p:stCondLst>
                                    <p:cond delay="1000"/>
                                  </p:stCondLst>
                                  <p:childTnLst>
                                    <p:set>
                                      <p:cBhvr>
                                        <p:cTn id="19" dur="1" fill="hold">
                                          <p:stCondLst>
                                            <p:cond delay="0"/>
                                          </p:stCondLst>
                                        </p:cTn>
                                        <p:tgtEl>
                                          <p:spTgt spid="8"/>
                                        </p:tgtEl>
                                        <p:attrNameLst>
                                          <p:attrName>style.visibility</p:attrName>
                                        </p:attrNameLst>
                                      </p:cBhvr>
                                      <p:to>
                                        <p:strVal val="visible"/>
                                      </p:to>
                                    </p:set>
                                    <p:animEffect transition="in" filter="fade">
                                      <p:cBhvr>
                                        <p:cTn id="2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noAutofit/>
          </a:bodyPr>
          <a:lstStyle/>
          <a:p>
            <a:pPr algn="ctr"/>
            <a:r>
              <a:rPr lang="zh-CN" altLang="zh-CN" sz="5400" dirty="0"/>
              <a:t>犬蠕形螨病</a:t>
            </a:r>
            <a:endParaRPr lang="zh-CN" altLang="en-US" sz="5400" dirty="0"/>
          </a:p>
        </p:txBody>
      </p:sp>
    </p:spTree>
    <p:extLst>
      <p:ext uri="{BB962C8B-B14F-4D97-AF65-F5344CB8AC3E}">
        <p14:creationId xmlns:p14="http://schemas.microsoft.com/office/powerpoint/2010/main" val="394642744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
          </p:nvPr>
        </p:nvSpPr>
        <p:spPr>
          <a:xfrm>
            <a:off x="457200" y="1600200"/>
            <a:ext cx="8003232" cy="4873752"/>
          </a:xfrm>
        </p:spPr>
        <p:txBody>
          <a:bodyPr/>
          <a:lstStyle/>
          <a:p>
            <a:pPr>
              <a:lnSpc>
                <a:spcPct val="150000"/>
              </a:lnSpc>
            </a:pPr>
            <a:r>
              <a:rPr lang="zh-CN" altLang="zh-CN" b="1" dirty="0"/>
              <a:t>本病又称毛囊虫病或脂螨病，是由蠕形螨寄生于犬皮脂腺或毛囊而引起的一种顽固性寄生虫性皮炎，多见于</a:t>
            </a:r>
            <a:r>
              <a:rPr lang="en-US" altLang="zh-CN" b="1" dirty="0"/>
              <a:t>5~6</a:t>
            </a:r>
            <a:r>
              <a:rPr lang="zh-CN" altLang="zh-CN" b="1" dirty="0"/>
              <a:t>月龄幼犬。</a:t>
            </a:r>
          </a:p>
          <a:p>
            <a:endParaRPr lang="zh-CN" altLang="en-US" dirty="0"/>
          </a:p>
        </p:txBody>
      </p:sp>
      <p:pic>
        <p:nvPicPr>
          <p:cNvPr id="4" name="图片 3" descr="38"/>
          <p:cNvPicPr/>
          <p:nvPr/>
        </p:nvPicPr>
        <p:blipFill>
          <a:blip r:embed="rId2">
            <a:extLst>
              <a:ext uri="{28A0092B-C50C-407E-A947-70E740481C1C}">
                <a14:useLocalDpi xmlns:a14="http://schemas.microsoft.com/office/drawing/2010/main" val="0"/>
              </a:ext>
            </a:extLst>
          </a:blip>
          <a:srcRect/>
          <a:stretch>
            <a:fillRect/>
          </a:stretch>
        </p:blipFill>
        <p:spPr bwMode="auto">
          <a:xfrm>
            <a:off x="1619672" y="3429000"/>
            <a:ext cx="5544616" cy="3312368"/>
          </a:xfrm>
          <a:prstGeom prst="rect">
            <a:avLst/>
          </a:prstGeom>
          <a:noFill/>
          <a:ln>
            <a:noFill/>
          </a:ln>
        </p:spPr>
      </p:pic>
    </p:spTree>
    <p:extLst>
      <p:ext uri="{BB962C8B-B14F-4D97-AF65-F5344CB8AC3E}">
        <p14:creationId xmlns:p14="http://schemas.microsoft.com/office/powerpoint/2010/main" val="363339640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zh-CN" altLang="zh-CN" b="1" dirty="0"/>
              <a:t>病原</a:t>
            </a:r>
            <a:endParaRPr lang="zh-CN" altLang="en-US" dirty="0"/>
          </a:p>
        </p:txBody>
      </p:sp>
      <p:sp>
        <p:nvSpPr>
          <p:cNvPr id="3" name="内容占位符 2"/>
          <p:cNvSpPr>
            <a:spLocks noGrp="1"/>
          </p:cNvSpPr>
          <p:nvPr>
            <p:ph sz="quarter" idx="1"/>
          </p:nvPr>
        </p:nvSpPr>
        <p:spPr>
          <a:xfrm>
            <a:off x="457200" y="1600200"/>
            <a:ext cx="8291264" cy="4873752"/>
          </a:xfrm>
        </p:spPr>
        <p:txBody>
          <a:bodyPr/>
          <a:lstStyle/>
          <a:p>
            <a:pPr>
              <a:lnSpc>
                <a:spcPct val="150000"/>
              </a:lnSpc>
            </a:pPr>
            <a:r>
              <a:rPr lang="zh-CN" altLang="zh-CN" b="1" dirty="0"/>
              <a:t>蠕形螨是一种小形的寄生螨。雌虫长</a:t>
            </a:r>
            <a:r>
              <a:rPr lang="en-US" altLang="zh-CN" b="1" dirty="0"/>
              <a:t>0.25~0.30mm</a:t>
            </a:r>
            <a:r>
              <a:rPr lang="zh-CN" altLang="zh-CN" b="1" dirty="0"/>
              <a:t>，宽</a:t>
            </a:r>
            <a:r>
              <a:rPr lang="en-US" altLang="zh-CN" b="1" dirty="0"/>
              <a:t>0.045</a:t>
            </a:r>
            <a:r>
              <a:rPr lang="zh-CN" altLang="zh-CN" b="1" dirty="0"/>
              <a:t>毫米。雄虫长</a:t>
            </a:r>
            <a:r>
              <a:rPr lang="en-US" altLang="zh-CN" b="1" dirty="0"/>
              <a:t>0.22~0.25mm</a:t>
            </a:r>
            <a:r>
              <a:rPr lang="zh-CN" altLang="zh-CN" b="1" dirty="0"/>
              <a:t>，宽约</a:t>
            </a:r>
            <a:r>
              <a:rPr lang="en-US" altLang="zh-CN" b="1" dirty="0"/>
              <a:t>0.045mm</a:t>
            </a:r>
            <a:r>
              <a:rPr lang="zh-CN" altLang="zh-CN" b="1" dirty="0"/>
              <a:t>。虫体外形上可分为头、胸、腹三部分，口器由一对须肢、一对刺状螯肢和一个口下板组成；胸部有</a:t>
            </a:r>
            <a:r>
              <a:rPr lang="en-US" altLang="zh-CN" b="1" dirty="0"/>
              <a:t>4</a:t>
            </a:r>
            <a:r>
              <a:rPr lang="zh-CN" altLang="zh-CN" b="1" dirty="0"/>
              <a:t>对很短的足，腹部细长，表面密布横纹</a:t>
            </a:r>
            <a:r>
              <a:rPr lang="zh-CN" altLang="zh-CN" b="1" dirty="0" smtClean="0"/>
              <a:t>。</a:t>
            </a:r>
            <a:endParaRPr lang="en-US" altLang="zh-CN" b="1" dirty="0" smtClean="0"/>
          </a:p>
          <a:p>
            <a:pPr>
              <a:lnSpc>
                <a:spcPct val="150000"/>
              </a:lnSpc>
            </a:pPr>
            <a:r>
              <a:rPr lang="zh-CN" altLang="zh-CN" b="1" dirty="0" smtClean="0"/>
              <a:t>雄</a:t>
            </a:r>
            <a:r>
              <a:rPr lang="zh-CN" altLang="zh-CN" b="1" dirty="0"/>
              <a:t>虫的生殖孔开口于背面。雌虫的生殖孔则在腹面。虫卵呈梭形，长约</a:t>
            </a:r>
            <a:r>
              <a:rPr lang="en-US" altLang="zh-CN" b="1" dirty="0"/>
              <a:t>0.07~0.09mm</a:t>
            </a:r>
            <a:r>
              <a:rPr lang="zh-CN" altLang="zh-CN" b="1" dirty="0"/>
              <a:t>。</a:t>
            </a:r>
            <a:endParaRPr lang="zh-CN" altLang="en-US" b="1" dirty="0"/>
          </a:p>
        </p:txBody>
      </p:sp>
    </p:spTree>
    <p:extLst>
      <p:ext uri="{BB962C8B-B14F-4D97-AF65-F5344CB8AC3E}">
        <p14:creationId xmlns:p14="http://schemas.microsoft.com/office/powerpoint/2010/main" val="81371400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zh-CN" altLang="zh-CN" b="1" dirty="0"/>
              <a:t>生活史</a:t>
            </a:r>
            <a:endParaRPr lang="zh-CN" altLang="en-US" dirty="0"/>
          </a:p>
        </p:txBody>
      </p:sp>
      <p:sp>
        <p:nvSpPr>
          <p:cNvPr id="3" name="内容占位符 2"/>
          <p:cNvSpPr>
            <a:spLocks noGrp="1"/>
          </p:cNvSpPr>
          <p:nvPr>
            <p:ph sz="quarter" idx="1"/>
          </p:nvPr>
        </p:nvSpPr>
        <p:spPr>
          <a:xfrm>
            <a:off x="457200" y="1600200"/>
            <a:ext cx="8075240" cy="4873752"/>
          </a:xfrm>
        </p:spPr>
        <p:txBody>
          <a:bodyPr>
            <a:normAutofit lnSpcReduction="10000"/>
          </a:bodyPr>
          <a:lstStyle/>
          <a:p>
            <a:pPr>
              <a:lnSpc>
                <a:spcPct val="150000"/>
              </a:lnSpc>
            </a:pPr>
            <a:r>
              <a:rPr lang="zh-CN" altLang="zh-CN" b="1" dirty="0">
                <a:solidFill>
                  <a:srgbClr val="FF0000"/>
                </a:solidFill>
              </a:rPr>
              <a:t>犬蠕形螨的全部发育过程都在犬体上进行，多寄生在皮肤的疱状突起的毛囊内</a:t>
            </a:r>
            <a:r>
              <a:rPr lang="zh-CN" altLang="zh-CN" b="1" dirty="0"/>
              <a:t>。雌虫在寄生部位产卵。发育史包括卵、幼虫、若虫、成虫</a:t>
            </a:r>
            <a:r>
              <a:rPr lang="en-US" altLang="zh-CN" b="1" dirty="0"/>
              <a:t>4</a:t>
            </a:r>
            <a:r>
              <a:rPr lang="zh-CN" altLang="zh-CN" b="1" dirty="0"/>
              <a:t>个阶段。卵在寄生部位孵化出</a:t>
            </a:r>
            <a:r>
              <a:rPr lang="en-US" altLang="zh-CN" b="1" dirty="0"/>
              <a:t>3</a:t>
            </a:r>
            <a:r>
              <a:rPr lang="zh-CN" altLang="zh-CN" b="1" dirty="0"/>
              <a:t>对足的幼虫，然后变成</a:t>
            </a:r>
            <a:r>
              <a:rPr lang="en-US" altLang="zh-CN" b="1" dirty="0"/>
              <a:t>4</a:t>
            </a:r>
            <a:r>
              <a:rPr lang="zh-CN" altLang="zh-CN" b="1" dirty="0"/>
              <a:t>对足的若虫，最后蜕化变成成虫。犬蠕形螨除寄生在毛囊、皮脂腺外，还能生活在淋巴结内，并在那里生长繁殖，转变为内寄生虫。</a:t>
            </a:r>
          </a:p>
          <a:p>
            <a:pPr>
              <a:lnSpc>
                <a:spcPct val="150000"/>
              </a:lnSpc>
            </a:pPr>
            <a:r>
              <a:rPr lang="zh-CN" altLang="zh-CN" b="1" dirty="0"/>
              <a:t>本病的发生多因病犬和健康犬相互接触而感染。也可通过媒介物间接感染。蠕形螨的抵抗力很强，可在外界存活多日，并可感染人。</a:t>
            </a:r>
            <a:endParaRPr lang="zh-CN" altLang="en-US" b="1" dirty="0"/>
          </a:p>
        </p:txBody>
      </p:sp>
    </p:spTree>
    <p:extLst>
      <p:ext uri="{BB962C8B-B14F-4D97-AF65-F5344CB8AC3E}">
        <p14:creationId xmlns:p14="http://schemas.microsoft.com/office/powerpoint/2010/main" val="336154697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内容占位符 14338" descr="蠕形螨虫"/>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179512" y="764704"/>
            <a:ext cx="8539163" cy="5588000"/>
          </a:xfrm>
        </p:spPr>
      </p:pic>
    </p:spTree>
    <p:extLst>
      <p:ext uri="{BB962C8B-B14F-4D97-AF65-F5344CB8AC3E}">
        <p14:creationId xmlns:p14="http://schemas.microsoft.com/office/powerpoint/2010/main" val="166914180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zh-CN" altLang="zh-CN" b="1" dirty="0"/>
              <a:t>蠕形螨</a:t>
            </a:r>
            <a:endParaRPr lang="zh-CN" altLang="en-US" dirty="0"/>
          </a:p>
        </p:txBody>
      </p:sp>
      <p:pic>
        <p:nvPicPr>
          <p:cNvPr id="4" name="内容占位符 15361" descr="蠕形螨"/>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179388" y="2276475"/>
            <a:ext cx="4210050" cy="3222625"/>
          </a:xfrm>
          <a:prstGeom prst="rect">
            <a:avLst/>
          </a:prstGeom>
        </p:spPr>
      </p:pic>
      <p:pic>
        <p:nvPicPr>
          <p:cNvPr id="5" name="内容占位符 15362" descr="蠕形螨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a:xfrm>
            <a:off x="4500563" y="2349500"/>
            <a:ext cx="4038600" cy="3028950"/>
          </a:xfrm>
          <a:prstGeom prst="rect">
            <a:avLst/>
          </a:prstGeom>
        </p:spPr>
      </p:pic>
    </p:spTree>
    <p:extLst>
      <p:ext uri="{BB962C8B-B14F-4D97-AF65-F5344CB8AC3E}">
        <p14:creationId xmlns:p14="http://schemas.microsoft.com/office/powerpoint/2010/main" val="416353344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zh-CN" altLang="zh-CN" b="1" dirty="0"/>
              <a:t>症状</a:t>
            </a:r>
            <a:endParaRPr lang="zh-CN" altLang="en-US" dirty="0"/>
          </a:p>
        </p:txBody>
      </p:sp>
      <p:sp>
        <p:nvSpPr>
          <p:cNvPr id="3" name="内容占位符 2"/>
          <p:cNvSpPr>
            <a:spLocks noGrp="1"/>
          </p:cNvSpPr>
          <p:nvPr>
            <p:ph sz="quarter" idx="1"/>
          </p:nvPr>
        </p:nvSpPr>
        <p:spPr>
          <a:xfrm>
            <a:off x="457200" y="1600200"/>
            <a:ext cx="8003232" cy="4873752"/>
          </a:xfrm>
        </p:spPr>
        <p:txBody>
          <a:bodyPr>
            <a:normAutofit/>
          </a:bodyPr>
          <a:lstStyle/>
          <a:p>
            <a:r>
              <a:rPr lang="zh-CN" altLang="zh-CN" b="1" dirty="0"/>
              <a:t>蠕形螨症状可分为两型。</a:t>
            </a:r>
          </a:p>
          <a:p>
            <a:r>
              <a:rPr lang="zh-CN" altLang="zh-CN" b="1" dirty="0">
                <a:solidFill>
                  <a:srgbClr val="FF0000"/>
                </a:solidFill>
              </a:rPr>
              <a:t>鳞屑型：</a:t>
            </a:r>
            <a:r>
              <a:rPr lang="zh-CN" altLang="zh-CN" b="1" dirty="0"/>
              <a:t>主要是在眼睑及其周围、额部、嘴唇、颈下部、肘部、趾间等处发生脱毛、秃斑，界限明显，并伴有皮肤轻度潮红和麸皮状屑皮，皮肤可有粗糙和龟裂，有的可见有小结节。皮肤可变成灰白色，患部不痒。有的可长时间保持原型。</a:t>
            </a:r>
          </a:p>
          <a:p>
            <a:r>
              <a:rPr lang="zh-CN" altLang="zh-CN" b="1" dirty="0">
                <a:solidFill>
                  <a:srgbClr val="FF0000"/>
                </a:solidFill>
              </a:rPr>
              <a:t>脓疱型：</a:t>
            </a:r>
            <a:r>
              <a:rPr lang="zh-CN" altLang="zh-CN" b="1" dirty="0"/>
              <a:t>感染蠕形螨后，首先多在股内侧下腹部见有红色小丘疹。几天后变为小的脓肿，重者可见有腹下股内侧大面积红白相间的小突起，并散布特有的臭味。病犬可表现不安，并有痒感。大量蠕形螨寄生时，可导致全身皮肤感染，被毛脱落，脓疱破溃后形成溃疡，并可继发细菌感染，出现全身症状，重者可导致死亡。</a:t>
            </a:r>
            <a:endParaRPr lang="zh-CN" altLang="en-US" b="1" dirty="0"/>
          </a:p>
        </p:txBody>
      </p:sp>
    </p:spTree>
    <p:extLst>
      <p:ext uri="{BB962C8B-B14F-4D97-AF65-F5344CB8AC3E}">
        <p14:creationId xmlns:p14="http://schemas.microsoft.com/office/powerpoint/2010/main" val="148598265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标题 17409"/>
          <p:cNvSpPr>
            <a:spLocks noGrp="1" noChangeArrowheads="1"/>
          </p:cNvSpPr>
          <p:nvPr>
            <p:ph type="title"/>
          </p:nvPr>
        </p:nvSpPr>
        <p:spPr>
          <a:xfrm>
            <a:off x="5652120" y="548680"/>
            <a:ext cx="1760038" cy="1143000"/>
          </a:xfrm>
        </p:spPr>
        <p:txBody>
          <a:bodyPr/>
          <a:lstStyle/>
          <a:p>
            <a:r>
              <a:rPr lang="zh-CN" altLang="zh-CN" b="1" dirty="0">
                <a:solidFill>
                  <a:srgbClr val="FF0000"/>
                </a:solidFill>
              </a:rPr>
              <a:t>脓疱型</a:t>
            </a:r>
            <a:endParaRPr lang="zh-CN" altLang="zh-CN" dirty="0" smtClean="0"/>
          </a:p>
        </p:txBody>
      </p:sp>
      <p:pic>
        <p:nvPicPr>
          <p:cNvPr id="16386" name="内容占位符 17410" descr="蠕形螨病"/>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179512" y="3873779"/>
            <a:ext cx="4276374" cy="2984221"/>
          </a:xfrm>
        </p:spPr>
      </p:pic>
      <p:pic>
        <p:nvPicPr>
          <p:cNvPr id="5" name="内容占位符 20481" descr="蠕形螨病4"/>
          <p:cNvPicPr>
            <a:picLocks noChangeAspect="1" noChangeArrowheads="1"/>
          </p:cNvPicPr>
          <p:nvPr/>
        </p:nvPicPr>
        <p:blipFill rotWithShape="1">
          <a:blip r:embed="rId3">
            <a:extLst>
              <a:ext uri="{28A0092B-C50C-407E-A947-70E740481C1C}">
                <a14:useLocalDpi xmlns:a14="http://schemas.microsoft.com/office/drawing/2010/main" val="0"/>
              </a:ext>
            </a:extLst>
          </a:blip>
          <a:srcRect l="29513" t="4400" b="18725"/>
          <a:stretch/>
        </p:blipFill>
        <p:spPr>
          <a:xfrm>
            <a:off x="4572000" y="2081952"/>
            <a:ext cx="4300282" cy="4752203"/>
          </a:xfrm>
          <a:prstGeom prst="rect">
            <a:avLst/>
          </a:prstGeom>
        </p:spPr>
      </p:pic>
      <p:pic>
        <p:nvPicPr>
          <p:cNvPr id="6" name="图片 5" descr="]N)%SEBQOM8IB3)MC8OI)_O"/>
          <p:cNvPicPr/>
          <p:nvPr/>
        </p:nvPicPr>
        <p:blipFill>
          <a:blip r:embed="rId4">
            <a:extLst>
              <a:ext uri="{28A0092B-C50C-407E-A947-70E740481C1C}">
                <a14:useLocalDpi xmlns:a14="http://schemas.microsoft.com/office/drawing/2010/main" val="0"/>
              </a:ext>
            </a:extLst>
          </a:blip>
          <a:srcRect/>
          <a:stretch>
            <a:fillRect/>
          </a:stretch>
        </p:blipFill>
        <p:spPr bwMode="auto">
          <a:xfrm>
            <a:off x="323528" y="11517"/>
            <a:ext cx="5112568" cy="3710938"/>
          </a:xfrm>
          <a:prstGeom prst="rect">
            <a:avLst/>
          </a:prstGeom>
          <a:noFill/>
          <a:ln>
            <a:noFill/>
          </a:ln>
        </p:spPr>
      </p:pic>
    </p:spTree>
    <p:extLst>
      <p:ext uri="{BB962C8B-B14F-4D97-AF65-F5344CB8AC3E}">
        <p14:creationId xmlns:p14="http://schemas.microsoft.com/office/powerpoint/2010/main" val="654878307"/>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凸显">
  <a:themeElements>
    <a:clrScheme name="凸显">
      <a:dk1>
        <a:sysClr val="windowText" lastClr="000000"/>
      </a:dk1>
      <a:lt1>
        <a:sysClr val="window" lastClr="FFFFFF"/>
      </a:lt1>
      <a:dk2>
        <a:srgbClr val="575F6D"/>
      </a:dk2>
      <a:lt2>
        <a:srgbClr val="FFF39D"/>
      </a:lt2>
      <a:accent1>
        <a:srgbClr val="FE8637"/>
      </a:accent1>
      <a:accent2>
        <a:srgbClr val="7598D9"/>
      </a:accent2>
      <a:accent3>
        <a:srgbClr val="B32C16"/>
      </a:accent3>
      <a:accent4>
        <a:srgbClr val="F5CD2D"/>
      </a:accent4>
      <a:accent5>
        <a:srgbClr val="AEBAD5"/>
      </a:accent5>
      <a:accent6>
        <a:srgbClr val="777C84"/>
      </a:accent6>
      <a:hlink>
        <a:srgbClr val="D2611C"/>
      </a:hlink>
      <a:folHlink>
        <a:srgbClr val="3B435B"/>
      </a:folHlink>
    </a:clrScheme>
    <a:fontScheme name="凸显">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凸显">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shade val="58000"/>
                <a:satMod val="125000"/>
              </a:schemeClr>
            </a:gs>
            <a:gs pos="40000">
              <a:schemeClr val="phClr">
                <a:tint val="90000"/>
                <a:shade val="90000"/>
                <a:satMod val="120000"/>
              </a:schemeClr>
            </a:gs>
            <a:gs pos="100000">
              <a:schemeClr val="phClr">
                <a:tint val="50000"/>
              </a:schemeClr>
            </a:gs>
          </a:gsLst>
          <a:lin ang="16200000" scaled="1"/>
        </a:gradFill>
        <a:blipFill>
          <a:blip xmlns:r="http://schemas.openxmlformats.org/officeDocument/2006/relationships" r:embed="rId1">
            <a:duotone>
              <a:schemeClr val="phClr">
                <a:shade val="80000"/>
              </a:schemeClr>
              <a:schemeClr val="phClr">
                <a:tint val="91000"/>
              </a:schemeClr>
            </a:duotone>
          </a:blip>
          <a:tile tx="0" ty="0" sx="40000" sy="50000" flip="y"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729</Words>
  <Application>Microsoft Office PowerPoint</Application>
  <PresentationFormat>全屏显示(4:3)</PresentationFormat>
  <Paragraphs>28</Paragraphs>
  <Slides>16</Slides>
  <Notes>0</Notes>
  <HiddenSlides>0</HiddenSlides>
  <MMClips>0</MMClips>
  <ScaleCrop>false</ScaleCrop>
  <HeadingPairs>
    <vt:vector size="4" baseType="variant">
      <vt:variant>
        <vt:lpstr>主题</vt:lpstr>
      </vt:variant>
      <vt:variant>
        <vt:i4>1</vt:i4>
      </vt:variant>
      <vt:variant>
        <vt:lpstr>幻灯片标题</vt:lpstr>
      </vt:variant>
      <vt:variant>
        <vt:i4>16</vt:i4>
      </vt:variant>
    </vt:vector>
  </HeadingPairs>
  <TitlesOfParts>
    <vt:vector size="17" baseType="lpstr">
      <vt:lpstr>凸显</vt:lpstr>
      <vt:lpstr>任务3   常见外寄生虫病的防治</vt:lpstr>
      <vt:lpstr>犬蠕形螨病</vt:lpstr>
      <vt:lpstr>PowerPoint 演示文稿</vt:lpstr>
      <vt:lpstr>病原</vt:lpstr>
      <vt:lpstr>生活史</vt:lpstr>
      <vt:lpstr>PowerPoint 演示文稿</vt:lpstr>
      <vt:lpstr>蠕形螨</vt:lpstr>
      <vt:lpstr>症状</vt:lpstr>
      <vt:lpstr>脓疱型</vt:lpstr>
      <vt:lpstr>鳞屑型</vt:lpstr>
      <vt:lpstr>诊断要点</vt:lpstr>
      <vt:lpstr>                                         蠕形螨</vt:lpstr>
      <vt:lpstr> 防治方法</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任务3   常见外寄生虫病的防治</dc:title>
  <dc:creator>丁晓</dc:creator>
  <cp:lastModifiedBy>丁晓</cp:lastModifiedBy>
  <cp:revision>1</cp:revision>
  <dcterms:created xsi:type="dcterms:W3CDTF">2021-01-28T05:07:09Z</dcterms:created>
  <dcterms:modified xsi:type="dcterms:W3CDTF">2021-01-28T05:07:30Z</dcterms:modified>
</cp:coreProperties>
</file>