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1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胃切开术操作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709610"/>
            <a:ext cx="7776864" cy="4873752"/>
          </a:xfrm>
        </p:spPr>
        <p:txBody>
          <a:bodyPr/>
          <a:lstStyle/>
          <a:p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胃内异物、胃扭转、胃扩张、胃壁坏死、肿瘤和溃疡等。</a:t>
            </a: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C61404C2-D3C9-4832-BDC8-1DE0061BDFD2}"/>
              </a:ext>
            </a:extLst>
          </p:cNvPr>
          <p:cNvSpPr txBox="1">
            <a:spLocks/>
          </p:cNvSpPr>
          <p:nvPr/>
        </p:nvSpPr>
        <p:spPr>
          <a:xfrm>
            <a:off x="683568" y="476672"/>
            <a:ext cx="7467600" cy="78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45724" y="2012848"/>
            <a:ext cx="8075240" cy="4873752"/>
          </a:xfrm>
        </p:spPr>
        <p:txBody>
          <a:bodyPr/>
          <a:lstStyle/>
          <a:p>
            <a:r>
              <a:rPr lang="zh-CN" altLang="zh-CN" sz="2800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全身麻醉，仰卧保定，最好实施吸入麻醉。气管插管，以保证呼吸道通畅，防止胃内容物物逆流误咽。</a:t>
            </a: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7B9E9CA1-8954-4ACE-917A-7F7D618C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二、麻醉与保定</a:t>
            </a:r>
          </a:p>
        </p:txBody>
      </p:sp>
    </p:spTree>
    <p:extLst>
      <p:ext uri="{BB962C8B-B14F-4D97-AF65-F5344CB8AC3E}">
        <p14:creationId xmlns:p14="http://schemas.microsoft.com/office/powerpoint/2010/main" val="31397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脐前腹中线切口。剑壮软骨后脐前腹中线切开皮肤和腹膜。切口长度因动物</a:t>
            </a:r>
            <a:r>
              <a:rPr lang="zh-CN" altLang="zh-CN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体型、年龄大小及动物品种、疾病性质的不同而异。幼犬、小型犬和猫的切口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可从剑壮突到耻骨前缘；胃扭转及胸廓深的犬腹壁切口均可延长到脐后</a:t>
            </a:r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4~5cm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处。</a:t>
            </a: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="" xmlns:a16="http://schemas.microsoft.com/office/drawing/2014/main" id="{6A05DE79-7516-482B-AE16-EB618B2BCFD8}"/>
              </a:ext>
            </a:extLst>
          </p:cNvPr>
          <p:cNvSpPr txBox="1">
            <a:spLocks/>
          </p:cNvSpPr>
          <p:nvPr/>
        </p:nvSpPr>
        <p:spPr>
          <a:xfrm>
            <a:off x="539552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三、术式</a:t>
            </a:r>
          </a:p>
        </p:txBody>
      </p:sp>
    </p:spTree>
    <p:extLst>
      <p:ext uri="{BB962C8B-B14F-4D97-AF65-F5344CB8AC3E}">
        <p14:creationId xmlns:p14="http://schemas.microsoft.com/office/powerpoint/2010/main" val="1498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在胃的腹面胃大弯与胃小弯之间的预定切开线两端，用艾利氏钳夹持胃壁的浆膜肌层，或用</a:t>
            </a:r>
            <a:r>
              <a:rPr lang="en-US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丝线在预定切开线的两端，通过浆膜肌层缝合两根牵引线。用艾利氏钳或两牵引线向后牵引胃壁，使胃壁显露于切口之外。用数块温生理盐水纱布垫填塞在胃和腹壁切口之间，以抬高胃壁，使其与腹腔内其他器官隔离开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015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794E701-07DD-43FA-8523-60DF14DB3C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胃的切口位于胃腹面的胃体部，在胃大弯和胃小弯之间的血管稀少区内纵向切开胃壁。先用手术刀在胃壁上向胃腔内戳一小口，退出手术刀，改用手术剪通过胃壁小切口扩大切口。胃壁切口长度视需要而定，对胃腔各部检查时的切口长度要足够大。胃壁切开后，胃内容物物流出，清除胃内容物后进行胃腔检查，应包括胃体部、胃底部、幽门、幽门窦及贲门部。检查有无异物、肿瘤、溃疡、炎症及胃壁是否坏死等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207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BA5BE2B-247B-4C4C-B2A5-B69FF1E55E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algn="just"/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胃壁切口的缝合，第一层用可吸收缝线进行粘膜层的连续内翻缝合，清除胃壁切口缘上的血凝块及污物后，用可吸收缝线进行浆膜肌层的连续伦勃特式缝合。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18191EC9-5A57-4C69-9CBF-E3D970F188A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39752" y="2852936"/>
            <a:ext cx="446449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7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FB2226D-EBA2-486C-94E7-88E9446A39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zh-CN" b="1" kern="10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拆除胃壁上的牵引线或除去艾利氏钳，清理除去隔离的纱布垫后，用温生理盐水对腹腔进行灌洗，然后转入无菌手术操作，最后缝合腹部切口。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866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zh-CN" altLang="zh-CN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【术后护理】</a:t>
            </a:r>
            <a:endParaRPr lang="en-US" altLang="zh-CN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zh-CN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创口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处做保护绷带，全身应用抗生素，禁水禁食，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周内限制剧烈运动。</a:t>
            </a:r>
          </a:p>
          <a:p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【注意事项】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术后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24h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内禁饲、限饮。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24h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后给予少量肉汤或牛奶，正常饮水。术后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3d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可以给予软的易消化的食物，应少量多次喂给。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注意观察术后动物是否发生水、电解质代谢紊乱及酸碱平衡失调，必要时应予以纠正。</a:t>
            </a:r>
          </a:p>
          <a:p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佩戴伊丽莎白项圈，连续应用抗生素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7d</a:t>
            </a:r>
            <a:r>
              <a:rPr lang="zh-CN" altLang="zh-CN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b="1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99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532</Words>
  <Application>Microsoft Office PowerPoint</Application>
  <PresentationFormat>全屏显示(4:3)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凸显</vt:lpstr>
      <vt:lpstr>任务4  胃切开术操作</vt:lpstr>
      <vt:lpstr>PowerPoint 演示文稿</vt:lpstr>
      <vt:lpstr>二、麻醉与保定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14</cp:revision>
  <dcterms:created xsi:type="dcterms:W3CDTF">2020-08-23T01:44:59Z</dcterms:created>
  <dcterms:modified xsi:type="dcterms:W3CDTF">2020-11-22T02:33:16Z</dcterms:modified>
</cp:coreProperties>
</file>