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300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407087-9958-4DB3-ADB0-D83DE15D9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123D3C-287F-4A68-9050-22D6E1735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57AABC-C230-4529-9E8E-3035C2A4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55EF3-7721-4F8B-B69B-75D8BE2E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EE9053-2AFB-48CF-A331-6C3EFFE3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AE2EB1-F3E3-45B7-A404-041FE2C6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DF8EC8-F975-4FB6-8F37-6B17A5E64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242765-5122-44B4-AAF9-9743058D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513122-85AD-438E-B879-6B6F50F9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BAD00E-43DA-4B7F-8D2E-3A8B658B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85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18EE6A6-A13C-44B4-9252-CC0A587D5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7BA877-6AB5-4097-9EB3-51C53BFB6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0BF087-D2BE-4E2C-B4AE-A0CD10B73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0CCBA7-6A4F-4E05-8572-DEBF3DF4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207DB2-64FD-4FE3-9ABE-ADB2E10C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73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A327D7-D3C4-45BA-AD12-53EFA7CD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09A06B-60F6-4181-9F1D-513CDE01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50C189-3244-46A2-8F9B-73EC040A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B4E56A-EB88-4128-8B0F-7E0A63CA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4190C2-E8EC-483A-8AE8-D24C0BB6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06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2F6BE-C05D-4523-ACC4-FB730F46E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A6B322-6182-4F68-B6D5-AF62B32A7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B35495-2547-448C-B838-8CE21F90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902F57-CE16-4831-BE08-C9325FF3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3439E8-300C-49B7-B7A9-1B2F0468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77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BB834-15AD-4ED4-9A45-3A9ED5BF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C9500E-B9BE-4A75-B94A-54F3BB657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27EB31-C6BD-419B-B373-DA050B482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848EF6-2CB0-4CC9-AE1B-C9392136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A1C0EC-2D1C-4AED-BA40-23E3FABC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FE2F5E-9B55-46D1-A7C7-B2D3A27B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51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CC3D3-FEAE-4BE2-B0D1-E07BC40CB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0CD17-222E-4828-B46C-F6D7C64AC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56CB367-A6FB-4B48-BE87-C981891E8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2B7EB6-D7CA-44AC-AB22-63AB52552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50E5786-C5A7-40A4-8BC9-B1F02F75D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F53D665-C7B1-4462-9B51-8C5739E7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0E1D84E-8C55-4F43-BC3B-B6442E89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A054DF0-286F-43A7-A973-19B035E4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3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EBAEB-0CB3-4FA9-B707-A7CB1383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4908B2A-31F4-4A4B-B0D0-7A641E81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7B5E583-094D-46BA-895E-DEB26A71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E87FEC-07C6-46EB-A33D-E9AE3489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43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771DF3B-DB3B-4620-AFF5-7764C644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2B765EE-D88E-4909-A94B-02C2FB09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E0E692-2398-4462-A5F1-01DF24AC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0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5D2D1-895C-4A3F-A6FF-EC4AF60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1A0D0-BC21-41E6-ADA0-C446DF689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19B2A4-CB62-4532-BF0B-D89E504A4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328A29-FE4F-49D8-8475-F5205F4D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F3A8B8-BCF7-40A1-B970-BCD87E59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329C44-7A22-425C-959E-8FB9EFEC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43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1E8CB9-EAD1-4D6C-8FC3-27C514729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A95AF29-E4B6-4D19-A306-842AD7D0D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B1D419-4FCF-4148-B8B8-16D86A592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925E7-F786-49BF-926D-3BC8AC4AB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202493-D7A3-4692-84C1-5E734E77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9AAFCD-2217-43A9-8576-590D9CAB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5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262846-A4A4-4408-A029-CFC596BD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D560DE-E7BF-4C39-8D85-D4C38D9F1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A5BC92-491E-40CF-AD0B-8F9483696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C0C5FC-F0F7-4CE4-BC00-AEAB82BF7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20FCB1-9E31-4517-B08D-F7EBBC8D6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2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精、卵细胞的结构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22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一、精子形态结构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形态似蝌蚪， 分三部分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头部。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包括核和顶体。核内含有遗传物质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DNA;</a:t>
            </a: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顶体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内能释放顶体素、透明质酸酶、放射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冠穿透酶三种水解酶，在精子受精时起到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很大作用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颈部。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最为脆弱，环境不适易断裂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尾部。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分中段、主段和末段</a:t>
            </a:r>
            <a:endParaRPr lang="zh-CN" altLang="en-US" sz="2400" dirty="0"/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u=2771818578,3507018061&amp;fm=23&amp;gp=0">
            <a:extLst>
              <a:ext uri="{FF2B5EF4-FFF2-40B4-BE49-F238E27FC236}">
                <a16:creationId xmlns:a16="http://schemas.microsoft.com/office/drawing/2014/main" id="{F3D212AE-6090-4EC4-942C-E3EAADD57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33" y="4228123"/>
            <a:ext cx="44640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牛精子形态结构图">
            <a:extLst>
              <a:ext uri="{FF2B5EF4-FFF2-40B4-BE49-F238E27FC236}">
                <a16:creationId xmlns:a16="http://schemas.microsoft.com/office/drawing/2014/main" id="{F7E327FF-FC46-4BDD-8DD8-8A19E238C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33" y="1343818"/>
            <a:ext cx="2813367" cy="275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8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精子的形成过程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709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精子是在雄性动物睾丸里的曲精细管产生的</a:t>
            </a:r>
            <a:r>
              <a:rPr lang="en-US" altLang="zh-CN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曲精细管内有生精细胞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en-US" altLang="zh-CN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个生精细胞经过减数分裂形成</a:t>
            </a:r>
            <a:r>
              <a:rPr lang="en-US" altLang="zh-CN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个精子</a:t>
            </a:r>
            <a:r>
              <a:rPr lang="zh-CN" altLang="zh-CN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endParaRPr lang="zh-CN" alt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>
            <a:extLst>
              <a:ext uri="{FF2B5EF4-FFF2-40B4-BE49-F238E27FC236}">
                <a16:creationId xmlns:a16="http://schemas.microsoft.com/office/drawing/2014/main" id="{1565D060-3346-41A1-84D4-35AA5032DD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6" b="49727"/>
          <a:stretch/>
        </p:blipFill>
        <p:spPr>
          <a:xfrm>
            <a:off x="1239723" y="2486924"/>
            <a:ext cx="9712554" cy="37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2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846</TotalTime>
  <Words>116</Words>
  <Application>Microsoft Office PowerPoint</Application>
  <PresentationFormat>宽屏</PresentationFormat>
  <Paragraphs>15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宋体</vt:lpstr>
      <vt:lpstr>Arial</vt:lpstr>
      <vt:lpstr>Office 主题​​</vt:lpstr>
      <vt:lpstr>精、卵细胞的结构</vt:lpstr>
      <vt:lpstr>精子的形成过程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36</cp:revision>
  <dcterms:created xsi:type="dcterms:W3CDTF">2019-09-17T02:06:43Z</dcterms:created>
  <dcterms:modified xsi:type="dcterms:W3CDTF">2020-11-22T15:27:28Z</dcterms:modified>
</cp:coreProperties>
</file>