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13" r:id="rId2"/>
    <p:sldId id="286" r:id="rId3"/>
    <p:sldId id="284" r:id="rId4"/>
    <p:sldId id="322" r:id="rId5"/>
    <p:sldId id="326" r:id="rId6"/>
    <p:sldId id="316" r:id="rId7"/>
    <p:sldId id="282" r:id="rId8"/>
    <p:sldId id="258" r:id="rId9"/>
    <p:sldId id="263" r:id="rId10"/>
    <p:sldId id="299" r:id="rId11"/>
    <p:sldId id="301" r:id="rId12"/>
    <p:sldId id="321" r:id="rId13"/>
    <p:sldId id="291" r:id="rId14"/>
    <p:sldId id="314" r:id="rId15"/>
    <p:sldId id="324" r:id="rId16"/>
    <p:sldId id="325" r:id="rId17"/>
    <p:sldId id="309" r:id="rId18"/>
    <p:sldId id="26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FC000"/>
    <a:srgbClr val="A6A6A6"/>
    <a:srgbClr val="0070C0"/>
    <a:srgbClr val="3BDDBA"/>
    <a:srgbClr val="FBF8F3"/>
    <a:srgbClr val="62C3EF"/>
    <a:srgbClr val="F7AB6F"/>
    <a:srgbClr val="FF6AA9"/>
    <a:srgbClr val="3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3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77" y="8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060BA-E17C-459B-9AFF-CA37D74A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183506-3F33-434E-A022-525AFBC5D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7BA79C-7974-4B71-B882-F5CC71E9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937689-5AA9-47EE-BF2F-D39598D2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330-F4C5-4FCF-A52E-F0A305D6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1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DB3E5-825A-43AF-A6F7-AE166245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E5463A-B7AA-4A1F-BD73-36C882FC8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B86A65-E495-4281-B0E7-4E79D17F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333F8F-02AD-46F4-9D71-A4C4736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D8140E-27A1-4ED9-BDC0-8450D5A6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18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2F8C3B-8FBF-43A2-AB5C-7F3378200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D09601-B83F-4AC5-8479-92553A406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B13C9-BA86-403C-8BA5-3287E245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8FEFE-6E0E-4318-8976-A38AD95F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52487-A168-4684-A52D-9DDA52BA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40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E76CD-DF02-417A-A4AB-3D5F63C1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5D5CF-8393-4D11-8EC7-4984CA437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B66B35-37F2-4060-A85B-8725389C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62123-B9C0-440E-AD52-900BF232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8E91F2-0385-48F6-B19A-9A83A42D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7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BE8ED-6D05-490F-AFD0-A4BC0C78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A22E02-0068-46CF-A042-CA6D53E0F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748D74-741B-43D3-9B80-69A94972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EEA57-AB53-45BE-96C8-8D75F3AA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A62A8-FE8A-4A66-BE39-5D0D5F48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8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1457E-D1E1-42CF-9CA9-CBADE142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B43130-8EA6-4C13-99D5-7173193A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59DA26-D952-4F21-8197-C532C926E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ACA01C-02D5-4738-AA3F-3351B11D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4F4994-108C-4C8B-A0F4-9A3C43DC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071E71-D64B-47C7-BE6B-ABB8C770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6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D555B-F05E-41DB-87FE-178BC99E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DDB11A-F189-44FB-89EF-AFBEBD6C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87EEEB-C5F0-4677-9222-8DFDDDD68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6F8366-A144-4313-81D2-648024BAB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D6301E-B787-43A3-8FD0-B23720778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70EC9A-A8B1-4F09-9B39-DD0CFAD2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1CDEA1-8556-4851-93BC-154E9A6D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4DD714E-CF3E-4082-9C86-EDEF65B8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12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1B2011-D939-4B46-BB97-1AADC425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92A041-9312-4C14-B664-76E1A6DF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7809F3-ACE6-4724-8E83-E5BDB03A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44B149-4451-4EDB-A8B4-22D2CA4E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81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AF499D-5F16-4AB2-BCDA-D611D2AA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EBA893-6C87-4D0C-A241-C020DCD3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A69B39-1F42-4124-980C-12C61E15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08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EC970-EBAE-447E-BAB1-19A5049F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D6223-A82E-4EF0-9284-E4448FDB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A6CEEF-66C7-48B4-AD9B-751E78810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6FC716-FD07-49BA-A098-FAF1F2C3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B1A366-4D98-4B19-A74C-1D056086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EDC69F-38FB-4DA0-BE78-5971BACC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3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804EB-C631-4DFF-8FBA-E4552E05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7862E7-A42C-4FAE-A6E4-E234380CC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462D35-CDBD-4AC0-A815-3DD1C682F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785CFB-CBC8-4447-BF43-1828D6EF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9CCE7F-03C4-438A-942C-F77722A7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6869AF-3F20-446F-AB0D-89B5C7CA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9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0566A8-2649-40F5-B4B0-AAD09CF6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ADC045-7A32-4CD2-BCA2-0BDD80842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737D05-2BA3-4926-B592-AB5377C11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D51295-9EDF-4A96-B92F-79053A60E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689683-5C5F-4022-9F44-6B1690DB9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6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mage.baidu.com/search/detail?ct=503316480&amp;z=&amp;tn=baiduimagedetail&amp;ipn=d&amp;word=%E6%8F%90%E9%97%AE&amp;step_word=&amp;ie=utf-8&amp;in=&amp;cl=2&amp;lm=-1&amp;st=-1&amp;hd=&amp;latest=&amp;copyright=&amp;cs=314561974,419002755&amp;os=2963583069,3808351997&amp;simid=3417443738,184230114&amp;pn=2&amp;rn=1&amp;di=92070&amp;ln=1528&amp;fr=&amp;fmq=1590258633862_R&amp;ic=&amp;s=undefined&amp;se=&amp;sme=&amp;tab=0&amp;width=&amp;height=&amp;face=undefined&amp;is=0,0&amp;istype=2&amp;ist=&amp;jit=&amp;bdtype=0&amp;spn=0&amp;pi=0&amp;gsm=0&amp;objurl=http%3A%2F%2F9247836.s21i-9.faiusr.com%2F2%2Fabuiabacgaagn7-xuauoof7lmaew9gq49gq.jpg&amp;rpstart=0&amp;rpnum=0&amp;adpicid=0&amp;force=undefine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E7138B0-7DB7-4FF3-BEC4-3C82B26AF9D1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08" name="Freeform 307">
              <a:extLst>
                <a:ext uri="{FF2B5EF4-FFF2-40B4-BE49-F238E27FC236}">
                  <a16:creationId xmlns:a16="http://schemas.microsoft.com/office/drawing/2014/main" id="{2D8E2A3B-75F4-4921-AA76-6770FB88A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08">
              <a:extLst>
                <a:ext uri="{FF2B5EF4-FFF2-40B4-BE49-F238E27FC236}">
                  <a16:creationId xmlns:a16="http://schemas.microsoft.com/office/drawing/2014/main" id="{BA8CCF0A-D5ED-4415-9E1F-67E5CE86C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210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309">
              <a:extLst>
                <a:ext uri="{FF2B5EF4-FFF2-40B4-BE49-F238E27FC236}">
                  <a16:creationId xmlns:a16="http://schemas.microsoft.com/office/drawing/2014/main" id="{D01B196F-D74E-40F4-95FB-FB471E2C6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>
              <a:extLst>
                <a:ext uri="{FF2B5EF4-FFF2-40B4-BE49-F238E27FC236}">
                  <a16:creationId xmlns:a16="http://schemas.microsoft.com/office/drawing/2014/main" id="{A5A06D8B-B404-4B54-ACF6-EABA9D839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>
              <a:extLst>
                <a:ext uri="{FF2B5EF4-FFF2-40B4-BE49-F238E27FC236}">
                  <a16:creationId xmlns:a16="http://schemas.microsoft.com/office/drawing/2014/main" id="{4BB8A43B-CC85-433B-AFCA-6244BF77D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>
              <a:extLst>
                <a:ext uri="{FF2B5EF4-FFF2-40B4-BE49-F238E27FC236}">
                  <a16:creationId xmlns:a16="http://schemas.microsoft.com/office/drawing/2014/main" id="{F47D6CFF-9D03-4402-B718-E3952B18E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>
              <a:extLst>
                <a:ext uri="{FF2B5EF4-FFF2-40B4-BE49-F238E27FC236}">
                  <a16:creationId xmlns:a16="http://schemas.microsoft.com/office/drawing/2014/main" id="{BD7DA465-B4DD-460A-9737-8487645BE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>
              <a:extLst>
                <a:ext uri="{FF2B5EF4-FFF2-40B4-BE49-F238E27FC236}">
                  <a16:creationId xmlns:a16="http://schemas.microsoft.com/office/drawing/2014/main" id="{6A56DC70-0541-4CE9-98D8-FCBF8A037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5">
              <a:extLst>
                <a:ext uri="{FF2B5EF4-FFF2-40B4-BE49-F238E27FC236}">
                  <a16:creationId xmlns:a16="http://schemas.microsoft.com/office/drawing/2014/main" id="{3AA94948-9938-4E02-A501-BDD33A034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>
              <a:extLst>
                <a:ext uri="{FF2B5EF4-FFF2-40B4-BE49-F238E27FC236}">
                  <a16:creationId xmlns:a16="http://schemas.microsoft.com/office/drawing/2014/main" id="{4272491C-CDCF-43BB-AB35-532A6270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>
              <a:extLst>
                <a:ext uri="{FF2B5EF4-FFF2-40B4-BE49-F238E27FC236}">
                  <a16:creationId xmlns:a16="http://schemas.microsoft.com/office/drawing/2014/main" id="{523DDACB-64F3-44F8-851E-3CBDBD185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8">
              <a:extLst>
                <a:ext uri="{FF2B5EF4-FFF2-40B4-BE49-F238E27FC236}">
                  <a16:creationId xmlns:a16="http://schemas.microsoft.com/office/drawing/2014/main" id="{1AEC2F4D-88CF-4471-9FC1-4B4162DED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>
              <a:extLst>
                <a:ext uri="{FF2B5EF4-FFF2-40B4-BE49-F238E27FC236}">
                  <a16:creationId xmlns:a16="http://schemas.microsoft.com/office/drawing/2014/main" id="{63EFCC26-9292-40AF-8271-465948865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>
              <a:extLst>
                <a:ext uri="{FF2B5EF4-FFF2-40B4-BE49-F238E27FC236}">
                  <a16:creationId xmlns:a16="http://schemas.microsoft.com/office/drawing/2014/main" id="{B92D2021-906C-4EFC-80C4-C28C005CB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>
              <a:extLst>
                <a:ext uri="{FF2B5EF4-FFF2-40B4-BE49-F238E27FC236}">
                  <a16:creationId xmlns:a16="http://schemas.microsoft.com/office/drawing/2014/main" id="{C4EC96EE-9B88-4F54-8199-CF10625B5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>
              <a:extLst>
                <a:ext uri="{FF2B5EF4-FFF2-40B4-BE49-F238E27FC236}">
                  <a16:creationId xmlns:a16="http://schemas.microsoft.com/office/drawing/2014/main" id="{9FED5BA6-F62D-4E03-9124-6D33EA5EF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>
              <a:extLst>
                <a:ext uri="{FF2B5EF4-FFF2-40B4-BE49-F238E27FC236}">
                  <a16:creationId xmlns:a16="http://schemas.microsoft.com/office/drawing/2014/main" id="{80058862-BC90-4D74-85C3-A7946B9EC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324">
              <a:extLst>
                <a:ext uri="{FF2B5EF4-FFF2-40B4-BE49-F238E27FC236}">
                  <a16:creationId xmlns:a16="http://schemas.microsoft.com/office/drawing/2014/main" id="{0578663B-A732-49CE-A062-C84E18EF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Rectangle 325">
              <a:extLst>
                <a:ext uri="{FF2B5EF4-FFF2-40B4-BE49-F238E27FC236}">
                  <a16:creationId xmlns:a16="http://schemas.microsoft.com/office/drawing/2014/main" id="{7CEA65DF-1E20-4A0C-B506-9F7CCC1E3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26">
              <a:extLst>
                <a:ext uri="{FF2B5EF4-FFF2-40B4-BE49-F238E27FC236}">
                  <a16:creationId xmlns:a16="http://schemas.microsoft.com/office/drawing/2014/main" id="{CD192371-7E38-4C9B-A5A7-4F80277D3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327">
              <a:extLst>
                <a:ext uri="{FF2B5EF4-FFF2-40B4-BE49-F238E27FC236}">
                  <a16:creationId xmlns:a16="http://schemas.microsoft.com/office/drawing/2014/main" id="{72E79F76-38F4-42D2-A09F-8F128594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328">
              <a:extLst>
                <a:ext uri="{FF2B5EF4-FFF2-40B4-BE49-F238E27FC236}">
                  <a16:creationId xmlns:a16="http://schemas.microsoft.com/office/drawing/2014/main" id="{F1CDF2DA-7C46-47A7-BC62-37591EEC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>
              <a:extLst>
                <a:ext uri="{FF2B5EF4-FFF2-40B4-BE49-F238E27FC236}">
                  <a16:creationId xmlns:a16="http://schemas.microsoft.com/office/drawing/2014/main" id="{F2CDE2CE-6C78-45B5-805B-E8C3A2E3F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30">
              <a:extLst>
                <a:ext uri="{FF2B5EF4-FFF2-40B4-BE49-F238E27FC236}">
                  <a16:creationId xmlns:a16="http://schemas.microsoft.com/office/drawing/2014/main" id="{FE8EBE89-249F-462E-8858-BE0A13434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>
              <a:extLst>
                <a:ext uri="{FF2B5EF4-FFF2-40B4-BE49-F238E27FC236}">
                  <a16:creationId xmlns:a16="http://schemas.microsoft.com/office/drawing/2014/main" id="{865C600E-913C-4F37-9EA2-9D1744D65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>
              <a:extLst>
                <a:ext uri="{FF2B5EF4-FFF2-40B4-BE49-F238E27FC236}">
                  <a16:creationId xmlns:a16="http://schemas.microsoft.com/office/drawing/2014/main" id="{528603F9-FD0B-416C-A732-01B2B5155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>
              <a:extLst>
                <a:ext uri="{FF2B5EF4-FFF2-40B4-BE49-F238E27FC236}">
                  <a16:creationId xmlns:a16="http://schemas.microsoft.com/office/drawing/2014/main" id="{16D7B8BC-CDE9-4854-B21F-C05A2E5E5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>
              <a:extLst>
                <a:ext uri="{FF2B5EF4-FFF2-40B4-BE49-F238E27FC236}">
                  <a16:creationId xmlns:a16="http://schemas.microsoft.com/office/drawing/2014/main" id="{B4D9FE6A-3737-4FCB-8592-B8E398049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335">
              <a:extLst>
                <a:ext uri="{FF2B5EF4-FFF2-40B4-BE49-F238E27FC236}">
                  <a16:creationId xmlns:a16="http://schemas.microsoft.com/office/drawing/2014/main" id="{0B2B39E4-3E12-4941-816F-BDD120293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Rectangle 336">
              <a:extLst>
                <a:ext uri="{FF2B5EF4-FFF2-40B4-BE49-F238E27FC236}">
                  <a16:creationId xmlns:a16="http://schemas.microsoft.com/office/drawing/2014/main" id="{0866A9B0-B664-4DED-B261-1BA558225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>
              <a:extLst>
                <a:ext uri="{FF2B5EF4-FFF2-40B4-BE49-F238E27FC236}">
                  <a16:creationId xmlns:a16="http://schemas.microsoft.com/office/drawing/2014/main" id="{2FB46C1E-9D73-460E-990B-FB68D9E4A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38">
              <a:extLst>
                <a:ext uri="{FF2B5EF4-FFF2-40B4-BE49-F238E27FC236}">
                  <a16:creationId xmlns:a16="http://schemas.microsoft.com/office/drawing/2014/main" id="{27A2805E-69BB-4705-A73E-9B3E93DC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>
              <a:extLst>
                <a:ext uri="{FF2B5EF4-FFF2-40B4-BE49-F238E27FC236}">
                  <a16:creationId xmlns:a16="http://schemas.microsoft.com/office/drawing/2014/main" id="{184216FD-900B-4215-8E4E-BDCE71CF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>
              <a:extLst>
                <a:ext uri="{FF2B5EF4-FFF2-40B4-BE49-F238E27FC236}">
                  <a16:creationId xmlns:a16="http://schemas.microsoft.com/office/drawing/2014/main" id="{F9122C7E-977E-4F0C-BE38-0BC24F0D5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41">
              <a:extLst>
                <a:ext uri="{FF2B5EF4-FFF2-40B4-BE49-F238E27FC236}">
                  <a16:creationId xmlns:a16="http://schemas.microsoft.com/office/drawing/2014/main" id="{679066FA-AEEF-4CF6-B5A8-AD4EF713B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>
              <a:extLst>
                <a:ext uri="{FF2B5EF4-FFF2-40B4-BE49-F238E27FC236}">
                  <a16:creationId xmlns:a16="http://schemas.microsoft.com/office/drawing/2014/main" id="{4778CB3C-3898-49B9-B248-B0BC3EB3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>
              <a:extLst>
                <a:ext uri="{FF2B5EF4-FFF2-40B4-BE49-F238E27FC236}">
                  <a16:creationId xmlns:a16="http://schemas.microsoft.com/office/drawing/2014/main" id="{16517646-78E7-4B87-85E2-D135381A0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>
              <a:extLst>
                <a:ext uri="{FF2B5EF4-FFF2-40B4-BE49-F238E27FC236}">
                  <a16:creationId xmlns:a16="http://schemas.microsoft.com/office/drawing/2014/main" id="{7BE4373A-FD25-4DE8-AF1F-3261D21FA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45">
              <a:extLst>
                <a:ext uri="{FF2B5EF4-FFF2-40B4-BE49-F238E27FC236}">
                  <a16:creationId xmlns:a16="http://schemas.microsoft.com/office/drawing/2014/main" id="{F0EA49C0-8F8B-4A8A-B66C-D6AE7BE5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6">
              <a:extLst>
                <a:ext uri="{FF2B5EF4-FFF2-40B4-BE49-F238E27FC236}">
                  <a16:creationId xmlns:a16="http://schemas.microsoft.com/office/drawing/2014/main" id="{4BB93E87-1C23-4139-8B25-A343E61C2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347">
              <a:extLst>
                <a:ext uri="{FF2B5EF4-FFF2-40B4-BE49-F238E27FC236}">
                  <a16:creationId xmlns:a16="http://schemas.microsoft.com/office/drawing/2014/main" id="{522D373B-BD94-44FC-A078-04EACC0EA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Rectangle 348">
              <a:extLst>
                <a:ext uri="{FF2B5EF4-FFF2-40B4-BE49-F238E27FC236}">
                  <a16:creationId xmlns:a16="http://schemas.microsoft.com/office/drawing/2014/main" id="{1140C729-8B68-4983-ABB6-E3F734B5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49">
              <a:extLst>
                <a:ext uri="{FF2B5EF4-FFF2-40B4-BE49-F238E27FC236}">
                  <a16:creationId xmlns:a16="http://schemas.microsoft.com/office/drawing/2014/main" id="{5BD9362B-EA41-4F2D-841C-7DF23EE3A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>
              <a:extLst>
                <a:ext uri="{FF2B5EF4-FFF2-40B4-BE49-F238E27FC236}">
                  <a16:creationId xmlns:a16="http://schemas.microsoft.com/office/drawing/2014/main" id="{2F32B2E9-8A76-4F7D-9CDB-922911672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>
              <a:extLst>
                <a:ext uri="{FF2B5EF4-FFF2-40B4-BE49-F238E27FC236}">
                  <a16:creationId xmlns:a16="http://schemas.microsoft.com/office/drawing/2014/main" id="{6BBFCF3A-756E-474F-AC87-B443EF3F9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>
              <a:extLst>
                <a:ext uri="{FF2B5EF4-FFF2-40B4-BE49-F238E27FC236}">
                  <a16:creationId xmlns:a16="http://schemas.microsoft.com/office/drawing/2014/main" id="{953664D5-A203-4EC7-B39F-4808B68B48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Rectangle 353">
              <a:extLst>
                <a:ext uri="{FF2B5EF4-FFF2-40B4-BE49-F238E27FC236}">
                  <a16:creationId xmlns:a16="http://schemas.microsoft.com/office/drawing/2014/main" id="{A43EF173-9F4D-4604-B1A8-388C69AC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354">
              <a:extLst>
                <a:ext uri="{FF2B5EF4-FFF2-40B4-BE49-F238E27FC236}">
                  <a16:creationId xmlns:a16="http://schemas.microsoft.com/office/drawing/2014/main" id="{D439DA7D-0E02-47A6-8E30-2C347BF67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55">
              <a:extLst>
                <a:ext uri="{FF2B5EF4-FFF2-40B4-BE49-F238E27FC236}">
                  <a16:creationId xmlns:a16="http://schemas.microsoft.com/office/drawing/2014/main" id="{6E363A24-FEC0-4472-9AE3-B4CCAF51D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356">
              <a:extLst>
                <a:ext uri="{FF2B5EF4-FFF2-40B4-BE49-F238E27FC236}">
                  <a16:creationId xmlns:a16="http://schemas.microsoft.com/office/drawing/2014/main" id="{1DB25AEF-0B56-49A0-9BAC-331C7C63A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357">
              <a:extLst>
                <a:ext uri="{FF2B5EF4-FFF2-40B4-BE49-F238E27FC236}">
                  <a16:creationId xmlns:a16="http://schemas.microsoft.com/office/drawing/2014/main" id="{7F91C43E-01BA-4805-A841-CC3EAD026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358">
              <a:extLst>
                <a:ext uri="{FF2B5EF4-FFF2-40B4-BE49-F238E27FC236}">
                  <a16:creationId xmlns:a16="http://schemas.microsoft.com/office/drawing/2014/main" id="{D4C8837E-E4FC-4F98-A04D-AE098E8C0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359">
              <a:extLst>
                <a:ext uri="{FF2B5EF4-FFF2-40B4-BE49-F238E27FC236}">
                  <a16:creationId xmlns:a16="http://schemas.microsoft.com/office/drawing/2014/main" id="{9D0225BE-C777-4819-B5B1-D88A8D7A0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360">
              <a:extLst>
                <a:ext uri="{FF2B5EF4-FFF2-40B4-BE49-F238E27FC236}">
                  <a16:creationId xmlns:a16="http://schemas.microsoft.com/office/drawing/2014/main" id="{CFE8229A-AC40-4DEB-8D82-075D4B5D8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61">
              <a:extLst>
                <a:ext uri="{FF2B5EF4-FFF2-40B4-BE49-F238E27FC236}">
                  <a16:creationId xmlns:a16="http://schemas.microsoft.com/office/drawing/2014/main" id="{F95DACDE-D8FA-4860-BC77-3E63D292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362">
              <a:extLst>
                <a:ext uri="{FF2B5EF4-FFF2-40B4-BE49-F238E27FC236}">
                  <a16:creationId xmlns:a16="http://schemas.microsoft.com/office/drawing/2014/main" id="{AD1B2B2A-5E05-433B-B89F-AB99897C0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363">
              <a:extLst>
                <a:ext uri="{FF2B5EF4-FFF2-40B4-BE49-F238E27FC236}">
                  <a16:creationId xmlns:a16="http://schemas.microsoft.com/office/drawing/2014/main" id="{F6B7E621-2DA4-405D-A528-AF193113B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364">
              <a:extLst>
                <a:ext uri="{FF2B5EF4-FFF2-40B4-BE49-F238E27FC236}">
                  <a16:creationId xmlns:a16="http://schemas.microsoft.com/office/drawing/2014/main" id="{503C5505-1701-4356-AFBB-85D4A69E7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365">
              <a:extLst>
                <a:ext uri="{FF2B5EF4-FFF2-40B4-BE49-F238E27FC236}">
                  <a16:creationId xmlns:a16="http://schemas.microsoft.com/office/drawing/2014/main" id="{96C7590B-E04E-48B9-A7FA-2EA696D0E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366">
              <a:extLst>
                <a:ext uri="{FF2B5EF4-FFF2-40B4-BE49-F238E27FC236}">
                  <a16:creationId xmlns:a16="http://schemas.microsoft.com/office/drawing/2014/main" id="{29ECC27A-846D-461B-9795-E4B1A7A2F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367">
              <a:extLst>
                <a:ext uri="{FF2B5EF4-FFF2-40B4-BE49-F238E27FC236}">
                  <a16:creationId xmlns:a16="http://schemas.microsoft.com/office/drawing/2014/main" id="{46E461E4-BA83-4D8A-8C16-ABB395284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368">
              <a:extLst>
                <a:ext uri="{FF2B5EF4-FFF2-40B4-BE49-F238E27FC236}">
                  <a16:creationId xmlns:a16="http://schemas.microsoft.com/office/drawing/2014/main" id="{71BD16DE-D9C5-48C8-83BC-A6C8C7A58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369">
              <a:extLst>
                <a:ext uri="{FF2B5EF4-FFF2-40B4-BE49-F238E27FC236}">
                  <a16:creationId xmlns:a16="http://schemas.microsoft.com/office/drawing/2014/main" id="{067DF200-288D-497F-8118-E771A4DD9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370">
              <a:extLst>
                <a:ext uri="{FF2B5EF4-FFF2-40B4-BE49-F238E27FC236}">
                  <a16:creationId xmlns:a16="http://schemas.microsoft.com/office/drawing/2014/main" id="{4CD3D419-DC91-437C-82E7-A3EB1D7DE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371">
              <a:extLst>
                <a:ext uri="{FF2B5EF4-FFF2-40B4-BE49-F238E27FC236}">
                  <a16:creationId xmlns:a16="http://schemas.microsoft.com/office/drawing/2014/main" id="{D839FF8C-A2BB-4D80-992C-623A3EBE9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372">
              <a:extLst>
                <a:ext uri="{FF2B5EF4-FFF2-40B4-BE49-F238E27FC236}">
                  <a16:creationId xmlns:a16="http://schemas.microsoft.com/office/drawing/2014/main" id="{5C18A533-51CE-471D-882E-16042C85A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373">
              <a:extLst>
                <a:ext uri="{FF2B5EF4-FFF2-40B4-BE49-F238E27FC236}">
                  <a16:creationId xmlns:a16="http://schemas.microsoft.com/office/drawing/2014/main" id="{50CA51DB-DBF1-4BC4-8D54-9FFB419CB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374">
              <a:extLst>
                <a:ext uri="{FF2B5EF4-FFF2-40B4-BE49-F238E27FC236}">
                  <a16:creationId xmlns:a16="http://schemas.microsoft.com/office/drawing/2014/main" id="{B6DFDE15-953A-4774-BEC0-952339ACF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375">
              <a:extLst>
                <a:ext uri="{FF2B5EF4-FFF2-40B4-BE49-F238E27FC236}">
                  <a16:creationId xmlns:a16="http://schemas.microsoft.com/office/drawing/2014/main" id="{14D35746-54EE-4C43-AF0D-4E5C6EFB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376">
              <a:extLst>
                <a:ext uri="{FF2B5EF4-FFF2-40B4-BE49-F238E27FC236}">
                  <a16:creationId xmlns:a16="http://schemas.microsoft.com/office/drawing/2014/main" id="{63354F36-D1F3-4629-9C15-65C8BEF41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377">
              <a:extLst>
                <a:ext uri="{FF2B5EF4-FFF2-40B4-BE49-F238E27FC236}">
                  <a16:creationId xmlns:a16="http://schemas.microsoft.com/office/drawing/2014/main" id="{38F11AB8-9166-4DAA-B7C8-1B8041EA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378">
              <a:extLst>
                <a:ext uri="{FF2B5EF4-FFF2-40B4-BE49-F238E27FC236}">
                  <a16:creationId xmlns:a16="http://schemas.microsoft.com/office/drawing/2014/main" id="{A78310DB-E7E6-4176-BE6F-C81370E00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379">
              <a:extLst>
                <a:ext uri="{FF2B5EF4-FFF2-40B4-BE49-F238E27FC236}">
                  <a16:creationId xmlns:a16="http://schemas.microsoft.com/office/drawing/2014/main" id="{05D71905-8C00-44C6-9CD5-C17D41E54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380">
              <a:extLst>
                <a:ext uri="{FF2B5EF4-FFF2-40B4-BE49-F238E27FC236}">
                  <a16:creationId xmlns:a16="http://schemas.microsoft.com/office/drawing/2014/main" id="{E3D0EC43-8419-4A42-A687-9FE27FFB3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Rectangle 381">
              <a:extLst>
                <a:ext uri="{FF2B5EF4-FFF2-40B4-BE49-F238E27FC236}">
                  <a16:creationId xmlns:a16="http://schemas.microsoft.com/office/drawing/2014/main" id="{F0D25916-74C8-40A4-A095-7FD4FE13A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82">
              <a:extLst>
                <a:ext uri="{FF2B5EF4-FFF2-40B4-BE49-F238E27FC236}">
                  <a16:creationId xmlns:a16="http://schemas.microsoft.com/office/drawing/2014/main" id="{ACFC7912-C52D-4709-ADC0-F2524C59F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383">
              <a:extLst>
                <a:ext uri="{FF2B5EF4-FFF2-40B4-BE49-F238E27FC236}">
                  <a16:creationId xmlns:a16="http://schemas.microsoft.com/office/drawing/2014/main" id="{96D9C29F-E07C-4D8F-B26B-060EBC649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384">
              <a:extLst>
                <a:ext uri="{FF2B5EF4-FFF2-40B4-BE49-F238E27FC236}">
                  <a16:creationId xmlns:a16="http://schemas.microsoft.com/office/drawing/2014/main" id="{6A661904-BAF0-42E4-95B5-F4F4ECA5D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85">
              <a:extLst>
                <a:ext uri="{FF2B5EF4-FFF2-40B4-BE49-F238E27FC236}">
                  <a16:creationId xmlns:a16="http://schemas.microsoft.com/office/drawing/2014/main" id="{CBF8934F-61D6-4F0B-8DCF-C6CCD78AA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386">
              <a:extLst>
                <a:ext uri="{FF2B5EF4-FFF2-40B4-BE49-F238E27FC236}">
                  <a16:creationId xmlns:a16="http://schemas.microsoft.com/office/drawing/2014/main" id="{52735FF8-9D88-43F6-AEA7-E691A93C5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387">
              <a:extLst>
                <a:ext uri="{FF2B5EF4-FFF2-40B4-BE49-F238E27FC236}">
                  <a16:creationId xmlns:a16="http://schemas.microsoft.com/office/drawing/2014/main" id="{9EE46C42-FA9B-45B9-A602-7D858F831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388">
              <a:extLst>
                <a:ext uri="{FF2B5EF4-FFF2-40B4-BE49-F238E27FC236}">
                  <a16:creationId xmlns:a16="http://schemas.microsoft.com/office/drawing/2014/main" id="{A6C192C8-4C7D-47E9-AEBF-94FAAF00B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389">
              <a:extLst>
                <a:ext uri="{FF2B5EF4-FFF2-40B4-BE49-F238E27FC236}">
                  <a16:creationId xmlns:a16="http://schemas.microsoft.com/office/drawing/2014/main" id="{96A43327-CDEC-4289-80AA-239068AF3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390">
              <a:extLst>
                <a:ext uri="{FF2B5EF4-FFF2-40B4-BE49-F238E27FC236}">
                  <a16:creationId xmlns:a16="http://schemas.microsoft.com/office/drawing/2014/main" id="{D6BA1404-BA78-4B6F-9EF2-BC9D40A4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391">
              <a:extLst>
                <a:ext uri="{FF2B5EF4-FFF2-40B4-BE49-F238E27FC236}">
                  <a16:creationId xmlns:a16="http://schemas.microsoft.com/office/drawing/2014/main" id="{866BACCE-10CD-4D0F-ACBD-7AE4A19F9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392">
              <a:extLst>
                <a:ext uri="{FF2B5EF4-FFF2-40B4-BE49-F238E27FC236}">
                  <a16:creationId xmlns:a16="http://schemas.microsoft.com/office/drawing/2014/main" id="{260356C0-C8B6-4137-90A8-03E1D4A8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393">
              <a:extLst>
                <a:ext uri="{FF2B5EF4-FFF2-40B4-BE49-F238E27FC236}">
                  <a16:creationId xmlns:a16="http://schemas.microsoft.com/office/drawing/2014/main" id="{A071C38B-D293-41C0-954C-67BF3DB41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394">
              <a:extLst>
                <a:ext uri="{FF2B5EF4-FFF2-40B4-BE49-F238E27FC236}">
                  <a16:creationId xmlns:a16="http://schemas.microsoft.com/office/drawing/2014/main" id="{BAFFD5DA-8056-4058-942B-29781EDAA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395">
              <a:extLst>
                <a:ext uri="{FF2B5EF4-FFF2-40B4-BE49-F238E27FC236}">
                  <a16:creationId xmlns:a16="http://schemas.microsoft.com/office/drawing/2014/main" id="{2DC24036-1BF6-49D7-AC1A-B8F80870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396">
              <a:extLst>
                <a:ext uri="{FF2B5EF4-FFF2-40B4-BE49-F238E27FC236}">
                  <a16:creationId xmlns:a16="http://schemas.microsoft.com/office/drawing/2014/main" id="{E66B5AB5-E996-48F4-BEBA-564BD670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397">
              <a:extLst>
                <a:ext uri="{FF2B5EF4-FFF2-40B4-BE49-F238E27FC236}">
                  <a16:creationId xmlns:a16="http://schemas.microsoft.com/office/drawing/2014/main" id="{709A85B1-C95B-4098-A6F2-4FDAAA2B27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398">
              <a:extLst>
                <a:ext uri="{FF2B5EF4-FFF2-40B4-BE49-F238E27FC236}">
                  <a16:creationId xmlns:a16="http://schemas.microsoft.com/office/drawing/2014/main" id="{C3AC2E2F-9309-49BD-85C4-AC1B8066E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399">
              <a:extLst>
                <a:ext uri="{FF2B5EF4-FFF2-40B4-BE49-F238E27FC236}">
                  <a16:creationId xmlns:a16="http://schemas.microsoft.com/office/drawing/2014/main" id="{95E24EAA-6CA0-439F-AD3A-502B1258D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00">
              <a:extLst>
                <a:ext uri="{FF2B5EF4-FFF2-40B4-BE49-F238E27FC236}">
                  <a16:creationId xmlns:a16="http://schemas.microsoft.com/office/drawing/2014/main" id="{51AC52BB-500D-467B-A21F-FA13744BB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401">
              <a:extLst>
                <a:ext uri="{FF2B5EF4-FFF2-40B4-BE49-F238E27FC236}">
                  <a16:creationId xmlns:a16="http://schemas.microsoft.com/office/drawing/2014/main" id="{C5DDFDB8-7E89-4472-BA4C-2C92639D3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402">
              <a:extLst>
                <a:ext uri="{FF2B5EF4-FFF2-40B4-BE49-F238E27FC236}">
                  <a16:creationId xmlns:a16="http://schemas.microsoft.com/office/drawing/2014/main" id="{222512D2-03F6-43E3-B435-CF4392555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403">
              <a:extLst>
                <a:ext uri="{FF2B5EF4-FFF2-40B4-BE49-F238E27FC236}">
                  <a16:creationId xmlns:a16="http://schemas.microsoft.com/office/drawing/2014/main" id="{1EEFF5A7-7ECF-4144-9CF5-3552C5D153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404">
              <a:extLst>
                <a:ext uri="{FF2B5EF4-FFF2-40B4-BE49-F238E27FC236}">
                  <a16:creationId xmlns:a16="http://schemas.microsoft.com/office/drawing/2014/main" id="{480B3C56-C4E5-4F0F-A453-293D3659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405">
              <a:extLst>
                <a:ext uri="{FF2B5EF4-FFF2-40B4-BE49-F238E27FC236}">
                  <a16:creationId xmlns:a16="http://schemas.microsoft.com/office/drawing/2014/main" id="{07875F03-1DFB-47FA-A65E-74AD525C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406">
              <a:extLst>
                <a:ext uri="{FF2B5EF4-FFF2-40B4-BE49-F238E27FC236}">
                  <a16:creationId xmlns:a16="http://schemas.microsoft.com/office/drawing/2014/main" id="{B917F444-52E0-435F-86D1-549A83FC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Rectangle 235">
            <a:extLst>
              <a:ext uri="{FF2B5EF4-FFF2-40B4-BE49-F238E27FC236}">
                <a16:creationId xmlns:a16="http://schemas.microsoft.com/office/drawing/2014/main" id="{A0F85629-1C4F-464C-B1DB-F0EC38ABF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30" y="4316133"/>
            <a:ext cx="8246000" cy="3234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6618979-A507-49D0-9D14-18D75E908476}"/>
              </a:ext>
            </a:extLst>
          </p:cNvPr>
          <p:cNvGrpSpPr/>
          <p:nvPr/>
        </p:nvGrpSpPr>
        <p:grpSpPr>
          <a:xfrm>
            <a:off x="609922" y="419678"/>
            <a:ext cx="10693880" cy="2273671"/>
            <a:chOff x="662674" y="208663"/>
            <a:chExt cx="10693880" cy="2273671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691E9052-9FE4-47EB-8BBA-D9FF22FD2AAE}"/>
                </a:ext>
              </a:extLst>
            </p:cNvPr>
            <p:cNvGrpSpPr/>
            <p:nvPr/>
          </p:nvGrpSpPr>
          <p:grpSpPr>
            <a:xfrm>
              <a:off x="8384594" y="1230604"/>
              <a:ext cx="1478795" cy="884490"/>
              <a:chOff x="11031538" y="3673476"/>
              <a:chExt cx="2863850" cy="1712913"/>
            </a:xfrm>
          </p:grpSpPr>
          <p:sp>
            <p:nvSpPr>
              <p:cNvPr id="9" name="Rectangle 225">
                <a:extLst>
                  <a:ext uri="{FF2B5EF4-FFF2-40B4-BE49-F238E27FC236}">
                    <a16:creationId xmlns:a16="http://schemas.microsoft.com/office/drawing/2014/main" id="{D9CD17D2-36C3-4734-8093-BE6C01F7F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1538" y="3673476"/>
                <a:ext cx="2863850" cy="1712913"/>
              </a:xfrm>
              <a:prstGeom prst="rect">
                <a:avLst/>
              </a:pr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226">
                <a:extLst>
                  <a:ext uri="{FF2B5EF4-FFF2-40B4-BE49-F238E27FC236}">
                    <a16:creationId xmlns:a16="http://schemas.microsoft.com/office/drawing/2014/main" id="{3870A0D5-8D1D-4804-8829-A747D2480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8763" y="3937001"/>
                <a:ext cx="566738" cy="542925"/>
              </a:xfrm>
              <a:custGeom>
                <a:avLst/>
                <a:gdLst>
                  <a:gd name="T0" fmla="*/ 0 w 357"/>
                  <a:gd name="T1" fmla="*/ 171 h 342"/>
                  <a:gd name="T2" fmla="*/ 48 w 357"/>
                  <a:gd name="T3" fmla="*/ 128 h 342"/>
                  <a:gd name="T4" fmla="*/ 35 w 357"/>
                  <a:gd name="T5" fmla="*/ 64 h 342"/>
                  <a:gd name="T6" fmla="*/ 99 w 357"/>
                  <a:gd name="T7" fmla="*/ 58 h 342"/>
                  <a:gd name="T8" fmla="*/ 125 w 357"/>
                  <a:gd name="T9" fmla="*/ 0 h 342"/>
                  <a:gd name="T10" fmla="*/ 179 w 357"/>
                  <a:gd name="T11" fmla="*/ 32 h 342"/>
                  <a:gd name="T12" fmla="*/ 235 w 357"/>
                  <a:gd name="T13" fmla="*/ 0 h 342"/>
                  <a:gd name="T14" fmla="*/ 261 w 357"/>
                  <a:gd name="T15" fmla="*/ 58 h 342"/>
                  <a:gd name="T16" fmla="*/ 325 w 357"/>
                  <a:gd name="T17" fmla="*/ 64 h 342"/>
                  <a:gd name="T18" fmla="*/ 312 w 357"/>
                  <a:gd name="T19" fmla="*/ 128 h 342"/>
                  <a:gd name="T20" fmla="*/ 357 w 357"/>
                  <a:gd name="T21" fmla="*/ 171 h 342"/>
                  <a:gd name="T22" fmla="*/ 312 w 357"/>
                  <a:gd name="T23" fmla="*/ 213 h 342"/>
                  <a:gd name="T24" fmla="*/ 325 w 357"/>
                  <a:gd name="T25" fmla="*/ 275 h 342"/>
                  <a:gd name="T26" fmla="*/ 261 w 357"/>
                  <a:gd name="T27" fmla="*/ 283 h 342"/>
                  <a:gd name="T28" fmla="*/ 235 w 357"/>
                  <a:gd name="T29" fmla="*/ 342 h 342"/>
                  <a:gd name="T30" fmla="*/ 179 w 357"/>
                  <a:gd name="T31" fmla="*/ 310 h 342"/>
                  <a:gd name="T32" fmla="*/ 125 w 357"/>
                  <a:gd name="T33" fmla="*/ 342 h 342"/>
                  <a:gd name="T34" fmla="*/ 99 w 357"/>
                  <a:gd name="T35" fmla="*/ 283 h 342"/>
                  <a:gd name="T36" fmla="*/ 35 w 357"/>
                  <a:gd name="T37" fmla="*/ 275 h 342"/>
                  <a:gd name="T38" fmla="*/ 48 w 357"/>
                  <a:gd name="T39" fmla="*/ 213 h 342"/>
                  <a:gd name="T40" fmla="*/ 0 w 357"/>
                  <a:gd name="T41" fmla="*/ 17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7" h="342">
                    <a:moveTo>
                      <a:pt x="0" y="171"/>
                    </a:moveTo>
                    <a:lnTo>
                      <a:pt x="48" y="128"/>
                    </a:lnTo>
                    <a:lnTo>
                      <a:pt x="35" y="64"/>
                    </a:lnTo>
                    <a:lnTo>
                      <a:pt x="99" y="58"/>
                    </a:lnTo>
                    <a:lnTo>
                      <a:pt x="125" y="0"/>
                    </a:lnTo>
                    <a:lnTo>
                      <a:pt x="179" y="32"/>
                    </a:lnTo>
                    <a:lnTo>
                      <a:pt x="235" y="0"/>
                    </a:lnTo>
                    <a:lnTo>
                      <a:pt x="261" y="58"/>
                    </a:lnTo>
                    <a:lnTo>
                      <a:pt x="325" y="64"/>
                    </a:lnTo>
                    <a:lnTo>
                      <a:pt x="312" y="128"/>
                    </a:lnTo>
                    <a:lnTo>
                      <a:pt x="357" y="171"/>
                    </a:lnTo>
                    <a:lnTo>
                      <a:pt x="312" y="213"/>
                    </a:lnTo>
                    <a:lnTo>
                      <a:pt x="325" y="275"/>
                    </a:lnTo>
                    <a:lnTo>
                      <a:pt x="261" y="283"/>
                    </a:lnTo>
                    <a:lnTo>
                      <a:pt x="235" y="342"/>
                    </a:lnTo>
                    <a:lnTo>
                      <a:pt x="179" y="310"/>
                    </a:lnTo>
                    <a:lnTo>
                      <a:pt x="125" y="342"/>
                    </a:lnTo>
                    <a:lnTo>
                      <a:pt x="99" y="283"/>
                    </a:lnTo>
                    <a:lnTo>
                      <a:pt x="35" y="275"/>
                    </a:lnTo>
                    <a:lnTo>
                      <a:pt x="48" y="213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7AB6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227">
                <a:extLst>
                  <a:ext uri="{FF2B5EF4-FFF2-40B4-BE49-F238E27FC236}">
                    <a16:creationId xmlns:a16="http://schemas.microsoft.com/office/drawing/2014/main" id="{6250D127-F111-4D19-8D72-9F8FCCE17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8763" y="3937001"/>
                <a:ext cx="566738" cy="542925"/>
              </a:xfrm>
              <a:custGeom>
                <a:avLst/>
                <a:gdLst>
                  <a:gd name="T0" fmla="*/ 0 w 357"/>
                  <a:gd name="T1" fmla="*/ 171 h 342"/>
                  <a:gd name="T2" fmla="*/ 48 w 357"/>
                  <a:gd name="T3" fmla="*/ 128 h 342"/>
                  <a:gd name="T4" fmla="*/ 35 w 357"/>
                  <a:gd name="T5" fmla="*/ 64 h 342"/>
                  <a:gd name="T6" fmla="*/ 99 w 357"/>
                  <a:gd name="T7" fmla="*/ 58 h 342"/>
                  <a:gd name="T8" fmla="*/ 125 w 357"/>
                  <a:gd name="T9" fmla="*/ 0 h 342"/>
                  <a:gd name="T10" fmla="*/ 179 w 357"/>
                  <a:gd name="T11" fmla="*/ 32 h 342"/>
                  <a:gd name="T12" fmla="*/ 235 w 357"/>
                  <a:gd name="T13" fmla="*/ 0 h 342"/>
                  <a:gd name="T14" fmla="*/ 261 w 357"/>
                  <a:gd name="T15" fmla="*/ 58 h 342"/>
                  <a:gd name="T16" fmla="*/ 325 w 357"/>
                  <a:gd name="T17" fmla="*/ 64 h 342"/>
                  <a:gd name="T18" fmla="*/ 312 w 357"/>
                  <a:gd name="T19" fmla="*/ 128 h 342"/>
                  <a:gd name="T20" fmla="*/ 357 w 357"/>
                  <a:gd name="T21" fmla="*/ 171 h 342"/>
                  <a:gd name="T22" fmla="*/ 312 w 357"/>
                  <a:gd name="T23" fmla="*/ 213 h 342"/>
                  <a:gd name="T24" fmla="*/ 325 w 357"/>
                  <a:gd name="T25" fmla="*/ 275 h 342"/>
                  <a:gd name="T26" fmla="*/ 261 w 357"/>
                  <a:gd name="T27" fmla="*/ 283 h 342"/>
                  <a:gd name="T28" fmla="*/ 235 w 357"/>
                  <a:gd name="T29" fmla="*/ 342 h 342"/>
                  <a:gd name="T30" fmla="*/ 179 w 357"/>
                  <a:gd name="T31" fmla="*/ 310 h 342"/>
                  <a:gd name="T32" fmla="*/ 125 w 357"/>
                  <a:gd name="T33" fmla="*/ 342 h 342"/>
                  <a:gd name="T34" fmla="*/ 99 w 357"/>
                  <a:gd name="T35" fmla="*/ 283 h 342"/>
                  <a:gd name="T36" fmla="*/ 35 w 357"/>
                  <a:gd name="T37" fmla="*/ 275 h 342"/>
                  <a:gd name="T38" fmla="*/ 48 w 357"/>
                  <a:gd name="T39" fmla="*/ 213 h 342"/>
                  <a:gd name="T40" fmla="*/ 0 w 357"/>
                  <a:gd name="T41" fmla="*/ 17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7" h="342">
                    <a:moveTo>
                      <a:pt x="0" y="171"/>
                    </a:moveTo>
                    <a:lnTo>
                      <a:pt x="48" y="128"/>
                    </a:lnTo>
                    <a:lnTo>
                      <a:pt x="35" y="64"/>
                    </a:lnTo>
                    <a:lnTo>
                      <a:pt x="99" y="58"/>
                    </a:lnTo>
                    <a:lnTo>
                      <a:pt x="125" y="0"/>
                    </a:lnTo>
                    <a:lnTo>
                      <a:pt x="179" y="32"/>
                    </a:lnTo>
                    <a:lnTo>
                      <a:pt x="235" y="0"/>
                    </a:lnTo>
                    <a:lnTo>
                      <a:pt x="261" y="58"/>
                    </a:lnTo>
                    <a:lnTo>
                      <a:pt x="325" y="64"/>
                    </a:lnTo>
                    <a:lnTo>
                      <a:pt x="312" y="128"/>
                    </a:lnTo>
                    <a:lnTo>
                      <a:pt x="357" y="171"/>
                    </a:lnTo>
                    <a:lnTo>
                      <a:pt x="312" y="213"/>
                    </a:lnTo>
                    <a:lnTo>
                      <a:pt x="325" y="275"/>
                    </a:lnTo>
                    <a:lnTo>
                      <a:pt x="261" y="283"/>
                    </a:lnTo>
                    <a:lnTo>
                      <a:pt x="235" y="342"/>
                    </a:lnTo>
                    <a:lnTo>
                      <a:pt x="179" y="310"/>
                    </a:lnTo>
                    <a:lnTo>
                      <a:pt x="125" y="342"/>
                    </a:lnTo>
                    <a:lnTo>
                      <a:pt x="99" y="283"/>
                    </a:lnTo>
                    <a:lnTo>
                      <a:pt x="35" y="275"/>
                    </a:lnTo>
                    <a:lnTo>
                      <a:pt x="48" y="213"/>
                    </a:lnTo>
                    <a:lnTo>
                      <a:pt x="0" y="171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228">
                <a:extLst>
                  <a:ext uri="{FF2B5EF4-FFF2-40B4-BE49-F238E27FC236}">
                    <a16:creationId xmlns:a16="http://schemas.microsoft.com/office/drawing/2014/main" id="{EF098FEC-DCB8-4EAE-9045-1E5524242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3863" y="4084638"/>
                <a:ext cx="241300" cy="246063"/>
              </a:xfrm>
              <a:prstGeom prst="ellipse">
                <a:avLst/>
              </a:prstGeom>
              <a:solidFill>
                <a:srgbClr val="FF6AA9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Rectangle 229">
                <a:extLst>
                  <a:ext uri="{FF2B5EF4-FFF2-40B4-BE49-F238E27FC236}">
                    <a16:creationId xmlns:a16="http://schemas.microsoft.com/office/drawing/2014/main" id="{33F27BF3-0519-4B39-B3FF-68CCC3C92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4913" y="3937001"/>
                <a:ext cx="958850" cy="101600"/>
              </a:xfrm>
              <a:prstGeom prst="rect">
                <a:avLst/>
              </a:pr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Rectangle 230">
                <a:extLst>
                  <a:ext uri="{FF2B5EF4-FFF2-40B4-BE49-F238E27FC236}">
                    <a16:creationId xmlns:a16="http://schemas.microsoft.com/office/drawing/2014/main" id="{024CED6A-86E6-48C0-B0CB-3EEA7513E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4913" y="4208463"/>
                <a:ext cx="958850" cy="101600"/>
              </a:xfrm>
              <a:prstGeom prst="rect">
                <a:avLst/>
              </a:pr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Line 231">
                <a:extLst>
                  <a:ext uri="{FF2B5EF4-FFF2-40B4-BE49-F238E27FC236}">
                    <a16:creationId xmlns:a16="http://schemas.microsoft.com/office/drawing/2014/main" id="{1D7BE1A2-C031-4F4E-BEB9-484B1E8AC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64913" y="4716463"/>
                <a:ext cx="219551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Line 232">
                <a:extLst>
                  <a:ext uri="{FF2B5EF4-FFF2-40B4-BE49-F238E27FC236}">
                    <a16:creationId xmlns:a16="http://schemas.microsoft.com/office/drawing/2014/main" id="{D61932EB-B6AA-47FC-B3F9-A814AB03A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1263" y="4856163"/>
                <a:ext cx="91916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Line 233">
                <a:extLst>
                  <a:ext uri="{FF2B5EF4-FFF2-40B4-BE49-F238E27FC236}">
                    <a16:creationId xmlns:a16="http://schemas.microsoft.com/office/drawing/2014/main" id="{8C982A6C-39EE-450B-8885-C7008CE08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1263" y="4987926"/>
                <a:ext cx="91916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Line 234">
                <a:extLst>
                  <a:ext uri="{FF2B5EF4-FFF2-40B4-BE49-F238E27FC236}">
                    <a16:creationId xmlns:a16="http://schemas.microsoft.com/office/drawing/2014/main" id="{4FB3EA2E-84B4-4869-A44B-26242A5C5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1263" y="5124451"/>
                <a:ext cx="91916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774A1180-EF6E-4B5B-BE92-F800CA2491B5}"/>
                </a:ext>
              </a:extLst>
            </p:cNvPr>
            <p:cNvGrpSpPr/>
            <p:nvPr/>
          </p:nvGrpSpPr>
          <p:grpSpPr>
            <a:xfrm>
              <a:off x="2736453" y="1248239"/>
              <a:ext cx="2429931" cy="844474"/>
              <a:chOff x="1287463" y="4208463"/>
              <a:chExt cx="2795588" cy="971551"/>
            </a:xfrm>
          </p:grpSpPr>
          <p:sp>
            <p:nvSpPr>
              <p:cNvPr id="49" name="Line 265">
                <a:extLst>
                  <a:ext uri="{FF2B5EF4-FFF2-40B4-BE49-F238E27FC236}">
                    <a16:creationId xmlns:a16="http://schemas.microsoft.com/office/drawing/2014/main" id="{1051457C-ED93-420E-A45A-E4941CE74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7463" y="5106988"/>
                <a:ext cx="2795588" cy="0"/>
              </a:xfrm>
              <a:prstGeom prst="line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266">
                <a:extLst>
                  <a:ext uri="{FF2B5EF4-FFF2-40B4-BE49-F238E27FC236}">
                    <a16:creationId xmlns:a16="http://schemas.microsoft.com/office/drawing/2014/main" id="{68927BFA-0F31-4422-84D7-9A98DDE02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100" y="4208463"/>
                <a:ext cx="2033588" cy="461963"/>
              </a:xfrm>
              <a:custGeom>
                <a:avLst/>
                <a:gdLst>
                  <a:gd name="T0" fmla="*/ 480 w 480"/>
                  <a:gd name="T1" fmla="*/ 25 h 109"/>
                  <a:gd name="T2" fmla="*/ 480 w 480"/>
                  <a:gd name="T3" fmla="*/ 0 h 109"/>
                  <a:gd name="T4" fmla="*/ 55 w 480"/>
                  <a:gd name="T5" fmla="*/ 0 h 109"/>
                  <a:gd name="T6" fmla="*/ 0 w 480"/>
                  <a:gd name="T7" fmla="*/ 54 h 109"/>
                  <a:gd name="T8" fmla="*/ 55 w 480"/>
                  <a:gd name="T9" fmla="*/ 109 h 109"/>
                  <a:gd name="T10" fmla="*/ 480 w 480"/>
                  <a:gd name="T11" fmla="*/ 109 h 109"/>
                  <a:gd name="T12" fmla="*/ 480 w 480"/>
                  <a:gd name="T13" fmla="*/ 84 h 109"/>
                  <a:gd name="T14" fmla="*/ 77 w 480"/>
                  <a:gd name="T15" fmla="*/ 84 h 109"/>
                  <a:gd name="T16" fmla="*/ 77 w 480"/>
                  <a:gd name="T17" fmla="*/ 25 h 109"/>
                  <a:gd name="T18" fmla="*/ 480 w 480"/>
                  <a:gd name="T19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" h="109">
                    <a:moveTo>
                      <a:pt x="480" y="25"/>
                    </a:moveTo>
                    <a:cubicBezTo>
                      <a:pt x="480" y="0"/>
                      <a:pt x="480" y="0"/>
                      <a:pt x="48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5" y="0"/>
                      <a:pt x="0" y="24"/>
                      <a:pt x="0" y="54"/>
                    </a:cubicBezTo>
                    <a:cubicBezTo>
                      <a:pt x="0" y="85"/>
                      <a:pt x="25" y="109"/>
                      <a:pt x="55" y="109"/>
                    </a:cubicBezTo>
                    <a:cubicBezTo>
                      <a:pt x="480" y="109"/>
                      <a:pt x="480" y="109"/>
                      <a:pt x="480" y="109"/>
                    </a:cubicBezTo>
                    <a:cubicBezTo>
                      <a:pt x="480" y="84"/>
                      <a:pt x="480" y="84"/>
                      <a:pt x="480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25"/>
                      <a:pt x="77" y="25"/>
                      <a:pt x="77" y="25"/>
                    </a:cubicBezTo>
                    <a:lnTo>
                      <a:pt x="480" y="25"/>
                    </a:lnTo>
                    <a:close/>
                  </a:path>
                </a:pathLst>
              </a:custGeom>
              <a:solidFill>
                <a:srgbClr val="FFD3A2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Rectangle 267">
                <a:extLst>
                  <a:ext uri="{FF2B5EF4-FFF2-40B4-BE49-F238E27FC236}">
                    <a16:creationId xmlns:a16="http://schemas.microsoft.com/office/drawing/2014/main" id="{BD53B0D0-2968-431A-81B5-D643857E2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4313238"/>
                <a:ext cx="1576388" cy="250825"/>
              </a:xfrm>
              <a:prstGeom prst="rect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Line 268">
                <a:extLst>
                  <a:ext uri="{FF2B5EF4-FFF2-40B4-BE49-F238E27FC236}">
                    <a16:creationId xmlns:a16="http://schemas.microsoft.com/office/drawing/2014/main" id="{304EF4A0-0F8D-44E3-BA7C-C3E68B641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0538" y="4437063"/>
                <a:ext cx="1576388" cy="0"/>
              </a:xfrm>
              <a:prstGeom prst="line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Rectangle 269">
                <a:extLst>
                  <a:ext uri="{FF2B5EF4-FFF2-40B4-BE49-F238E27FC236}">
                    <a16:creationId xmlns:a16="http://schemas.microsoft.com/office/drawing/2014/main" id="{472F4820-D5E1-49FB-A44A-38FA44050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4313238"/>
                <a:ext cx="131763" cy="250825"/>
              </a:xfrm>
              <a:prstGeom prst="rect">
                <a:avLst/>
              </a:prstGeom>
              <a:solidFill>
                <a:srgbClr val="34508B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70">
                <a:extLst>
                  <a:ext uri="{FF2B5EF4-FFF2-40B4-BE49-F238E27FC236}">
                    <a16:creationId xmlns:a16="http://schemas.microsoft.com/office/drawing/2014/main" id="{9382E535-83D7-4E4B-9C5E-0087A425E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463" y="4797426"/>
                <a:ext cx="1800225" cy="182563"/>
              </a:xfrm>
              <a:custGeom>
                <a:avLst/>
                <a:gdLst>
                  <a:gd name="T0" fmla="*/ 1134 w 1134"/>
                  <a:gd name="T1" fmla="*/ 115 h 115"/>
                  <a:gd name="T2" fmla="*/ 0 w 1134"/>
                  <a:gd name="T3" fmla="*/ 115 h 115"/>
                  <a:gd name="T4" fmla="*/ 58 w 1134"/>
                  <a:gd name="T5" fmla="*/ 59 h 115"/>
                  <a:gd name="T6" fmla="*/ 0 w 1134"/>
                  <a:gd name="T7" fmla="*/ 0 h 115"/>
                  <a:gd name="T8" fmla="*/ 1134 w 1134"/>
                  <a:gd name="T9" fmla="*/ 0 h 115"/>
                  <a:gd name="T10" fmla="*/ 1134 w 1134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4" h="115">
                    <a:moveTo>
                      <a:pt x="1134" y="115"/>
                    </a:moveTo>
                    <a:lnTo>
                      <a:pt x="0" y="115"/>
                    </a:lnTo>
                    <a:lnTo>
                      <a:pt x="58" y="59"/>
                    </a:lnTo>
                    <a:lnTo>
                      <a:pt x="0" y="0"/>
                    </a:lnTo>
                    <a:lnTo>
                      <a:pt x="1134" y="0"/>
                    </a:lnTo>
                    <a:lnTo>
                      <a:pt x="1134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Line 271">
                <a:extLst>
                  <a:ext uri="{FF2B5EF4-FFF2-40B4-BE49-F238E27FC236}">
                    <a16:creationId xmlns:a16="http://schemas.microsoft.com/office/drawing/2014/main" id="{9229B56D-AD03-415D-9670-CCA1156FE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800" y="4891088"/>
                <a:ext cx="484188" cy="0"/>
              </a:xfrm>
              <a:prstGeom prst="line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72">
                <a:extLst>
                  <a:ext uri="{FF2B5EF4-FFF2-40B4-BE49-F238E27FC236}">
                    <a16:creationId xmlns:a16="http://schemas.microsoft.com/office/drawing/2014/main" id="{8428B25C-C1EB-4C1F-90C0-AE0998BE6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463" y="4670426"/>
                <a:ext cx="2151063" cy="436563"/>
              </a:xfrm>
              <a:custGeom>
                <a:avLst/>
                <a:gdLst>
                  <a:gd name="T0" fmla="*/ 457 w 508"/>
                  <a:gd name="T1" fmla="*/ 0 h 103"/>
                  <a:gd name="T2" fmla="*/ 0 w 508"/>
                  <a:gd name="T3" fmla="*/ 0 h 103"/>
                  <a:gd name="T4" fmla="*/ 0 w 508"/>
                  <a:gd name="T5" fmla="*/ 30 h 103"/>
                  <a:gd name="T6" fmla="*/ 425 w 508"/>
                  <a:gd name="T7" fmla="*/ 30 h 103"/>
                  <a:gd name="T8" fmla="*/ 425 w 508"/>
                  <a:gd name="T9" fmla="*/ 73 h 103"/>
                  <a:gd name="T10" fmla="*/ 0 w 508"/>
                  <a:gd name="T11" fmla="*/ 73 h 103"/>
                  <a:gd name="T12" fmla="*/ 0 w 508"/>
                  <a:gd name="T13" fmla="*/ 103 h 103"/>
                  <a:gd name="T14" fmla="*/ 457 w 508"/>
                  <a:gd name="T15" fmla="*/ 103 h 103"/>
                  <a:gd name="T16" fmla="*/ 508 w 508"/>
                  <a:gd name="T17" fmla="*/ 52 h 103"/>
                  <a:gd name="T18" fmla="*/ 508 w 508"/>
                  <a:gd name="T19" fmla="*/ 52 h 103"/>
                  <a:gd name="T20" fmla="*/ 457 w 508"/>
                  <a:gd name="T2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103">
                    <a:moveTo>
                      <a:pt x="45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25" y="30"/>
                      <a:pt x="425" y="30"/>
                      <a:pt x="425" y="30"/>
                    </a:cubicBezTo>
                    <a:cubicBezTo>
                      <a:pt x="425" y="73"/>
                      <a:pt x="425" y="73"/>
                      <a:pt x="42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457" y="103"/>
                      <a:pt x="457" y="103"/>
                      <a:pt x="457" y="103"/>
                    </a:cubicBezTo>
                    <a:cubicBezTo>
                      <a:pt x="485" y="103"/>
                      <a:pt x="508" y="80"/>
                      <a:pt x="508" y="52"/>
                    </a:cubicBezTo>
                    <a:cubicBezTo>
                      <a:pt x="508" y="52"/>
                      <a:pt x="508" y="52"/>
                      <a:pt x="508" y="52"/>
                    </a:cubicBezTo>
                    <a:cubicBezTo>
                      <a:pt x="508" y="23"/>
                      <a:pt x="485" y="0"/>
                      <a:pt x="457" y="0"/>
                    </a:cubicBezTo>
                    <a:close/>
                  </a:path>
                </a:pathLst>
              </a:custGeom>
              <a:solidFill>
                <a:srgbClr val="FF9F9E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73">
                <a:extLst>
                  <a:ext uri="{FF2B5EF4-FFF2-40B4-BE49-F238E27FC236}">
                    <a16:creationId xmlns:a16="http://schemas.microsoft.com/office/drawing/2014/main" id="{8A3F59D2-181E-4DAE-95F2-1CE378DD8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800" y="4797426"/>
                <a:ext cx="254000" cy="382588"/>
              </a:xfrm>
              <a:custGeom>
                <a:avLst/>
                <a:gdLst>
                  <a:gd name="T0" fmla="*/ 160 w 160"/>
                  <a:gd name="T1" fmla="*/ 241 h 241"/>
                  <a:gd name="T2" fmla="*/ 80 w 160"/>
                  <a:gd name="T3" fmla="*/ 187 h 241"/>
                  <a:gd name="T4" fmla="*/ 0 w 160"/>
                  <a:gd name="T5" fmla="*/ 241 h 241"/>
                  <a:gd name="T6" fmla="*/ 0 w 160"/>
                  <a:gd name="T7" fmla="*/ 0 h 241"/>
                  <a:gd name="T8" fmla="*/ 160 w 160"/>
                  <a:gd name="T9" fmla="*/ 0 h 241"/>
                  <a:gd name="T10" fmla="*/ 160 w 160"/>
                  <a:gd name="T11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241">
                    <a:moveTo>
                      <a:pt x="160" y="241"/>
                    </a:moveTo>
                    <a:lnTo>
                      <a:pt x="80" y="187"/>
                    </a:lnTo>
                    <a:lnTo>
                      <a:pt x="0" y="241"/>
                    </a:lnTo>
                    <a:lnTo>
                      <a:pt x="0" y="0"/>
                    </a:lnTo>
                    <a:lnTo>
                      <a:pt x="160" y="0"/>
                    </a:lnTo>
                    <a:lnTo>
                      <a:pt x="160" y="241"/>
                    </a:lnTo>
                    <a:close/>
                  </a:path>
                </a:pathLst>
              </a:custGeom>
              <a:solidFill>
                <a:srgbClr val="3BDDBA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C9F720C0-B9CA-4A17-B1D9-E3F42273676E}"/>
                </a:ext>
              </a:extLst>
            </p:cNvPr>
            <p:cNvGrpSpPr/>
            <p:nvPr/>
          </p:nvGrpSpPr>
          <p:grpSpPr>
            <a:xfrm>
              <a:off x="10031890" y="679364"/>
              <a:ext cx="1324664" cy="1622714"/>
              <a:chOff x="12428538" y="-417513"/>
              <a:chExt cx="1524000" cy="1866901"/>
            </a:xfrm>
          </p:grpSpPr>
          <p:sp>
            <p:nvSpPr>
              <p:cNvPr id="70" name="AutoShape 283">
                <a:extLst>
                  <a:ext uri="{FF2B5EF4-FFF2-40B4-BE49-F238E27FC236}">
                    <a16:creationId xmlns:a16="http://schemas.microsoft.com/office/drawing/2014/main" id="{3EBD8C1B-954A-4B38-AD6C-5693C078129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428538" y="-417513"/>
                <a:ext cx="1524000" cy="1866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Rectangle 285">
                <a:extLst>
                  <a:ext uri="{FF2B5EF4-FFF2-40B4-BE49-F238E27FC236}">
                    <a16:creationId xmlns:a16="http://schemas.microsoft.com/office/drawing/2014/main" id="{B243995C-696C-4AB0-B50B-B0984AFA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7763" y="-392113"/>
                <a:ext cx="1354138" cy="1743076"/>
              </a:xfrm>
              <a:prstGeom prst="rect">
                <a:avLst/>
              </a:prstGeom>
              <a:solidFill>
                <a:srgbClr val="FFFFF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Rectangle 286">
                <a:extLst>
                  <a:ext uri="{FF2B5EF4-FFF2-40B4-BE49-F238E27FC236}">
                    <a16:creationId xmlns:a16="http://schemas.microsoft.com/office/drawing/2014/main" id="{2DBB14D3-E567-4188-9771-7A1CD11D2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9176" y="-250825"/>
                <a:ext cx="1331913" cy="1674813"/>
              </a:xfrm>
              <a:prstGeom prst="rect">
                <a:avLst/>
              </a:prstGeom>
              <a:solidFill>
                <a:srgbClr val="FF6AA9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287">
                <a:extLst>
                  <a:ext uri="{FF2B5EF4-FFF2-40B4-BE49-F238E27FC236}">
                    <a16:creationId xmlns:a16="http://schemas.microsoft.com/office/drawing/2014/main" id="{02E05BD8-7515-4D1F-A0F1-C813103BD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7501" y="192087"/>
                <a:ext cx="763588" cy="250825"/>
              </a:xfrm>
              <a:prstGeom prst="rect">
                <a:avLst/>
              </a:prstGeom>
              <a:solidFill>
                <a:srgbClr val="3BDDBA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B8052C57-EC3D-46FA-A7BD-2845939F8B9E}"/>
                </a:ext>
              </a:extLst>
            </p:cNvPr>
            <p:cNvGrpSpPr/>
            <p:nvPr/>
          </p:nvGrpSpPr>
          <p:grpSpPr>
            <a:xfrm>
              <a:off x="6832275" y="208663"/>
              <a:ext cx="907947" cy="278731"/>
              <a:chOff x="8081963" y="-765176"/>
              <a:chExt cx="1044575" cy="320675"/>
            </a:xfrm>
          </p:grpSpPr>
          <p:sp>
            <p:nvSpPr>
              <p:cNvPr id="84" name="Freeform 297">
                <a:extLst>
                  <a:ext uri="{FF2B5EF4-FFF2-40B4-BE49-F238E27FC236}">
                    <a16:creationId xmlns:a16="http://schemas.microsoft.com/office/drawing/2014/main" id="{19986226-DD73-44D4-846C-69B84D8EA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963" y="-765176"/>
                <a:ext cx="1044575" cy="242888"/>
              </a:xfrm>
              <a:custGeom>
                <a:avLst/>
                <a:gdLst>
                  <a:gd name="T0" fmla="*/ 42 w 658"/>
                  <a:gd name="T1" fmla="*/ 0 h 153"/>
                  <a:gd name="T2" fmla="*/ 658 w 658"/>
                  <a:gd name="T3" fmla="*/ 0 h 153"/>
                  <a:gd name="T4" fmla="*/ 0 w 658"/>
                  <a:gd name="T5" fmla="*/ 153 h 153"/>
                  <a:gd name="T6" fmla="*/ 42 w 658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8" h="153">
                    <a:moveTo>
                      <a:pt x="42" y="0"/>
                    </a:moveTo>
                    <a:lnTo>
                      <a:pt x="658" y="0"/>
                    </a:lnTo>
                    <a:lnTo>
                      <a:pt x="0" y="15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98">
                <a:extLst>
                  <a:ext uri="{FF2B5EF4-FFF2-40B4-BE49-F238E27FC236}">
                    <a16:creationId xmlns:a16="http://schemas.microsoft.com/office/drawing/2014/main" id="{EC503BC7-C808-4E8E-9CC1-10F58B7BC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8638" y="-765176"/>
                <a:ext cx="977900" cy="320675"/>
              </a:xfrm>
              <a:custGeom>
                <a:avLst/>
                <a:gdLst>
                  <a:gd name="T0" fmla="*/ 0 w 616"/>
                  <a:gd name="T1" fmla="*/ 153 h 202"/>
                  <a:gd name="T2" fmla="*/ 49 w 616"/>
                  <a:gd name="T3" fmla="*/ 202 h 202"/>
                  <a:gd name="T4" fmla="*/ 616 w 616"/>
                  <a:gd name="T5" fmla="*/ 0 h 202"/>
                  <a:gd name="T6" fmla="*/ 0 w 616"/>
                  <a:gd name="T7" fmla="*/ 15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6" h="202">
                    <a:moveTo>
                      <a:pt x="0" y="153"/>
                    </a:moveTo>
                    <a:lnTo>
                      <a:pt x="49" y="202"/>
                    </a:lnTo>
                    <a:lnTo>
                      <a:pt x="616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34309D5D-F3E7-47B3-9BF0-2994FCCC3FE9}"/>
                </a:ext>
              </a:extLst>
            </p:cNvPr>
            <p:cNvGrpSpPr/>
            <p:nvPr/>
          </p:nvGrpSpPr>
          <p:grpSpPr>
            <a:xfrm>
              <a:off x="662674" y="1023998"/>
              <a:ext cx="1895925" cy="1294308"/>
              <a:chOff x="631826" y="-554038"/>
              <a:chExt cx="2181225" cy="1489076"/>
            </a:xfrm>
          </p:grpSpPr>
          <p:sp>
            <p:nvSpPr>
              <p:cNvPr id="91" name="Freeform 304">
                <a:extLst>
                  <a:ext uri="{FF2B5EF4-FFF2-40B4-BE49-F238E27FC236}">
                    <a16:creationId xmlns:a16="http://schemas.microsoft.com/office/drawing/2014/main" id="{32DA1590-A21C-47D7-AC3E-4922B71E3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676" y="-307975"/>
                <a:ext cx="1533525" cy="960438"/>
              </a:xfrm>
              <a:custGeom>
                <a:avLst/>
                <a:gdLst>
                  <a:gd name="T0" fmla="*/ 360 w 360"/>
                  <a:gd name="T1" fmla="*/ 174 h 225"/>
                  <a:gd name="T2" fmla="*/ 271 w 360"/>
                  <a:gd name="T3" fmla="*/ 205 h 225"/>
                  <a:gd name="T4" fmla="*/ 89 w 360"/>
                  <a:gd name="T5" fmla="*/ 205 h 225"/>
                  <a:gd name="T6" fmla="*/ 0 w 360"/>
                  <a:gd name="T7" fmla="*/ 174 h 225"/>
                  <a:gd name="T8" fmla="*/ 43 w 360"/>
                  <a:gd name="T9" fmla="*/ 0 h 225"/>
                  <a:gd name="T10" fmla="*/ 317 w 360"/>
                  <a:gd name="T11" fmla="*/ 0 h 225"/>
                  <a:gd name="T12" fmla="*/ 360 w 360"/>
                  <a:gd name="T13" fmla="*/ 17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0" h="225">
                    <a:moveTo>
                      <a:pt x="360" y="174"/>
                    </a:moveTo>
                    <a:cubicBezTo>
                      <a:pt x="271" y="205"/>
                      <a:pt x="271" y="205"/>
                      <a:pt x="271" y="205"/>
                    </a:cubicBezTo>
                    <a:cubicBezTo>
                      <a:pt x="212" y="225"/>
                      <a:pt x="149" y="225"/>
                      <a:pt x="89" y="205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17" y="0"/>
                      <a:pt x="317" y="0"/>
                      <a:pt x="317" y="0"/>
                    </a:cubicBezTo>
                    <a:lnTo>
                      <a:pt x="360" y="174"/>
                    </a:lnTo>
                    <a:close/>
                  </a:path>
                </a:pathLst>
              </a:custGeom>
              <a:solidFill>
                <a:srgbClr val="62C3E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305">
                <a:extLst>
                  <a:ext uri="{FF2B5EF4-FFF2-40B4-BE49-F238E27FC236}">
                    <a16:creationId xmlns:a16="http://schemas.microsoft.com/office/drawing/2014/main" id="{39C6F66D-229B-408B-9D14-1E9E593F2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6" y="-447675"/>
                <a:ext cx="2181225" cy="690563"/>
              </a:xfrm>
              <a:custGeom>
                <a:avLst/>
                <a:gdLst>
                  <a:gd name="T0" fmla="*/ 1162 w 1374"/>
                  <a:gd name="T1" fmla="*/ 150 h 435"/>
                  <a:gd name="T2" fmla="*/ 687 w 1374"/>
                  <a:gd name="T3" fmla="*/ 0 h 435"/>
                  <a:gd name="T4" fmla="*/ 212 w 1374"/>
                  <a:gd name="T5" fmla="*/ 150 h 435"/>
                  <a:gd name="T6" fmla="*/ 0 w 1374"/>
                  <a:gd name="T7" fmla="*/ 150 h 435"/>
                  <a:gd name="T8" fmla="*/ 0 w 1374"/>
                  <a:gd name="T9" fmla="*/ 218 h 435"/>
                  <a:gd name="T10" fmla="*/ 687 w 1374"/>
                  <a:gd name="T11" fmla="*/ 435 h 435"/>
                  <a:gd name="T12" fmla="*/ 1374 w 1374"/>
                  <a:gd name="T13" fmla="*/ 218 h 435"/>
                  <a:gd name="T14" fmla="*/ 1374 w 1374"/>
                  <a:gd name="T15" fmla="*/ 150 h 435"/>
                  <a:gd name="T16" fmla="*/ 1162 w 1374"/>
                  <a:gd name="T17" fmla="*/ 15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4" h="435">
                    <a:moveTo>
                      <a:pt x="1162" y="150"/>
                    </a:moveTo>
                    <a:lnTo>
                      <a:pt x="687" y="0"/>
                    </a:lnTo>
                    <a:lnTo>
                      <a:pt x="212" y="150"/>
                    </a:lnTo>
                    <a:lnTo>
                      <a:pt x="0" y="150"/>
                    </a:lnTo>
                    <a:lnTo>
                      <a:pt x="0" y="218"/>
                    </a:lnTo>
                    <a:lnTo>
                      <a:pt x="687" y="435"/>
                    </a:lnTo>
                    <a:lnTo>
                      <a:pt x="1374" y="218"/>
                    </a:lnTo>
                    <a:lnTo>
                      <a:pt x="1374" y="150"/>
                    </a:lnTo>
                    <a:lnTo>
                      <a:pt x="1162" y="150"/>
                    </a:lnTo>
                    <a:close/>
                  </a:path>
                </a:pathLst>
              </a:cu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306">
                <a:extLst>
                  <a:ext uri="{FF2B5EF4-FFF2-40B4-BE49-F238E27FC236}">
                    <a16:creationId xmlns:a16="http://schemas.microsoft.com/office/drawing/2014/main" id="{CACCAD94-35A6-4473-A2FF-E91FAFCE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6" y="-554038"/>
                <a:ext cx="2181225" cy="690563"/>
              </a:xfrm>
              <a:custGeom>
                <a:avLst/>
                <a:gdLst>
                  <a:gd name="T0" fmla="*/ 687 w 1374"/>
                  <a:gd name="T1" fmla="*/ 0 h 435"/>
                  <a:gd name="T2" fmla="*/ 0 w 1374"/>
                  <a:gd name="T3" fmla="*/ 217 h 435"/>
                  <a:gd name="T4" fmla="*/ 687 w 1374"/>
                  <a:gd name="T5" fmla="*/ 435 h 435"/>
                  <a:gd name="T6" fmla="*/ 1374 w 1374"/>
                  <a:gd name="T7" fmla="*/ 217 h 435"/>
                  <a:gd name="T8" fmla="*/ 687 w 1374"/>
                  <a:gd name="T9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4" h="435">
                    <a:moveTo>
                      <a:pt x="687" y="0"/>
                    </a:moveTo>
                    <a:lnTo>
                      <a:pt x="0" y="217"/>
                    </a:lnTo>
                    <a:lnTo>
                      <a:pt x="687" y="435"/>
                    </a:lnTo>
                    <a:lnTo>
                      <a:pt x="1374" y="217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rgbClr val="62C3E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307">
                <a:extLst>
                  <a:ext uri="{FF2B5EF4-FFF2-40B4-BE49-F238E27FC236}">
                    <a16:creationId xmlns:a16="http://schemas.microsoft.com/office/drawing/2014/main" id="{EDDD06A5-7315-41F0-B49C-26AD843D0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838" y="214313"/>
                <a:ext cx="1477963" cy="319088"/>
              </a:xfrm>
              <a:custGeom>
                <a:avLst/>
                <a:gdLst>
                  <a:gd name="T0" fmla="*/ 0 w 347"/>
                  <a:gd name="T1" fmla="*/ 27 h 75"/>
                  <a:gd name="T2" fmla="*/ 82 w 347"/>
                  <a:gd name="T3" fmla="*/ 55 h 75"/>
                  <a:gd name="T4" fmla="*/ 264 w 347"/>
                  <a:gd name="T5" fmla="*/ 55 h 75"/>
                  <a:gd name="T6" fmla="*/ 347 w 347"/>
                  <a:gd name="T7" fmla="*/ 27 h 75"/>
                  <a:gd name="T8" fmla="*/ 340 w 347"/>
                  <a:gd name="T9" fmla="*/ 0 h 75"/>
                  <a:gd name="T10" fmla="*/ 264 w 347"/>
                  <a:gd name="T11" fmla="*/ 26 h 75"/>
                  <a:gd name="T12" fmla="*/ 82 w 347"/>
                  <a:gd name="T13" fmla="*/ 26 h 75"/>
                  <a:gd name="T14" fmla="*/ 6 w 347"/>
                  <a:gd name="T15" fmla="*/ 0 h 75"/>
                  <a:gd name="T16" fmla="*/ 0 w 347"/>
                  <a:gd name="T17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" h="75">
                    <a:moveTo>
                      <a:pt x="0" y="27"/>
                    </a:moveTo>
                    <a:cubicBezTo>
                      <a:pt x="82" y="55"/>
                      <a:pt x="82" y="55"/>
                      <a:pt x="82" y="55"/>
                    </a:cubicBezTo>
                    <a:cubicBezTo>
                      <a:pt x="142" y="75"/>
                      <a:pt x="205" y="75"/>
                      <a:pt x="264" y="55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264" y="26"/>
                      <a:pt x="264" y="26"/>
                      <a:pt x="264" y="26"/>
                    </a:cubicBezTo>
                    <a:cubicBezTo>
                      <a:pt x="205" y="46"/>
                      <a:pt x="142" y="46"/>
                      <a:pt x="82" y="26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AAD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308">
                <a:extLst>
                  <a:ext uri="{FF2B5EF4-FFF2-40B4-BE49-F238E27FC236}">
                    <a16:creationId xmlns:a16="http://schemas.microsoft.com/office/drawing/2014/main" id="{44515943-A272-4A5A-BF4B-1A69C3066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438" y="-209550"/>
                <a:ext cx="511175" cy="930276"/>
              </a:xfrm>
              <a:custGeom>
                <a:avLst/>
                <a:gdLst>
                  <a:gd name="T0" fmla="*/ 0 w 322"/>
                  <a:gd name="T1" fmla="*/ 0 h 586"/>
                  <a:gd name="T2" fmla="*/ 322 w 322"/>
                  <a:gd name="T3" fmla="*/ 116 h 586"/>
                  <a:gd name="T4" fmla="*/ 322 w 322"/>
                  <a:gd name="T5" fmla="*/ 586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2" h="586">
                    <a:moveTo>
                      <a:pt x="0" y="0"/>
                    </a:moveTo>
                    <a:lnTo>
                      <a:pt x="322" y="116"/>
                    </a:lnTo>
                    <a:lnTo>
                      <a:pt x="322" y="586"/>
                    </a:lnTo>
                  </a:path>
                </a:pathLst>
              </a:cu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309">
                <a:extLst>
                  <a:ext uri="{FF2B5EF4-FFF2-40B4-BE49-F238E27FC236}">
                    <a16:creationId xmlns:a16="http://schemas.microsoft.com/office/drawing/2014/main" id="{C8A3C6B4-F289-43A6-BC58-04514B4B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588963"/>
                <a:ext cx="144463" cy="146050"/>
              </a:xfrm>
              <a:prstGeom prst="ellipse">
                <a:avLst/>
              </a:pr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310">
                <a:extLst>
                  <a:ext uri="{FF2B5EF4-FFF2-40B4-BE49-F238E27FC236}">
                    <a16:creationId xmlns:a16="http://schemas.microsoft.com/office/drawing/2014/main" id="{4F4DE773-DACE-490D-A713-FF8C5C892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251" y="661988"/>
                <a:ext cx="212725" cy="273050"/>
              </a:xfrm>
              <a:custGeom>
                <a:avLst/>
                <a:gdLst>
                  <a:gd name="T0" fmla="*/ 25 w 50"/>
                  <a:gd name="T1" fmla="*/ 0 h 64"/>
                  <a:gd name="T2" fmla="*/ 0 w 50"/>
                  <a:gd name="T3" fmla="*/ 64 h 64"/>
                  <a:gd name="T4" fmla="*/ 25 w 50"/>
                  <a:gd name="T5" fmla="*/ 64 h 64"/>
                  <a:gd name="T6" fmla="*/ 50 w 50"/>
                  <a:gd name="T7" fmla="*/ 64 h 64"/>
                  <a:gd name="T8" fmla="*/ 25 w 5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4">
                    <a:moveTo>
                      <a:pt x="25" y="0"/>
                    </a:moveTo>
                    <a:cubicBezTo>
                      <a:pt x="25" y="0"/>
                      <a:pt x="0" y="22"/>
                      <a:pt x="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22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1B700A13-703E-4DBB-9EA5-ECA8BAA27D17}"/>
                </a:ext>
              </a:extLst>
            </p:cNvPr>
            <p:cNvGrpSpPr/>
            <p:nvPr/>
          </p:nvGrpSpPr>
          <p:grpSpPr>
            <a:xfrm>
              <a:off x="6671417" y="778120"/>
              <a:ext cx="1412019" cy="1412019"/>
              <a:chOff x="9102726" y="-769938"/>
              <a:chExt cx="2349500" cy="2349501"/>
            </a:xfrm>
          </p:grpSpPr>
          <p:sp>
            <p:nvSpPr>
              <p:cNvPr id="64" name="Oval 279">
                <a:extLst>
                  <a:ext uri="{FF2B5EF4-FFF2-40B4-BE49-F238E27FC236}">
                    <a16:creationId xmlns:a16="http://schemas.microsoft.com/office/drawing/2014/main" id="{7398AB74-051C-4FBC-A494-C674EE00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2726" y="-769938"/>
                <a:ext cx="2349500" cy="2349501"/>
              </a:xfrm>
              <a:prstGeom prst="ellipse">
                <a:avLst/>
              </a:prstGeom>
              <a:solidFill>
                <a:srgbClr val="62C3E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80">
                <a:extLst>
                  <a:ext uri="{FF2B5EF4-FFF2-40B4-BE49-F238E27FC236}">
                    <a16:creationId xmlns:a16="http://schemas.microsoft.com/office/drawing/2014/main" id="{DFC6D7FF-D324-4E38-AC4A-70A5FD29E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463" y="-769938"/>
                <a:ext cx="1655763" cy="1974851"/>
              </a:xfrm>
              <a:custGeom>
                <a:avLst/>
                <a:gdLst>
                  <a:gd name="T0" fmla="*/ 389 w 389"/>
                  <a:gd name="T1" fmla="*/ 276 h 464"/>
                  <a:gd name="T2" fmla="*/ 113 w 389"/>
                  <a:gd name="T3" fmla="*/ 0 h 464"/>
                  <a:gd name="T4" fmla="*/ 98 w 389"/>
                  <a:gd name="T5" fmla="*/ 1 h 464"/>
                  <a:gd name="T6" fmla="*/ 52 w 389"/>
                  <a:gd name="T7" fmla="*/ 132 h 464"/>
                  <a:gd name="T8" fmla="*/ 91 w 389"/>
                  <a:gd name="T9" fmla="*/ 141 h 464"/>
                  <a:gd name="T10" fmla="*/ 92 w 389"/>
                  <a:gd name="T11" fmla="*/ 181 h 464"/>
                  <a:gd name="T12" fmla="*/ 45 w 389"/>
                  <a:gd name="T13" fmla="*/ 208 h 464"/>
                  <a:gd name="T14" fmla="*/ 7 w 389"/>
                  <a:gd name="T15" fmla="*/ 290 h 464"/>
                  <a:gd name="T16" fmla="*/ 11 w 389"/>
                  <a:gd name="T17" fmla="*/ 308 h 464"/>
                  <a:gd name="T18" fmla="*/ 12 w 389"/>
                  <a:gd name="T19" fmla="*/ 324 h 464"/>
                  <a:gd name="T20" fmla="*/ 42 w 389"/>
                  <a:gd name="T21" fmla="*/ 349 h 464"/>
                  <a:gd name="T22" fmla="*/ 81 w 389"/>
                  <a:gd name="T23" fmla="*/ 338 h 464"/>
                  <a:gd name="T24" fmla="*/ 133 w 389"/>
                  <a:gd name="T25" fmla="*/ 322 h 464"/>
                  <a:gd name="T26" fmla="*/ 176 w 389"/>
                  <a:gd name="T27" fmla="*/ 339 h 464"/>
                  <a:gd name="T28" fmla="*/ 203 w 389"/>
                  <a:gd name="T29" fmla="*/ 319 h 464"/>
                  <a:gd name="T30" fmla="*/ 234 w 389"/>
                  <a:gd name="T31" fmla="*/ 314 h 464"/>
                  <a:gd name="T32" fmla="*/ 252 w 389"/>
                  <a:gd name="T33" fmla="*/ 376 h 464"/>
                  <a:gd name="T34" fmla="*/ 252 w 389"/>
                  <a:gd name="T35" fmla="*/ 400 h 464"/>
                  <a:gd name="T36" fmla="*/ 268 w 389"/>
                  <a:gd name="T37" fmla="*/ 415 h 464"/>
                  <a:gd name="T38" fmla="*/ 304 w 389"/>
                  <a:gd name="T39" fmla="*/ 376 h 464"/>
                  <a:gd name="T40" fmla="*/ 320 w 389"/>
                  <a:gd name="T41" fmla="*/ 398 h 464"/>
                  <a:gd name="T42" fmla="*/ 309 w 389"/>
                  <a:gd name="T43" fmla="*/ 425 h 464"/>
                  <a:gd name="T44" fmla="*/ 315 w 389"/>
                  <a:gd name="T45" fmla="*/ 464 h 464"/>
                  <a:gd name="T46" fmla="*/ 389 w 389"/>
                  <a:gd name="T47" fmla="*/ 276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9" h="464">
                    <a:moveTo>
                      <a:pt x="389" y="276"/>
                    </a:moveTo>
                    <a:cubicBezTo>
                      <a:pt x="389" y="124"/>
                      <a:pt x="265" y="0"/>
                      <a:pt x="113" y="0"/>
                    </a:cubicBezTo>
                    <a:cubicBezTo>
                      <a:pt x="108" y="0"/>
                      <a:pt x="103" y="1"/>
                      <a:pt x="98" y="1"/>
                    </a:cubicBezTo>
                    <a:cubicBezTo>
                      <a:pt x="75" y="42"/>
                      <a:pt x="67" y="87"/>
                      <a:pt x="52" y="132"/>
                    </a:cubicBezTo>
                    <a:cubicBezTo>
                      <a:pt x="65" y="126"/>
                      <a:pt x="82" y="130"/>
                      <a:pt x="91" y="141"/>
                    </a:cubicBezTo>
                    <a:cubicBezTo>
                      <a:pt x="100" y="152"/>
                      <a:pt x="100" y="170"/>
                      <a:pt x="92" y="181"/>
                    </a:cubicBezTo>
                    <a:cubicBezTo>
                      <a:pt x="81" y="196"/>
                      <a:pt x="61" y="199"/>
                      <a:pt x="45" y="208"/>
                    </a:cubicBezTo>
                    <a:cubicBezTo>
                      <a:pt x="16" y="223"/>
                      <a:pt x="0" y="258"/>
                      <a:pt x="7" y="290"/>
                    </a:cubicBezTo>
                    <a:cubicBezTo>
                      <a:pt x="9" y="296"/>
                      <a:pt x="11" y="302"/>
                      <a:pt x="11" y="308"/>
                    </a:cubicBezTo>
                    <a:cubicBezTo>
                      <a:pt x="12" y="313"/>
                      <a:pt x="11" y="319"/>
                      <a:pt x="12" y="324"/>
                    </a:cubicBezTo>
                    <a:cubicBezTo>
                      <a:pt x="15" y="338"/>
                      <a:pt x="28" y="347"/>
                      <a:pt x="42" y="349"/>
                    </a:cubicBezTo>
                    <a:cubicBezTo>
                      <a:pt x="56" y="350"/>
                      <a:pt x="69" y="345"/>
                      <a:pt x="81" y="338"/>
                    </a:cubicBezTo>
                    <a:cubicBezTo>
                      <a:pt x="98" y="329"/>
                      <a:pt x="115" y="317"/>
                      <a:pt x="133" y="322"/>
                    </a:cubicBezTo>
                    <a:cubicBezTo>
                      <a:pt x="148" y="326"/>
                      <a:pt x="161" y="342"/>
                      <a:pt x="176" y="339"/>
                    </a:cubicBezTo>
                    <a:cubicBezTo>
                      <a:pt x="188" y="338"/>
                      <a:pt x="195" y="327"/>
                      <a:pt x="203" y="319"/>
                    </a:cubicBezTo>
                    <a:cubicBezTo>
                      <a:pt x="212" y="311"/>
                      <a:pt x="226" y="305"/>
                      <a:pt x="234" y="314"/>
                    </a:cubicBezTo>
                    <a:cubicBezTo>
                      <a:pt x="247" y="332"/>
                      <a:pt x="253" y="354"/>
                      <a:pt x="252" y="376"/>
                    </a:cubicBezTo>
                    <a:cubicBezTo>
                      <a:pt x="251" y="384"/>
                      <a:pt x="250" y="392"/>
                      <a:pt x="252" y="400"/>
                    </a:cubicBezTo>
                    <a:cubicBezTo>
                      <a:pt x="253" y="408"/>
                      <a:pt x="260" y="416"/>
                      <a:pt x="268" y="415"/>
                    </a:cubicBezTo>
                    <a:cubicBezTo>
                      <a:pt x="287" y="414"/>
                      <a:pt x="286" y="378"/>
                      <a:pt x="304" y="376"/>
                    </a:cubicBezTo>
                    <a:cubicBezTo>
                      <a:pt x="314" y="376"/>
                      <a:pt x="321" y="387"/>
                      <a:pt x="320" y="398"/>
                    </a:cubicBezTo>
                    <a:cubicBezTo>
                      <a:pt x="319" y="408"/>
                      <a:pt x="313" y="416"/>
                      <a:pt x="309" y="425"/>
                    </a:cubicBezTo>
                    <a:cubicBezTo>
                      <a:pt x="301" y="441"/>
                      <a:pt x="305" y="451"/>
                      <a:pt x="315" y="464"/>
                    </a:cubicBezTo>
                    <a:cubicBezTo>
                      <a:pt x="364" y="417"/>
                      <a:pt x="389" y="342"/>
                      <a:pt x="389" y="276"/>
                    </a:cubicBezTo>
                    <a:close/>
                  </a:path>
                </a:pathLst>
              </a:custGeom>
              <a:solidFill>
                <a:srgbClr val="A5D996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81">
                <a:extLst>
                  <a:ext uri="{FF2B5EF4-FFF2-40B4-BE49-F238E27FC236}">
                    <a16:creationId xmlns:a16="http://schemas.microsoft.com/office/drawing/2014/main" id="{DADBB8BD-6219-447F-9ECB-A869CDC36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3713" y="-484188"/>
                <a:ext cx="2068513" cy="2063751"/>
              </a:xfrm>
              <a:custGeom>
                <a:avLst/>
                <a:gdLst>
                  <a:gd name="T0" fmla="*/ 389 w 486"/>
                  <a:gd name="T1" fmla="*/ 0 h 485"/>
                  <a:gd name="T2" fmla="*/ 455 w 486"/>
                  <a:gd name="T3" fmla="*/ 179 h 485"/>
                  <a:gd name="T4" fmla="*/ 180 w 486"/>
                  <a:gd name="T5" fmla="*/ 455 h 485"/>
                  <a:gd name="T6" fmla="*/ 0 w 486"/>
                  <a:gd name="T7" fmla="*/ 388 h 485"/>
                  <a:gd name="T8" fmla="*/ 210 w 486"/>
                  <a:gd name="T9" fmla="*/ 485 h 485"/>
                  <a:gd name="T10" fmla="*/ 486 w 486"/>
                  <a:gd name="T11" fmla="*/ 209 h 485"/>
                  <a:gd name="T12" fmla="*/ 389 w 486"/>
                  <a:gd name="T13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6" h="485">
                    <a:moveTo>
                      <a:pt x="389" y="0"/>
                    </a:moveTo>
                    <a:cubicBezTo>
                      <a:pt x="430" y="48"/>
                      <a:pt x="455" y="110"/>
                      <a:pt x="455" y="179"/>
                    </a:cubicBezTo>
                    <a:cubicBezTo>
                      <a:pt x="455" y="331"/>
                      <a:pt x="332" y="455"/>
                      <a:pt x="180" y="455"/>
                    </a:cubicBezTo>
                    <a:cubicBezTo>
                      <a:pt x="111" y="455"/>
                      <a:pt x="49" y="430"/>
                      <a:pt x="0" y="388"/>
                    </a:cubicBezTo>
                    <a:cubicBezTo>
                      <a:pt x="51" y="447"/>
                      <a:pt x="126" y="485"/>
                      <a:pt x="210" y="485"/>
                    </a:cubicBezTo>
                    <a:cubicBezTo>
                      <a:pt x="362" y="485"/>
                      <a:pt x="486" y="361"/>
                      <a:pt x="486" y="209"/>
                    </a:cubicBezTo>
                    <a:cubicBezTo>
                      <a:pt x="486" y="125"/>
                      <a:pt x="448" y="50"/>
                      <a:pt x="389" y="0"/>
                    </a:cubicBezTo>
                    <a:close/>
                  </a:path>
                </a:pathLst>
              </a:custGeom>
              <a:solidFill>
                <a:srgbClr val="34508B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8" name="Freeform 254">
              <a:extLst>
                <a:ext uri="{FF2B5EF4-FFF2-40B4-BE49-F238E27FC236}">
                  <a16:creationId xmlns:a16="http://schemas.microsoft.com/office/drawing/2014/main" id="{992D9CDE-F849-46F9-A5FD-6A4F44BE2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5060" y="639159"/>
              <a:ext cx="492299" cy="492299"/>
            </a:xfrm>
            <a:custGeom>
              <a:avLst/>
              <a:gdLst>
                <a:gd name="T0" fmla="*/ 193 w 193"/>
                <a:gd name="T1" fmla="*/ 114 h 193"/>
                <a:gd name="T2" fmla="*/ 193 w 193"/>
                <a:gd name="T3" fmla="*/ 78 h 193"/>
                <a:gd name="T4" fmla="*/ 169 w 193"/>
                <a:gd name="T5" fmla="*/ 78 h 193"/>
                <a:gd name="T6" fmla="*/ 161 w 193"/>
                <a:gd name="T7" fmla="*/ 58 h 193"/>
                <a:gd name="T8" fmla="*/ 178 w 193"/>
                <a:gd name="T9" fmla="*/ 41 h 193"/>
                <a:gd name="T10" fmla="*/ 152 w 193"/>
                <a:gd name="T11" fmla="*/ 15 h 193"/>
                <a:gd name="T12" fmla="*/ 135 w 193"/>
                <a:gd name="T13" fmla="*/ 32 h 193"/>
                <a:gd name="T14" fmla="*/ 115 w 193"/>
                <a:gd name="T15" fmla="*/ 23 h 193"/>
                <a:gd name="T16" fmla="*/ 115 w 193"/>
                <a:gd name="T17" fmla="*/ 0 h 193"/>
                <a:gd name="T18" fmla="*/ 79 w 193"/>
                <a:gd name="T19" fmla="*/ 0 h 193"/>
                <a:gd name="T20" fmla="*/ 79 w 193"/>
                <a:gd name="T21" fmla="*/ 23 h 193"/>
                <a:gd name="T22" fmla="*/ 58 w 193"/>
                <a:gd name="T23" fmla="*/ 32 h 193"/>
                <a:gd name="T24" fmla="*/ 41 w 193"/>
                <a:gd name="T25" fmla="*/ 15 h 193"/>
                <a:gd name="T26" fmla="*/ 16 w 193"/>
                <a:gd name="T27" fmla="*/ 41 h 193"/>
                <a:gd name="T28" fmla="*/ 33 w 193"/>
                <a:gd name="T29" fmla="*/ 58 h 193"/>
                <a:gd name="T30" fmla="*/ 24 w 193"/>
                <a:gd name="T31" fmla="*/ 78 h 193"/>
                <a:gd name="T32" fmla="*/ 0 w 193"/>
                <a:gd name="T33" fmla="*/ 78 h 193"/>
                <a:gd name="T34" fmla="*/ 0 w 193"/>
                <a:gd name="T35" fmla="*/ 114 h 193"/>
                <a:gd name="T36" fmla="*/ 25 w 193"/>
                <a:gd name="T37" fmla="*/ 114 h 193"/>
                <a:gd name="T38" fmla="*/ 33 w 193"/>
                <a:gd name="T39" fmla="*/ 134 h 193"/>
                <a:gd name="T40" fmla="*/ 16 w 193"/>
                <a:gd name="T41" fmla="*/ 152 h 193"/>
                <a:gd name="T42" fmla="*/ 41 w 193"/>
                <a:gd name="T43" fmla="*/ 177 h 193"/>
                <a:gd name="T44" fmla="*/ 59 w 193"/>
                <a:gd name="T45" fmla="*/ 159 h 193"/>
                <a:gd name="T46" fmla="*/ 79 w 193"/>
                <a:gd name="T47" fmla="*/ 167 h 193"/>
                <a:gd name="T48" fmla="*/ 79 w 193"/>
                <a:gd name="T49" fmla="*/ 193 h 193"/>
                <a:gd name="T50" fmla="*/ 115 w 193"/>
                <a:gd name="T51" fmla="*/ 193 h 193"/>
                <a:gd name="T52" fmla="*/ 115 w 193"/>
                <a:gd name="T53" fmla="*/ 167 h 193"/>
                <a:gd name="T54" fmla="*/ 134 w 193"/>
                <a:gd name="T55" fmla="*/ 159 h 193"/>
                <a:gd name="T56" fmla="*/ 152 w 193"/>
                <a:gd name="T57" fmla="*/ 177 h 193"/>
                <a:gd name="T58" fmla="*/ 178 w 193"/>
                <a:gd name="T59" fmla="*/ 152 h 193"/>
                <a:gd name="T60" fmla="*/ 160 w 193"/>
                <a:gd name="T61" fmla="*/ 134 h 193"/>
                <a:gd name="T62" fmla="*/ 168 w 193"/>
                <a:gd name="T63" fmla="*/ 114 h 193"/>
                <a:gd name="T64" fmla="*/ 193 w 193"/>
                <a:gd name="T65" fmla="*/ 114 h 193"/>
                <a:gd name="T66" fmla="*/ 97 w 193"/>
                <a:gd name="T67" fmla="*/ 118 h 193"/>
                <a:gd name="T68" fmla="*/ 73 w 193"/>
                <a:gd name="T69" fmla="*/ 95 h 193"/>
                <a:gd name="T70" fmla="*/ 97 w 193"/>
                <a:gd name="T71" fmla="*/ 72 h 193"/>
                <a:gd name="T72" fmla="*/ 120 w 193"/>
                <a:gd name="T73" fmla="*/ 95 h 193"/>
                <a:gd name="T74" fmla="*/ 97 w 193"/>
                <a:gd name="T75" fmla="*/ 11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193">
                  <a:moveTo>
                    <a:pt x="193" y="114"/>
                  </a:moveTo>
                  <a:cubicBezTo>
                    <a:pt x="193" y="78"/>
                    <a:pt x="193" y="78"/>
                    <a:pt x="193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7" y="71"/>
                    <a:pt x="164" y="64"/>
                    <a:pt x="161" y="5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29" y="28"/>
                    <a:pt x="122" y="25"/>
                    <a:pt x="115" y="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1" y="25"/>
                    <a:pt x="64" y="28"/>
                    <a:pt x="58" y="3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29" y="64"/>
                    <a:pt x="26" y="71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7" y="121"/>
                    <a:pt x="30" y="128"/>
                    <a:pt x="33" y="134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65" y="163"/>
                    <a:pt x="72" y="165"/>
                    <a:pt x="79" y="16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22" y="165"/>
                    <a:pt x="128" y="163"/>
                    <a:pt x="134" y="159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64" y="128"/>
                    <a:pt x="166" y="121"/>
                    <a:pt x="168" y="114"/>
                  </a:cubicBezTo>
                  <a:lnTo>
                    <a:pt x="193" y="114"/>
                  </a:lnTo>
                  <a:close/>
                  <a:moveTo>
                    <a:pt x="97" y="118"/>
                  </a:moveTo>
                  <a:cubicBezTo>
                    <a:pt x="84" y="118"/>
                    <a:pt x="73" y="108"/>
                    <a:pt x="73" y="95"/>
                  </a:cubicBezTo>
                  <a:cubicBezTo>
                    <a:pt x="73" y="82"/>
                    <a:pt x="84" y="72"/>
                    <a:pt x="97" y="72"/>
                  </a:cubicBezTo>
                  <a:cubicBezTo>
                    <a:pt x="109" y="72"/>
                    <a:pt x="120" y="82"/>
                    <a:pt x="120" y="95"/>
                  </a:cubicBezTo>
                  <a:cubicBezTo>
                    <a:pt x="120" y="108"/>
                    <a:pt x="109" y="118"/>
                    <a:pt x="97" y="118"/>
                  </a:cubicBezTo>
                  <a:close/>
                </a:path>
              </a:pathLst>
            </a:custGeom>
            <a:solidFill>
              <a:srgbClr val="DCDEE0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Line 261">
              <a:extLst>
                <a:ext uri="{FF2B5EF4-FFF2-40B4-BE49-F238E27FC236}">
                  <a16:creationId xmlns:a16="http://schemas.microsoft.com/office/drawing/2014/main" id="{3C37DA5D-0F9C-428F-B1F1-A3710B071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580" y="2482334"/>
              <a:ext cx="8865189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9E393159-40EB-4C3E-8C68-6309F64274A9}"/>
                </a:ext>
              </a:extLst>
            </p:cNvPr>
            <p:cNvGrpSpPr/>
            <p:nvPr/>
          </p:nvGrpSpPr>
          <p:grpSpPr>
            <a:xfrm>
              <a:off x="6182082" y="2245179"/>
              <a:ext cx="473217" cy="221343"/>
              <a:chOff x="10277475" y="5781676"/>
              <a:chExt cx="787400" cy="368300"/>
            </a:xfrm>
          </p:grpSpPr>
          <p:sp>
            <p:nvSpPr>
              <p:cNvPr id="46" name="Freeform 262">
                <a:extLst>
                  <a:ext uri="{FF2B5EF4-FFF2-40B4-BE49-F238E27FC236}">
                    <a16:creationId xmlns:a16="http://schemas.microsoft.com/office/drawing/2014/main" id="{676F8C70-85C0-47A6-A5FE-B0AD08F1B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475" y="5853113"/>
                <a:ext cx="787400" cy="296863"/>
              </a:xfrm>
              <a:custGeom>
                <a:avLst/>
                <a:gdLst>
                  <a:gd name="T0" fmla="*/ 158 w 186"/>
                  <a:gd name="T1" fmla="*/ 0 h 70"/>
                  <a:gd name="T2" fmla="*/ 30 w 186"/>
                  <a:gd name="T3" fmla="*/ 0 h 70"/>
                  <a:gd name="T4" fmla="*/ 0 w 186"/>
                  <a:gd name="T5" fmla="*/ 31 h 70"/>
                  <a:gd name="T6" fmla="*/ 0 w 186"/>
                  <a:gd name="T7" fmla="*/ 70 h 70"/>
                  <a:gd name="T8" fmla="*/ 186 w 186"/>
                  <a:gd name="T9" fmla="*/ 70 h 70"/>
                  <a:gd name="T10" fmla="*/ 186 w 186"/>
                  <a:gd name="T11" fmla="*/ 29 h 70"/>
                  <a:gd name="T12" fmla="*/ 158 w 186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70">
                    <a:moveTo>
                      <a:pt x="158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86" y="70"/>
                      <a:pt x="186" y="70"/>
                      <a:pt x="186" y="70"/>
                    </a:cubicBezTo>
                    <a:cubicBezTo>
                      <a:pt x="186" y="29"/>
                      <a:pt x="186" y="29"/>
                      <a:pt x="186" y="29"/>
                    </a:cubicBezTo>
                    <a:cubicBezTo>
                      <a:pt x="186" y="13"/>
                      <a:pt x="174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Rectangle 263">
                <a:extLst>
                  <a:ext uri="{FF2B5EF4-FFF2-40B4-BE49-F238E27FC236}">
                    <a16:creationId xmlns:a16="http://schemas.microsoft.com/office/drawing/2014/main" id="{379CAFE1-9DB2-4E31-88C2-A48050B8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5913" y="5853113"/>
                <a:ext cx="388938" cy="149225"/>
              </a:xfrm>
              <a:prstGeom prst="rect">
                <a:avLst/>
              </a:prstGeom>
              <a:solidFill>
                <a:srgbClr val="62C3E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Rectangle 264">
                <a:extLst>
                  <a:ext uri="{FF2B5EF4-FFF2-40B4-BE49-F238E27FC236}">
                    <a16:creationId xmlns:a16="http://schemas.microsoft.com/office/drawing/2014/main" id="{F7AE4752-6B46-464A-B648-A9D2BA245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0850" y="5781676"/>
                <a:ext cx="119063" cy="71438"/>
              </a:xfrm>
              <a:prstGeom prst="rect">
                <a:avLst/>
              </a:prstGeom>
              <a:solidFill>
                <a:srgbClr val="34508B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B8A7D343-235C-4E71-BC84-41BA05A2E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956" y="539964"/>
              <a:ext cx="122105" cy="129753"/>
            </a:xfrm>
            <a:prstGeom prst="rect">
              <a:avLst/>
            </a:prstGeom>
          </p:spPr>
        </p:pic>
        <p:sp>
          <p:nvSpPr>
            <p:cNvPr id="78" name="Line 291">
              <a:extLst>
                <a:ext uri="{FF2B5EF4-FFF2-40B4-BE49-F238E27FC236}">
                  <a16:creationId xmlns:a16="http://schemas.microsoft.com/office/drawing/2014/main" id="{37135DD3-10FA-474F-8039-A8914C9E6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7823" y="724071"/>
              <a:ext cx="131661" cy="131661"/>
            </a:xfrm>
            <a:prstGeom prst="line">
              <a:avLst/>
            </a:prstGeom>
            <a:noFill/>
            <a:ln w="50800" cap="rnd">
              <a:solidFill>
                <a:srgbClr val="F7AB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Line 292">
              <a:extLst>
                <a:ext uri="{FF2B5EF4-FFF2-40B4-BE49-F238E27FC236}">
                  <a16:creationId xmlns:a16="http://schemas.microsoft.com/office/drawing/2014/main" id="{6A5EACCB-9395-4ADA-BBB3-E1ED40FD1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1003" y="1002659"/>
              <a:ext cx="187952" cy="0"/>
            </a:xfrm>
            <a:prstGeom prst="line">
              <a:avLst/>
            </a:prstGeom>
            <a:noFill/>
            <a:ln w="50800" cap="rnd">
              <a:solidFill>
                <a:srgbClr val="F7AB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Line 293">
              <a:extLst>
                <a:ext uri="{FF2B5EF4-FFF2-40B4-BE49-F238E27FC236}">
                  <a16:creationId xmlns:a16="http://schemas.microsoft.com/office/drawing/2014/main" id="{91A0E8B7-D8F8-4AF6-B07B-2E978C4D2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0896" y="484600"/>
              <a:ext cx="0" cy="187952"/>
            </a:xfrm>
            <a:prstGeom prst="line">
              <a:avLst/>
            </a:prstGeom>
            <a:noFill/>
            <a:ln w="50800" cap="rnd">
              <a:solidFill>
                <a:srgbClr val="F7AB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381D2F78-9BC1-4086-911C-23AF93304074}"/>
                </a:ext>
              </a:extLst>
            </p:cNvPr>
            <p:cNvGrpSpPr/>
            <p:nvPr/>
          </p:nvGrpSpPr>
          <p:grpSpPr>
            <a:xfrm>
              <a:off x="8987194" y="228013"/>
              <a:ext cx="628730" cy="191768"/>
              <a:chOff x="10769600" y="-1001713"/>
              <a:chExt cx="1046163" cy="319088"/>
            </a:xfrm>
          </p:grpSpPr>
          <p:sp>
            <p:nvSpPr>
              <p:cNvPr id="86" name="Freeform 299">
                <a:extLst>
                  <a:ext uri="{FF2B5EF4-FFF2-40B4-BE49-F238E27FC236}">
                    <a16:creationId xmlns:a16="http://schemas.microsoft.com/office/drawing/2014/main" id="{27CABCD3-9EDC-4A2F-9448-AE0BE41FE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9600" y="-1001713"/>
                <a:ext cx="1046163" cy="241300"/>
              </a:xfrm>
              <a:custGeom>
                <a:avLst/>
                <a:gdLst>
                  <a:gd name="T0" fmla="*/ 613 w 659"/>
                  <a:gd name="T1" fmla="*/ 0 h 152"/>
                  <a:gd name="T2" fmla="*/ 0 w 659"/>
                  <a:gd name="T3" fmla="*/ 0 h 152"/>
                  <a:gd name="T4" fmla="*/ 659 w 659"/>
                  <a:gd name="T5" fmla="*/ 152 h 152"/>
                  <a:gd name="T6" fmla="*/ 613 w 659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52">
                    <a:moveTo>
                      <a:pt x="613" y="0"/>
                    </a:moveTo>
                    <a:lnTo>
                      <a:pt x="0" y="0"/>
                    </a:lnTo>
                    <a:lnTo>
                      <a:pt x="659" y="152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300">
                <a:extLst>
                  <a:ext uri="{FF2B5EF4-FFF2-40B4-BE49-F238E27FC236}">
                    <a16:creationId xmlns:a16="http://schemas.microsoft.com/office/drawing/2014/main" id="{86F7AE6E-DFC5-474E-8441-BDE60EC67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9600" y="-1001713"/>
                <a:ext cx="973138" cy="319088"/>
              </a:xfrm>
              <a:custGeom>
                <a:avLst/>
                <a:gdLst>
                  <a:gd name="T0" fmla="*/ 613 w 613"/>
                  <a:gd name="T1" fmla="*/ 152 h 201"/>
                  <a:gd name="T2" fmla="*/ 565 w 613"/>
                  <a:gd name="T3" fmla="*/ 201 h 201"/>
                  <a:gd name="T4" fmla="*/ 0 w 613"/>
                  <a:gd name="T5" fmla="*/ 0 h 201"/>
                  <a:gd name="T6" fmla="*/ 613 w 613"/>
                  <a:gd name="T7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201">
                    <a:moveTo>
                      <a:pt x="613" y="152"/>
                    </a:moveTo>
                    <a:lnTo>
                      <a:pt x="565" y="201"/>
                    </a:lnTo>
                    <a:lnTo>
                      <a:pt x="0" y="0"/>
                    </a:lnTo>
                    <a:lnTo>
                      <a:pt x="613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7" name="Freeform 253">
              <a:extLst>
                <a:ext uri="{FF2B5EF4-FFF2-40B4-BE49-F238E27FC236}">
                  <a16:creationId xmlns:a16="http://schemas.microsoft.com/office/drawing/2014/main" id="{160093E6-0647-4B15-AB7F-2FB68317C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4291" y="1236227"/>
              <a:ext cx="774702" cy="774702"/>
            </a:xfrm>
            <a:custGeom>
              <a:avLst/>
              <a:gdLst>
                <a:gd name="T0" fmla="*/ 304 w 304"/>
                <a:gd name="T1" fmla="*/ 175 h 304"/>
                <a:gd name="T2" fmla="*/ 304 w 304"/>
                <a:gd name="T3" fmla="*/ 131 h 304"/>
                <a:gd name="T4" fmla="*/ 281 w 304"/>
                <a:gd name="T5" fmla="*/ 131 h 304"/>
                <a:gd name="T6" fmla="*/ 259 w 304"/>
                <a:gd name="T7" fmla="*/ 77 h 304"/>
                <a:gd name="T8" fmla="*/ 275 w 304"/>
                <a:gd name="T9" fmla="*/ 61 h 304"/>
                <a:gd name="T10" fmla="*/ 245 w 304"/>
                <a:gd name="T11" fmla="*/ 30 h 304"/>
                <a:gd name="T12" fmla="*/ 228 w 304"/>
                <a:gd name="T13" fmla="*/ 47 h 304"/>
                <a:gd name="T14" fmla="*/ 174 w 304"/>
                <a:gd name="T15" fmla="*/ 25 h 304"/>
                <a:gd name="T16" fmla="*/ 174 w 304"/>
                <a:gd name="T17" fmla="*/ 0 h 304"/>
                <a:gd name="T18" fmla="*/ 131 w 304"/>
                <a:gd name="T19" fmla="*/ 0 h 304"/>
                <a:gd name="T20" fmla="*/ 131 w 304"/>
                <a:gd name="T21" fmla="*/ 25 h 304"/>
                <a:gd name="T22" fmla="*/ 78 w 304"/>
                <a:gd name="T23" fmla="*/ 46 h 304"/>
                <a:gd name="T24" fmla="*/ 60 w 304"/>
                <a:gd name="T25" fmla="*/ 29 h 304"/>
                <a:gd name="T26" fmla="*/ 30 w 304"/>
                <a:gd name="T27" fmla="*/ 60 h 304"/>
                <a:gd name="T28" fmla="*/ 47 w 304"/>
                <a:gd name="T29" fmla="*/ 77 h 304"/>
                <a:gd name="T30" fmla="*/ 24 w 304"/>
                <a:gd name="T31" fmla="*/ 130 h 304"/>
                <a:gd name="T32" fmla="*/ 0 w 304"/>
                <a:gd name="T33" fmla="*/ 130 h 304"/>
                <a:gd name="T34" fmla="*/ 0 w 304"/>
                <a:gd name="T35" fmla="*/ 173 h 304"/>
                <a:gd name="T36" fmla="*/ 24 w 304"/>
                <a:gd name="T37" fmla="*/ 173 h 304"/>
                <a:gd name="T38" fmla="*/ 45 w 304"/>
                <a:gd name="T39" fmla="*/ 227 h 304"/>
                <a:gd name="T40" fmla="*/ 29 w 304"/>
                <a:gd name="T41" fmla="*/ 244 h 304"/>
                <a:gd name="T42" fmla="*/ 60 w 304"/>
                <a:gd name="T43" fmla="*/ 275 h 304"/>
                <a:gd name="T44" fmla="*/ 76 w 304"/>
                <a:gd name="T45" fmla="*/ 259 h 304"/>
                <a:gd name="T46" fmla="*/ 130 w 304"/>
                <a:gd name="T47" fmla="*/ 282 h 304"/>
                <a:gd name="T48" fmla="*/ 130 w 304"/>
                <a:gd name="T49" fmla="*/ 304 h 304"/>
                <a:gd name="T50" fmla="*/ 173 w 304"/>
                <a:gd name="T51" fmla="*/ 304 h 304"/>
                <a:gd name="T52" fmla="*/ 173 w 304"/>
                <a:gd name="T53" fmla="*/ 282 h 304"/>
                <a:gd name="T54" fmla="*/ 228 w 304"/>
                <a:gd name="T55" fmla="*/ 260 h 304"/>
                <a:gd name="T56" fmla="*/ 244 w 304"/>
                <a:gd name="T57" fmla="*/ 275 h 304"/>
                <a:gd name="T58" fmla="*/ 275 w 304"/>
                <a:gd name="T59" fmla="*/ 245 h 304"/>
                <a:gd name="T60" fmla="*/ 259 w 304"/>
                <a:gd name="T61" fmla="*/ 229 h 304"/>
                <a:gd name="T62" fmla="*/ 281 w 304"/>
                <a:gd name="T63" fmla="*/ 175 h 304"/>
                <a:gd name="T64" fmla="*/ 304 w 304"/>
                <a:gd name="T65" fmla="*/ 175 h 304"/>
                <a:gd name="T66" fmla="*/ 239 w 304"/>
                <a:gd name="T67" fmla="*/ 145 h 304"/>
                <a:gd name="T68" fmla="*/ 180 w 304"/>
                <a:gd name="T69" fmla="*/ 145 h 304"/>
                <a:gd name="T70" fmla="*/ 161 w 304"/>
                <a:gd name="T71" fmla="*/ 126 h 304"/>
                <a:gd name="T72" fmla="*/ 161 w 304"/>
                <a:gd name="T73" fmla="*/ 67 h 304"/>
                <a:gd name="T74" fmla="*/ 239 w 304"/>
                <a:gd name="T75" fmla="*/ 145 h 304"/>
                <a:gd name="T76" fmla="*/ 144 w 304"/>
                <a:gd name="T77" fmla="*/ 67 h 304"/>
                <a:gd name="T78" fmla="*/ 144 w 304"/>
                <a:gd name="T79" fmla="*/ 126 h 304"/>
                <a:gd name="T80" fmla="*/ 125 w 304"/>
                <a:gd name="T81" fmla="*/ 145 h 304"/>
                <a:gd name="T82" fmla="*/ 66 w 304"/>
                <a:gd name="T83" fmla="*/ 145 h 304"/>
                <a:gd name="T84" fmla="*/ 144 w 304"/>
                <a:gd name="T85" fmla="*/ 67 h 304"/>
                <a:gd name="T86" fmla="*/ 66 w 304"/>
                <a:gd name="T87" fmla="*/ 162 h 304"/>
                <a:gd name="T88" fmla="*/ 125 w 304"/>
                <a:gd name="T89" fmla="*/ 162 h 304"/>
                <a:gd name="T90" fmla="*/ 144 w 304"/>
                <a:gd name="T91" fmla="*/ 181 h 304"/>
                <a:gd name="T92" fmla="*/ 144 w 304"/>
                <a:gd name="T93" fmla="*/ 240 h 304"/>
                <a:gd name="T94" fmla="*/ 66 w 304"/>
                <a:gd name="T95" fmla="*/ 162 h 304"/>
                <a:gd name="T96" fmla="*/ 161 w 304"/>
                <a:gd name="T97" fmla="*/ 240 h 304"/>
                <a:gd name="T98" fmla="*/ 161 w 304"/>
                <a:gd name="T99" fmla="*/ 181 h 304"/>
                <a:gd name="T100" fmla="*/ 180 w 304"/>
                <a:gd name="T101" fmla="*/ 162 h 304"/>
                <a:gd name="T102" fmla="*/ 239 w 304"/>
                <a:gd name="T103" fmla="*/ 162 h 304"/>
                <a:gd name="T104" fmla="*/ 161 w 304"/>
                <a:gd name="T105" fmla="*/ 2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4" h="304">
                  <a:moveTo>
                    <a:pt x="304" y="175"/>
                  </a:moveTo>
                  <a:cubicBezTo>
                    <a:pt x="304" y="131"/>
                    <a:pt x="304" y="131"/>
                    <a:pt x="304" y="131"/>
                  </a:cubicBezTo>
                  <a:cubicBezTo>
                    <a:pt x="281" y="131"/>
                    <a:pt x="281" y="131"/>
                    <a:pt x="281" y="131"/>
                  </a:cubicBezTo>
                  <a:cubicBezTo>
                    <a:pt x="278" y="111"/>
                    <a:pt x="270" y="93"/>
                    <a:pt x="259" y="77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28" y="47"/>
                    <a:pt x="228" y="47"/>
                    <a:pt x="228" y="47"/>
                  </a:cubicBezTo>
                  <a:cubicBezTo>
                    <a:pt x="212" y="36"/>
                    <a:pt x="194" y="28"/>
                    <a:pt x="174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12" y="28"/>
                    <a:pt x="94" y="36"/>
                    <a:pt x="78" y="46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36" y="92"/>
                    <a:pt x="28" y="110"/>
                    <a:pt x="24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7" y="193"/>
                    <a:pt x="34" y="211"/>
                    <a:pt x="45" y="227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91" y="270"/>
                    <a:pt x="110" y="278"/>
                    <a:pt x="130" y="282"/>
                  </a:cubicBezTo>
                  <a:cubicBezTo>
                    <a:pt x="130" y="304"/>
                    <a:pt x="130" y="304"/>
                    <a:pt x="130" y="304"/>
                  </a:cubicBezTo>
                  <a:cubicBezTo>
                    <a:pt x="173" y="304"/>
                    <a:pt x="173" y="304"/>
                    <a:pt x="173" y="304"/>
                  </a:cubicBezTo>
                  <a:cubicBezTo>
                    <a:pt x="173" y="282"/>
                    <a:pt x="173" y="282"/>
                    <a:pt x="173" y="282"/>
                  </a:cubicBezTo>
                  <a:cubicBezTo>
                    <a:pt x="193" y="279"/>
                    <a:pt x="212" y="271"/>
                    <a:pt x="228" y="260"/>
                  </a:cubicBezTo>
                  <a:cubicBezTo>
                    <a:pt x="244" y="275"/>
                    <a:pt x="244" y="275"/>
                    <a:pt x="244" y="275"/>
                  </a:cubicBezTo>
                  <a:cubicBezTo>
                    <a:pt x="275" y="245"/>
                    <a:pt x="275" y="245"/>
                    <a:pt x="275" y="245"/>
                  </a:cubicBezTo>
                  <a:cubicBezTo>
                    <a:pt x="259" y="229"/>
                    <a:pt x="259" y="229"/>
                    <a:pt x="259" y="229"/>
                  </a:cubicBezTo>
                  <a:cubicBezTo>
                    <a:pt x="270" y="213"/>
                    <a:pt x="278" y="195"/>
                    <a:pt x="281" y="175"/>
                  </a:cubicBezTo>
                  <a:lnTo>
                    <a:pt x="304" y="175"/>
                  </a:lnTo>
                  <a:close/>
                  <a:moveTo>
                    <a:pt x="239" y="145"/>
                  </a:moveTo>
                  <a:cubicBezTo>
                    <a:pt x="180" y="145"/>
                    <a:pt x="180" y="145"/>
                    <a:pt x="180" y="145"/>
                  </a:cubicBezTo>
                  <a:cubicBezTo>
                    <a:pt x="178" y="136"/>
                    <a:pt x="170" y="128"/>
                    <a:pt x="161" y="126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203" y="71"/>
                    <a:pt x="235" y="103"/>
                    <a:pt x="239" y="145"/>
                  </a:cubicBezTo>
                  <a:close/>
                  <a:moveTo>
                    <a:pt x="144" y="67"/>
                  </a:moveTo>
                  <a:cubicBezTo>
                    <a:pt x="144" y="126"/>
                    <a:pt x="144" y="126"/>
                    <a:pt x="144" y="126"/>
                  </a:cubicBezTo>
                  <a:cubicBezTo>
                    <a:pt x="135" y="128"/>
                    <a:pt x="128" y="136"/>
                    <a:pt x="12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0" y="103"/>
                    <a:pt x="103" y="71"/>
                    <a:pt x="144" y="67"/>
                  </a:cubicBezTo>
                  <a:close/>
                  <a:moveTo>
                    <a:pt x="66" y="162"/>
                  </a:moveTo>
                  <a:cubicBezTo>
                    <a:pt x="125" y="162"/>
                    <a:pt x="125" y="162"/>
                    <a:pt x="125" y="162"/>
                  </a:cubicBezTo>
                  <a:cubicBezTo>
                    <a:pt x="128" y="171"/>
                    <a:pt x="135" y="178"/>
                    <a:pt x="144" y="181"/>
                  </a:cubicBezTo>
                  <a:cubicBezTo>
                    <a:pt x="144" y="240"/>
                    <a:pt x="144" y="240"/>
                    <a:pt x="144" y="240"/>
                  </a:cubicBezTo>
                  <a:cubicBezTo>
                    <a:pt x="103" y="236"/>
                    <a:pt x="70" y="203"/>
                    <a:pt x="66" y="162"/>
                  </a:cubicBezTo>
                  <a:close/>
                  <a:moveTo>
                    <a:pt x="161" y="240"/>
                  </a:moveTo>
                  <a:cubicBezTo>
                    <a:pt x="161" y="181"/>
                    <a:pt x="161" y="181"/>
                    <a:pt x="161" y="181"/>
                  </a:cubicBezTo>
                  <a:cubicBezTo>
                    <a:pt x="170" y="178"/>
                    <a:pt x="178" y="171"/>
                    <a:pt x="180" y="162"/>
                  </a:cubicBezTo>
                  <a:cubicBezTo>
                    <a:pt x="239" y="162"/>
                    <a:pt x="239" y="162"/>
                    <a:pt x="239" y="162"/>
                  </a:cubicBezTo>
                  <a:cubicBezTo>
                    <a:pt x="235" y="203"/>
                    <a:pt x="203" y="236"/>
                    <a:pt x="161" y="240"/>
                  </a:cubicBezTo>
                  <a:close/>
                </a:path>
              </a:pathLst>
            </a:custGeom>
            <a:solidFill>
              <a:srgbClr val="DCDEE0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8" name="文本框 207">
            <a:extLst>
              <a:ext uri="{FF2B5EF4-FFF2-40B4-BE49-F238E27FC236}">
                <a16:creationId xmlns:a16="http://schemas.microsoft.com/office/drawing/2014/main" id="{AA52A491-9B8B-430F-9F6E-F3910FDEDC0D}"/>
              </a:ext>
            </a:extLst>
          </p:cNvPr>
          <p:cNvSpPr txBox="1"/>
          <p:nvPr/>
        </p:nvSpPr>
        <p:spPr>
          <a:xfrm>
            <a:off x="2440158" y="3878672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样条曲线和图案填充</a:t>
            </a:r>
          </a:p>
        </p:txBody>
      </p:sp>
      <p:cxnSp>
        <p:nvCxnSpPr>
          <p:cNvPr id="210" name="直接连接符 209">
            <a:extLst>
              <a:ext uri="{FF2B5EF4-FFF2-40B4-BE49-F238E27FC236}">
                <a16:creationId xmlns:a16="http://schemas.microsoft.com/office/drawing/2014/main" id="{811CEAE7-E650-48F5-81BF-180312BA9CC9}"/>
              </a:ext>
            </a:extLst>
          </p:cNvPr>
          <p:cNvCxnSpPr>
            <a:cxnSpLocks/>
          </p:cNvCxnSpPr>
          <p:nvPr/>
        </p:nvCxnSpPr>
        <p:spPr>
          <a:xfrm>
            <a:off x="2904254" y="5063542"/>
            <a:ext cx="5948782" cy="0"/>
          </a:xfrm>
          <a:prstGeom prst="line">
            <a:avLst/>
          </a:prstGeom>
          <a:ln>
            <a:solidFill>
              <a:srgbClr val="FC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69DB82C-488E-4016-A0DB-580342EB5FAB}"/>
              </a:ext>
            </a:extLst>
          </p:cNvPr>
          <p:cNvSpPr txBox="1"/>
          <p:nvPr/>
        </p:nvSpPr>
        <p:spPr>
          <a:xfrm>
            <a:off x="2553841" y="5427599"/>
            <a:ext cx="738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广东省第五届高校（高职）青年教师教学大赛</a:t>
            </a: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FDC2F7AD-B0C6-4036-B306-BC6885F0C3BB}"/>
              </a:ext>
            </a:extLst>
          </p:cNvPr>
          <p:cNvSpPr txBox="1"/>
          <p:nvPr/>
        </p:nvSpPr>
        <p:spPr>
          <a:xfrm>
            <a:off x="1878659" y="2962900"/>
            <a:ext cx="8340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n w="76200">
                  <a:noFill/>
                </a:ln>
                <a:solidFill>
                  <a:srgbClr val="363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《AutoCAD</a:t>
            </a:r>
            <a:r>
              <a:rPr lang="zh-CN" altLang="en-US" sz="4400" dirty="0">
                <a:ln w="76200">
                  <a:noFill/>
                </a:ln>
                <a:solidFill>
                  <a:srgbClr val="363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辅助园林景观设计</a:t>
            </a:r>
            <a:r>
              <a:rPr lang="en-US" altLang="zh-CN" sz="4400" dirty="0">
                <a:ln w="76200">
                  <a:noFill/>
                </a:ln>
                <a:solidFill>
                  <a:srgbClr val="363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4400" dirty="0">
              <a:ln w="76200">
                <a:noFill/>
              </a:ln>
              <a:solidFill>
                <a:srgbClr val="363B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795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3429108-5CB9-4853-9213-1B732EAEAA25}"/>
              </a:ext>
            </a:extLst>
          </p:cNvPr>
          <p:cNvSpPr/>
          <p:nvPr/>
        </p:nvSpPr>
        <p:spPr>
          <a:xfrm>
            <a:off x="604433" y="883403"/>
            <a:ext cx="10616340" cy="7501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894444" y="226041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练习一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04433" y="1017678"/>
            <a:ext cx="10926305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绘制以下“湖心岛生态草坡驳岸线和水位线“。</a:t>
            </a:r>
            <a:endParaRPr lang="zh-CN" altLang="en-US" sz="2400" b="1" kern="5000" spc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A4DEA2E-AC7A-4942-A11A-08AD2C1AC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82111" y="1777645"/>
            <a:ext cx="6657580" cy="48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4984246" y="2582515"/>
            <a:ext cx="5677905" cy="903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图层填充和面域</a:t>
            </a:r>
            <a:endParaRPr lang="en-US" altLang="zh-CN" sz="4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29006C76-36A5-4639-9D09-37904C9D2EF7}"/>
              </a:ext>
            </a:extLst>
          </p:cNvPr>
          <p:cNvSpPr/>
          <p:nvPr/>
        </p:nvSpPr>
        <p:spPr>
          <a:xfrm>
            <a:off x="542441" y="1377565"/>
            <a:ext cx="3688596" cy="50866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2" y="200868"/>
            <a:ext cx="1620957" cy="5656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图案填充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D8D9299-8123-41DE-AA59-D607C1DA4ED4}"/>
              </a:ext>
            </a:extLst>
          </p:cNvPr>
          <p:cNvGrpSpPr/>
          <p:nvPr/>
        </p:nvGrpSpPr>
        <p:grpSpPr>
          <a:xfrm>
            <a:off x="759317" y="1686252"/>
            <a:ext cx="3875358" cy="4746941"/>
            <a:chOff x="759317" y="1686252"/>
            <a:chExt cx="3875358" cy="474694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13A1491-780A-42C6-8DD1-ABCB47E20E14}"/>
                </a:ext>
              </a:extLst>
            </p:cNvPr>
            <p:cNvSpPr txBox="1"/>
            <p:nvPr/>
          </p:nvSpPr>
          <p:spPr>
            <a:xfrm>
              <a:off x="759317" y="1686252"/>
              <a:ext cx="3875358" cy="474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图案填充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latin typeface="宋体" panose="02010600030101010101" pitchFamily="2" charset="-122"/>
                </a:rPr>
                <a:t>①命令执行方式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菜单栏：绘图→图案填充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工具栏：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命令行：</a:t>
              </a:r>
              <a:r>
                <a:rPr lang="en-US" altLang="zh-CN" sz="20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H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宋体" panose="02010600030101010101" pitchFamily="2" charset="-122"/>
                </a:rPr>
                <a:t>②</a:t>
              </a:r>
              <a:r>
                <a:rPr lang="zh-CN" altLang="en-US" sz="2000" b="1" dirty="0">
                  <a:latin typeface="宋体" panose="02010600030101010101" pitchFamily="2" charset="-122"/>
                </a:rPr>
                <a:t>操作命令内容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命令：执行上述方式之一，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系统将弹出“图案填充和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渐变色”对话框</a:t>
              </a:r>
            </a:p>
            <a:p>
              <a:pPr algn="just">
                <a:lnSpc>
                  <a:spcPct val="150000"/>
                </a:lnSpc>
              </a:pP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3" name="Picture 6">
              <a:extLst>
                <a:ext uri="{FF2B5EF4-FFF2-40B4-BE49-F238E27FC236}">
                  <a16:creationId xmlns:a16="http://schemas.microsoft.com/office/drawing/2014/main" id="{231108EE-9BDF-4193-9206-866FBDB7D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" t="46730" r="94960" b="50919"/>
            <a:stretch>
              <a:fillRect/>
            </a:stretch>
          </p:blipFill>
          <p:spPr bwMode="auto">
            <a:xfrm>
              <a:off x="1799911" y="3196725"/>
              <a:ext cx="540333" cy="56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7">
            <a:extLst>
              <a:ext uri="{FF2B5EF4-FFF2-40B4-BE49-F238E27FC236}">
                <a16:creationId xmlns:a16="http://schemas.microsoft.com/office/drawing/2014/main" id="{C016A6AD-0058-4CAC-B9DD-4F7BE7D6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5" t="16168" r="24672" b="19737"/>
          <a:stretch>
            <a:fillRect/>
          </a:stretch>
        </p:blipFill>
        <p:spPr bwMode="auto">
          <a:xfrm>
            <a:off x="4634675" y="1377565"/>
            <a:ext cx="7162088" cy="508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5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C9F8CF-4A77-47C9-B55B-F2BD660B4FA1}"/>
              </a:ext>
            </a:extLst>
          </p:cNvPr>
          <p:cNvSpPr/>
          <p:nvPr/>
        </p:nvSpPr>
        <p:spPr>
          <a:xfrm>
            <a:off x="387458" y="766472"/>
            <a:ext cx="5448345" cy="5807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2" y="200868"/>
            <a:ext cx="1620957" cy="5656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图案填充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B86686C-0415-4901-A8A6-3842A11784DC}"/>
              </a:ext>
            </a:extLst>
          </p:cNvPr>
          <p:cNvGrpSpPr/>
          <p:nvPr/>
        </p:nvGrpSpPr>
        <p:grpSpPr>
          <a:xfrm>
            <a:off x="684274" y="1003577"/>
            <a:ext cx="4955895" cy="5516382"/>
            <a:chOff x="684274" y="1003577"/>
            <a:chExt cx="4955895" cy="551638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13A1491-780A-42C6-8DD1-ABCB47E20E14}"/>
                </a:ext>
              </a:extLst>
            </p:cNvPr>
            <p:cNvSpPr txBox="1"/>
            <p:nvPr/>
          </p:nvSpPr>
          <p:spPr>
            <a:xfrm>
              <a:off x="684274" y="1003577"/>
              <a:ext cx="4955895" cy="551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图案填充修改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latin typeface="宋体" panose="02010600030101010101" pitchFamily="2" charset="-122"/>
                </a:rPr>
                <a:t>①命令执行方式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菜单栏：修改→特性匹配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工具栏：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命令行：</a:t>
              </a:r>
              <a:r>
                <a:rPr lang="en-US" altLang="zh-CN" sz="20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Ma</a:t>
              </a:r>
            </a:p>
            <a:p>
              <a:r>
                <a:rPr lang="en-US" altLang="zh-CN" sz="2000" b="1" dirty="0">
                  <a:latin typeface="宋体" panose="02010600030101010101" pitchFamily="2" charset="-122"/>
                </a:rPr>
                <a:t>②</a:t>
              </a:r>
              <a:r>
                <a:rPr lang="zh-CN" altLang="en-US" sz="2000" b="1" dirty="0">
                  <a:latin typeface="宋体" panose="02010600030101010101" pitchFamily="2" charset="-122"/>
                </a:rPr>
                <a:t>操作命令内容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命令：执行上述方式之一，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选择源对象：</a:t>
              </a:r>
              <a:endParaRPr lang="en-US" altLang="zh-CN" sz="2000" dirty="0">
                <a:latin typeface="宋体" panose="02010600030101010101" pitchFamily="2" charset="-122"/>
              </a:endParaRP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当前活动设置：颜色、图层、线型、线型比例、线宽、厚度、打印样式、标注、文字、填充图案、多段线、视口、表格材质、阴影显示</a:t>
              </a:r>
              <a:endParaRPr lang="en-US" altLang="zh-CN" sz="2000" dirty="0">
                <a:latin typeface="宋体" panose="02010600030101010101" pitchFamily="2" charset="-122"/>
              </a:endParaRP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选择目标对象或</a:t>
              </a:r>
              <a:r>
                <a:rPr lang="en-US" altLang="zh-CN" sz="2000" dirty="0">
                  <a:latin typeface="宋体" panose="02010600030101010101" pitchFamily="2" charset="-122"/>
                </a:rPr>
                <a:t>【</a:t>
              </a:r>
              <a:r>
                <a:rPr lang="zh-CN" altLang="en-US" sz="2000" dirty="0">
                  <a:latin typeface="宋体" panose="02010600030101010101" pitchFamily="2" charset="-122"/>
                </a:rPr>
                <a:t>设置（</a:t>
              </a:r>
              <a:r>
                <a:rPr lang="en-US" altLang="zh-CN" sz="2000" dirty="0">
                  <a:latin typeface="宋体" panose="02010600030101010101" pitchFamily="2" charset="-122"/>
                </a:rPr>
                <a:t>S</a:t>
              </a:r>
              <a:r>
                <a:rPr lang="zh-CN" altLang="en-US" sz="2000" dirty="0">
                  <a:latin typeface="宋体" panose="02010600030101010101" pitchFamily="2" charset="-122"/>
                </a:rPr>
                <a:t>）</a:t>
              </a:r>
              <a:r>
                <a:rPr lang="en-US" altLang="zh-CN" sz="2000" dirty="0">
                  <a:latin typeface="宋体" panose="02010600030101010101" pitchFamily="2" charset="-122"/>
                </a:rPr>
                <a:t>】</a:t>
              </a:r>
              <a:r>
                <a:rPr lang="zh-CN" altLang="en-US" sz="2000" dirty="0">
                  <a:latin typeface="宋体" panose="02010600030101010101" pitchFamily="2" charset="-122"/>
                </a:rPr>
                <a:t>：指定对角点</a:t>
              </a:r>
              <a:endParaRPr lang="en-US" altLang="zh-CN" sz="2000" dirty="0">
                <a:latin typeface="宋体" panose="02010600030101010101" pitchFamily="2" charset="-122"/>
              </a:endParaRP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选择目标对象或</a:t>
              </a:r>
              <a:r>
                <a:rPr lang="en-US" altLang="zh-CN" sz="2000" dirty="0">
                  <a:latin typeface="宋体" panose="02010600030101010101" pitchFamily="2" charset="-122"/>
                </a:rPr>
                <a:t>【</a:t>
              </a:r>
              <a:r>
                <a:rPr lang="zh-CN" altLang="en-US" sz="2000" dirty="0">
                  <a:latin typeface="宋体" panose="02010600030101010101" pitchFamily="2" charset="-122"/>
                </a:rPr>
                <a:t>设置（</a:t>
              </a:r>
              <a:r>
                <a:rPr lang="en-US" altLang="zh-CN" sz="2000" dirty="0">
                  <a:latin typeface="宋体" panose="02010600030101010101" pitchFamily="2" charset="-122"/>
                </a:rPr>
                <a:t>S</a:t>
              </a:r>
              <a:r>
                <a:rPr lang="zh-CN" altLang="en-US" sz="2000" dirty="0">
                  <a:latin typeface="宋体" panose="02010600030101010101" pitchFamily="2" charset="-122"/>
                </a:rPr>
                <a:t>）</a:t>
              </a:r>
              <a:r>
                <a:rPr lang="en-US" altLang="zh-CN" sz="2000" dirty="0">
                  <a:latin typeface="宋体" panose="02010600030101010101" pitchFamily="2" charset="-122"/>
                </a:rPr>
                <a:t>】</a:t>
              </a:r>
              <a:r>
                <a:rPr lang="zh-CN" altLang="en-US" sz="2000" dirty="0">
                  <a:latin typeface="宋体" panose="02010600030101010101" pitchFamily="2" charset="-122"/>
                </a:rPr>
                <a:t>：</a:t>
              </a:r>
            </a:p>
            <a:p>
              <a:pPr algn="just">
                <a:lnSpc>
                  <a:spcPct val="150000"/>
                </a:lnSpc>
              </a:pP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8E929A80-24D5-4FC0-8C50-EDC2E8BBC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3487" y="2340236"/>
              <a:ext cx="369777" cy="369777"/>
            </a:xfrm>
            <a:prstGeom prst="rect">
              <a:avLst/>
            </a:prstGeom>
          </p:spPr>
        </p:pic>
      </p:grpSp>
      <p:pic>
        <p:nvPicPr>
          <p:cNvPr id="46" name="Picture 6">
            <a:extLst>
              <a:ext uri="{FF2B5EF4-FFF2-40B4-BE49-F238E27FC236}">
                <a16:creationId xmlns:a16="http://schemas.microsoft.com/office/drawing/2014/main" id="{10401F10-93B2-439A-B86B-287CFC27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260" r="27559" b="8063"/>
          <a:stretch>
            <a:fillRect/>
          </a:stretch>
        </p:blipFill>
        <p:spPr bwMode="auto">
          <a:xfrm>
            <a:off x="6045971" y="967950"/>
            <a:ext cx="5448345" cy="55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08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A2F80BB9-8313-4EA6-AD99-EF6D83CC1181}"/>
              </a:ext>
            </a:extLst>
          </p:cNvPr>
          <p:cNvSpPr/>
          <p:nvPr/>
        </p:nvSpPr>
        <p:spPr>
          <a:xfrm>
            <a:off x="404280" y="1145870"/>
            <a:ext cx="10816493" cy="7317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893643" y="226041"/>
            <a:ext cx="12634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练习二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32848" y="1189406"/>
            <a:ext cx="8681634" cy="5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如图，将给定图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进行图案填充，最终填充效果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所示</a:t>
            </a:r>
            <a:r>
              <a:rPr lang="zh-CN" altLang="en-US" sz="24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AE53AE-AD01-42C3-98B9-0D4374B480B0}"/>
              </a:ext>
            </a:extLst>
          </p:cNvPr>
          <p:cNvSpPr/>
          <p:nvPr/>
        </p:nvSpPr>
        <p:spPr>
          <a:xfrm>
            <a:off x="2525386" y="562938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箭头: 燕尾形 10">
            <a:extLst>
              <a:ext uri="{FF2B5EF4-FFF2-40B4-BE49-F238E27FC236}">
                <a16:creationId xmlns:a16="http://schemas.microsoft.com/office/drawing/2014/main" id="{11AA8D8B-8F90-40EA-AEA7-6533AC92B7A8}"/>
              </a:ext>
            </a:extLst>
          </p:cNvPr>
          <p:cNvSpPr/>
          <p:nvPr/>
        </p:nvSpPr>
        <p:spPr>
          <a:xfrm>
            <a:off x="5523821" y="3862265"/>
            <a:ext cx="832338" cy="57528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CE3064A-E0C0-4692-9F72-0D3CF284E9A9}"/>
              </a:ext>
            </a:extLst>
          </p:cNvPr>
          <p:cNvSpPr/>
          <p:nvPr/>
        </p:nvSpPr>
        <p:spPr>
          <a:xfrm>
            <a:off x="8817363" y="5541297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</a:t>
            </a:r>
            <a:endParaRPr lang="zh-CN"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DE28998-D012-47E2-90DB-ABBB95DA5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4280" y="2827004"/>
            <a:ext cx="5046951" cy="231768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DD360-E12E-4270-86F1-1A3CBE9BAF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8749" y="2827004"/>
            <a:ext cx="5401180" cy="23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6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C42E7679-5D71-45C7-BF29-69149A5CF2EF}"/>
              </a:ext>
            </a:extLst>
          </p:cNvPr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275EA9-6300-4DA4-A911-5C3492B70FAA}"/>
              </a:ext>
            </a:extLst>
          </p:cNvPr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15</a:t>
            </a:fld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A8D9C8-F0BA-4C1E-BB65-C761C543F485}"/>
              </a:ext>
            </a:extLst>
          </p:cNvPr>
          <p:cNvSpPr/>
          <p:nvPr/>
        </p:nvSpPr>
        <p:spPr>
          <a:xfrm>
            <a:off x="1535372" y="226041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总结与评价</a:t>
            </a:r>
          </a:p>
        </p:txBody>
      </p:sp>
      <p:graphicFrame>
        <p:nvGraphicFramePr>
          <p:cNvPr id="12" name="表格 2">
            <a:extLst>
              <a:ext uri="{FF2B5EF4-FFF2-40B4-BE49-F238E27FC236}">
                <a16:creationId xmlns:a16="http://schemas.microsoft.com/office/drawing/2014/main" id="{EA3CE796-B466-4D57-B7CE-15F279D49E83}"/>
              </a:ext>
            </a:extLst>
          </p:cNvPr>
          <p:cNvGraphicFramePr>
            <a:graphicFrameLocks noGrp="1"/>
          </p:cNvGraphicFramePr>
          <p:nvPr/>
        </p:nvGraphicFramePr>
        <p:xfrm>
          <a:off x="936767" y="1292587"/>
          <a:ext cx="10443720" cy="4879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744">
                  <a:extLst>
                    <a:ext uri="{9D8B030D-6E8A-4147-A177-3AD203B41FA5}">
                      <a16:colId xmlns:a16="http://schemas.microsoft.com/office/drawing/2014/main" val="692590056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2557914776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2475269663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3997767796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3262602956"/>
                    </a:ext>
                  </a:extLst>
                </a:gridCol>
              </a:tblGrid>
              <a:tr h="947553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评价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自评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互评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教师考评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总评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68479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课前预习情况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800" dirty="0"/>
                        <a:t>A</a:t>
                      </a:r>
                      <a:r>
                        <a:rPr lang="zh-CN" altLang="en-US" sz="1800" dirty="0"/>
                        <a:t>（         ）</a:t>
                      </a:r>
                      <a:endParaRPr lang="en-US" altLang="zh-CN" sz="1800" dirty="0"/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800" dirty="0"/>
                        <a:t>B</a:t>
                      </a:r>
                      <a:r>
                        <a:rPr lang="zh-CN" altLang="en-US" sz="1800" dirty="0"/>
                        <a:t>（         ）</a:t>
                      </a:r>
                      <a:endParaRPr lang="en-US" altLang="zh-CN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</a:t>
                      </a:r>
                      <a:r>
                        <a:rPr lang="zh-CN" altLang="en-US" sz="1800" dirty="0"/>
                        <a:t>（         ）</a:t>
                      </a:r>
                      <a:endParaRPr lang="en-US" altLang="zh-CN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D</a:t>
                      </a:r>
                      <a:r>
                        <a:rPr lang="zh-CN" altLang="en-US" sz="1800" dirty="0"/>
                        <a:t>（         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52354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课中学习参与度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006580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课中练习完成度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62927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其他内容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58141"/>
                  </a:ext>
                </a:extLst>
              </a:tr>
            </a:tbl>
          </a:graphicData>
        </a:graphic>
      </p:graphicFrame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69A66D2-ABB1-4CEA-B717-568697EB6717}"/>
              </a:ext>
            </a:extLst>
          </p:cNvPr>
          <p:cNvCxnSpPr>
            <a:cxnSpLocks/>
          </p:cNvCxnSpPr>
          <p:nvPr/>
        </p:nvCxnSpPr>
        <p:spPr>
          <a:xfrm>
            <a:off x="891942" y="1293840"/>
            <a:ext cx="2136071" cy="9047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A7E8B95-9220-45BC-8EAB-D72FC0662910}"/>
              </a:ext>
            </a:extLst>
          </p:cNvPr>
          <p:cNvSpPr txBox="1"/>
          <p:nvPr/>
        </p:nvSpPr>
        <p:spPr>
          <a:xfrm>
            <a:off x="1159938" y="1746222"/>
            <a:ext cx="99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项目</a:t>
            </a:r>
          </a:p>
        </p:txBody>
      </p:sp>
    </p:spTree>
    <p:extLst>
      <p:ext uri="{BB962C8B-B14F-4D97-AF65-F5344CB8AC3E}">
        <p14:creationId xmlns:p14="http://schemas.microsoft.com/office/powerpoint/2010/main" val="341324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1E4AA0B-4615-4887-AFA0-70D17BF508BB}"/>
              </a:ext>
            </a:extLst>
          </p:cNvPr>
          <p:cNvSpPr/>
          <p:nvPr/>
        </p:nvSpPr>
        <p:spPr>
          <a:xfrm>
            <a:off x="1394848" y="1146875"/>
            <a:ext cx="9686440" cy="53624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C42E7679-5D71-45C7-BF29-69149A5CF2EF}"/>
              </a:ext>
            </a:extLst>
          </p:cNvPr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275EA9-6300-4DA4-A911-5C3492B70FAA}"/>
              </a:ext>
            </a:extLst>
          </p:cNvPr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16</a:t>
            </a:fld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A8D9C8-F0BA-4C1E-BB65-C761C543F485}"/>
              </a:ext>
            </a:extLst>
          </p:cNvPr>
          <p:cNvSpPr/>
          <p:nvPr/>
        </p:nvSpPr>
        <p:spPr>
          <a:xfrm>
            <a:off x="1535372" y="226041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总结与评价</a:t>
            </a:r>
          </a:p>
        </p:txBody>
      </p:sp>
      <p:grpSp>
        <p:nvGrpSpPr>
          <p:cNvPr id="13" name="组合 43">
            <a:extLst>
              <a:ext uri="{FF2B5EF4-FFF2-40B4-BE49-F238E27FC236}">
                <a16:creationId xmlns:a16="http://schemas.microsoft.com/office/drawing/2014/main" id="{41F56EBB-2543-4D41-AEB7-15DC25E272FD}"/>
              </a:ext>
            </a:extLst>
          </p:cNvPr>
          <p:cNvGrpSpPr>
            <a:grpSpLocks/>
          </p:cNvGrpSpPr>
          <p:nvPr/>
        </p:nvGrpSpPr>
        <p:grpSpPr bwMode="auto">
          <a:xfrm>
            <a:off x="3196005" y="1914267"/>
            <a:ext cx="6819900" cy="594420"/>
            <a:chOff x="0" y="195334"/>
            <a:chExt cx="6820276" cy="594508"/>
          </a:xfrm>
        </p:grpSpPr>
        <p:sp>
          <p:nvSpPr>
            <p:cNvPr id="14" name="矩形 39">
              <a:extLst>
                <a:ext uri="{FF2B5EF4-FFF2-40B4-BE49-F238E27FC236}">
                  <a16:creationId xmlns:a16="http://schemas.microsoft.com/office/drawing/2014/main" id="{EE075BBC-2590-4654-ADA2-9E0154898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5334"/>
              <a:ext cx="136533" cy="594508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文本框 40">
              <a:extLst>
                <a:ext uri="{FF2B5EF4-FFF2-40B4-BE49-F238E27FC236}">
                  <a16:creationId xmlns:a16="http://schemas.microsoft.com/office/drawing/2014/main" id="{CA92C89F-1F71-41E0-9B75-11D338BB2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3" y="285098"/>
              <a:ext cx="6683743" cy="40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Auto CAD 2007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中样条曲线、图案填充的应用</a:t>
              </a:r>
              <a:endParaRPr lang="zh-CN" altLang="en-US" sz="2000" dirty="0"/>
            </a:p>
          </p:txBody>
        </p:sp>
      </p:grpSp>
      <p:grpSp>
        <p:nvGrpSpPr>
          <p:cNvPr id="16" name="组合 47">
            <a:extLst>
              <a:ext uri="{FF2B5EF4-FFF2-40B4-BE49-F238E27FC236}">
                <a16:creationId xmlns:a16="http://schemas.microsoft.com/office/drawing/2014/main" id="{C8D6C4DA-B10E-49F7-AF1F-79C83C7724FD}"/>
              </a:ext>
            </a:extLst>
          </p:cNvPr>
          <p:cNvGrpSpPr>
            <a:grpSpLocks/>
          </p:cNvGrpSpPr>
          <p:nvPr/>
        </p:nvGrpSpPr>
        <p:grpSpPr bwMode="auto">
          <a:xfrm>
            <a:off x="3196005" y="3055830"/>
            <a:ext cx="6490436" cy="966544"/>
            <a:chOff x="0" y="54178"/>
            <a:chExt cx="6490794" cy="966690"/>
          </a:xfrm>
        </p:grpSpPr>
        <p:sp>
          <p:nvSpPr>
            <p:cNvPr id="17" name="矩形 52">
              <a:extLst>
                <a:ext uri="{FF2B5EF4-FFF2-40B4-BE49-F238E27FC236}">
                  <a16:creationId xmlns:a16="http://schemas.microsoft.com/office/drawing/2014/main" id="{7348955F-D58E-4224-B855-18A8BE0AB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5098"/>
              <a:ext cx="136533" cy="594508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文本框 53">
              <a:extLst>
                <a:ext uri="{FF2B5EF4-FFF2-40B4-BE49-F238E27FC236}">
                  <a16:creationId xmlns:a16="http://schemas.microsoft.com/office/drawing/2014/main" id="{A458FA77-A90E-4924-B35C-6BF5F1A50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3" y="54178"/>
              <a:ext cx="6354261" cy="96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Auto CAD 2007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中样条曲线、图案填充和面域的操作技能</a:t>
              </a:r>
              <a:endParaRPr lang="zh-CN" altLang="en-US" sz="2000" dirty="0"/>
            </a:p>
          </p:txBody>
        </p:sp>
      </p:grpSp>
      <p:grpSp>
        <p:nvGrpSpPr>
          <p:cNvPr id="19" name="组合 55">
            <a:extLst>
              <a:ext uri="{FF2B5EF4-FFF2-40B4-BE49-F238E27FC236}">
                <a16:creationId xmlns:a16="http://schemas.microsoft.com/office/drawing/2014/main" id="{0D9D3037-9E43-4E82-BEFA-8AE88AB97285}"/>
              </a:ext>
            </a:extLst>
          </p:cNvPr>
          <p:cNvGrpSpPr>
            <a:grpSpLocks/>
          </p:cNvGrpSpPr>
          <p:nvPr/>
        </p:nvGrpSpPr>
        <p:grpSpPr bwMode="auto">
          <a:xfrm>
            <a:off x="3196005" y="4686832"/>
            <a:ext cx="6819900" cy="631985"/>
            <a:chOff x="0" y="247527"/>
            <a:chExt cx="6820276" cy="632079"/>
          </a:xfrm>
        </p:grpSpPr>
        <p:sp>
          <p:nvSpPr>
            <p:cNvPr id="20" name="矩形 60">
              <a:extLst>
                <a:ext uri="{FF2B5EF4-FFF2-40B4-BE49-F238E27FC236}">
                  <a16:creationId xmlns:a16="http://schemas.microsoft.com/office/drawing/2014/main" id="{17787581-F7C9-49C2-8B23-56884B01E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7527"/>
              <a:ext cx="136533" cy="632079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文本框 61">
              <a:extLst>
                <a:ext uri="{FF2B5EF4-FFF2-40B4-BE49-F238E27FC236}">
                  <a16:creationId xmlns:a16="http://schemas.microsoft.com/office/drawing/2014/main" id="{58ECAA9D-B929-450B-81AC-BA356FBAE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3" y="363481"/>
              <a:ext cx="6683743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运用样条曲线绘制园林景观平面图以及图案填充的使用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6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C42E7679-5D71-45C7-BF29-69149A5CF2EF}"/>
              </a:ext>
            </a:extLst>
          </p:cNvPr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275EA9-6300-4DA4-A911-5C3492B70FAA}"/>
              </a:ext>
            </a:extLst>
          </p:cNvPr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17</a:t>
            </a:fld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374275" y="1749649"/>
            <a:ext cx="1092630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 CAD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绘制如下平面图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A8D9C8-F0BA-4C1E-BB65-C761C543F485}"/>
              </a:ext>
            </a:extLst>
          </p:cNvPr>
          <p:cNvSpPr/>
          <p:nvPr/>
        </p:nvSpPr>
        <p:spPr>
          <a:xfrm>
            <a:off x="1714909" y="226041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F78F833-B5C5-42DA-B2BA-98F2B37EE9AA}"/>
              </a:ext>
            </a:extLst>
          </p:cNvPr>
          <p:cNvSpPr/>
          <p:nvPr/>
        </p:nvSpPr>
        <p:spPr>
          <a:xfrm>
            <a:off x="485568" y="956665"/>
            <a:ext cx="5014847" cy="656297"/>
          </a:xfrm>
          <a:custGeom>
            <a:avLst/>
            <a:gdLst>
              <a:gd name="connsiteX0" fmla="*/ 0 w 5762653"/>
              <a:gd name="connsiteY0" fmla="*/ 131105 h 786612"/>
              <a:gd name="connsiteX1" fmla="*/ 131105 w 5762653"/>
              <a:gd name="connsiteY1" fmla="*/ 0 h 786612"/>
              <a:gd name="connsiteX2" fmla="*/ 5631548 w 5762653"/>
              <a:gd name="connsiteY2" fmla="*/ 0 h 786612"/>
              <a:gd name="connsiteX3" fmla="*/ 5762653 w 5762653"/>
              <a:gd name="connsiteY3" fmla="*/ 131105 h 786612"/>
              <a:gd name="connsiteX4" fmla="*/ 5762653 w 5762653"/>
              <a:gd name="connsiteY4" fmla="*/ 655507 h 786612"/>
              <a:gd name="connsiteX5" fmla="*/ 5631548 w 5762653"/>
              <a:gd name="connsiteY5" fmla="*/ 786612 h 786612"/>
              <a:gd name="connsiteX6" fmla="*/ 131105 w 5762653"/>
              <a:gd name="connsiteY6" fmla="*/ 786612 h 786612"/>
              <a:gd name="connsiteX7" fmla="*/ 0 w 5762653"/>
              <a:gd name="connsiteY7" fmla="*/ 655507 h 786612"/>
              <a:gd name="connsiteX8" fmla="*/ 0 w 5762653"/>
              <a:gd name="connsiteY8" fmla="*/ 131105 h 78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53" h="786612">
                <a:moveTo>
                  <a:pt x="0" y="131105"/>
                </a:moveTo>
                <a:cubicBezTo>
                  <a:pt x="0" y="58698"/>
                  <a:pt x="58698" y="0"/>
                  <a:pt x="131105" y="0"/>
                </a:cubicBezTo>
                <a:lnTo>
                  <a:pt x="5631548" y="0"/>
                </a:lnTo>
                <a:cubicBezTo>
                  <a:pt x="5703955" y="0"/>
                  <a:pt x="5762653" y="58698"/>
                  <a:pt x="5762653" y="131105"/>
                </a:cubicBezTo>
                <a:lnTo>
                  <a:pt x="5762653" y="655507"/>
                </a:lnTo>
                <a:cubicBezTo>
                  <a:pt x="5762653" y="727914"/>
                  <a:pt x="5703955" y="786612"/>
                  <a:pt x="5631548" y="786612"/>
                </a:cubicBezTo>
                <a:lnTo>
                  <a:pt x="131105" y="786612"/>
                </a:lnTo>
                <a:cubicBezTo>
                  <a:pt x="58698" y="786612"/>
                  <a:pt x="0" y="727914"/>
                  <a:pt x="0" y="655507"/>
                </a:cubicBezTo>
                <a:lnTo>
                  <a:pt x="0" y="13110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839" tIns="129839" rIns="129839" bIns="129839" numCol="1" spcCol="1270" anchor="ctr" anchorCtr="0">
            <a:noAutofit/>
          </a:bodyPr>
          <a:lstStyle/>
          <a:p>
            <a:pPr marL="0" lvl="0" indent="0" algn="l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作业：</a:t>
            </a:r>
            <a:endParaRPr lang="zh-CN" altLang="en-US" sz="24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48CE7E9-1A17-4EAE-9FF8-6D996115CDB5}"/>
              </a:ext>
            </a:extLst>
          </p:cNvPr>
          <p:cNvSpPr txBox="1"/>
          <p:nvPr/>
        </p:nvSpPr>
        <p:spPr>
          <a:xfrm>
            <a:off x="6819036" y="1739948"/>
            <a:ext cx="4998689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 CAD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常用编辑命令相关知识。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D200641-E5EF-47DF-81B3-B6DAF033C8F5}"/>
              </a:ext>
            </a:extLst>
          </p:cNvPr>
          <p:cNvSpPr/>
          <p:nvPr/>
        </p:nvSpPr>
        <p:spPr>
          <a:xfrm>
            <a:off x="6842952" y="956664"/>
            <a:ext cx="5014847" cy="656297"/>
          </a:xfrm>
          <a:custGeom>
            <a:avLst/>
            <a:gdLst>
              <a:gd name="connsiteX0" fmla="*/ 0 w 5762653"/>
              <a:gd name="connsiteY0" fmla="*/ 131105 h 786612"/>
              <a:gd name="connsiteX1" fmla="*/ 131105 w 5762653"/>
              <a:gd name="connsiteY1" fmla="*/ 0 h 786612"/>
              <a:gd name="connsiteX2" fmla="*/ 5631548 w 5762653"/>
              <a:gd name="connsiteY2" fmla="*/ 0 h 786612"/>
              <a:gd name="connsiteX3" fmla="*/ 5762653 w 5762653"/>
              <a:gd name="connsiteY3" fmla="*/ 131105 h 786612"/>
              <a:gd name="connsiteX4" fmla="*/ 5762653 w 5762653"/>
              <a:gd name="connsiteY4" fmla="*/ 655507 h 786612"/>
              <a:gd name="connsiteX5" fmla="*/ 5631548 w 5762653"/>
              <a:gd name="connsiteY5" fmla="*/ 786612 h 786612"/>
              <a:gd name="connsiteX6" fmla="*/ 131105 w 5762653"/>
              <a:gd name="connsiteY6" fmla="*/ 786612 h 786612"/>
              <a:gd name="connsiteX7" fmla="*/ 0 w 5762653"/>
              <a:gd name="connsiteY7" fmla="*/ 655507 h 786612"/>
              <a:gd name="connsiteX8" fmla="*/ 0 w 5762653"/>
              <a:gd name="connsiteY8" fmla="*/ 131105 h 78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53" h="786612">
                <a:moveTo>
                  <a:pt x="0" y="131105"/>
                </a:moveTo>
                <a:cubicBezTo>
                  <a:pt x="0" y="58698"/>
                  <a:pt x="58698" y="0"/>
                  <a:pt x="131105" y="0"/>
                </a:cubicBezTo>
                <a:lnTo>
                  <a:pt x="5631548" y="0"/>
                </a:lnTo>
                <a:cubicBezTo>
                  <a:pt x="5703955" y="0"/>
                  <a:pt x="5762653" y="58698"/>
                  <a:pt x="5762653" y="131105"/>
                </a:cubicBezTo>
                <a:lnTo>
                  <a:pt x="5762653" y="655507"/>
                </a:lnTo>
                <a:cubicBezTo>
                  <a:pt x="5762653" y="727914"/>
                  <a:pt x="5703955" y="786612"/>
                  <a:pt x="5631548" y="786612"/>
                </a:cubicBezTo>
                <a:lnTo>
                  <a:pt x="131105" y="786612"/>
                </a:lnTo>
                <a:cubicBezTo>
                  <a:pt x="58698" y="786612"/>
                  <a:pt x="0" y="727914"/>
                  <a:pt x="0" y="655507"/>
                </a:cubicBezTo>
                <a:lnTo>
                  <a:pt x="0" y="13110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839" tIns="129839" rIns="129839" bIns="129839" numCol="1" spcCol="1270" anchor="ctr" anchorCtr="0">
            <a:noAutofit/>
          </a:bodyPr>
          <a:lstStyle/>
          <a:p>
            <a:pPr marL="0" lvl="0" indent="0" algn="l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预习：</a:t>
            </a:r>
            <a:endParaRPr lang="zh-CN" altLang="en-US" sz="24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00D670-303B-479E-B910-AD845F78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8" y="2594175"/>
            <a:ext cx="5478236" cy="39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4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D6CFAB6-44EF-46AF-9EF1-55CA67B500B6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5" name="Freeform 307">
              <a:extLst>
                <a:ext uri="{FF2B5EF4-FFF2-40B4-BE49-F238E27FC236}">
                  <a16:creationId xmlns:a16="http://schemas.microsoft.com/office/drawing/2014/main" id="{70774453-39C2-4E01-A5F1-91CF5A0AF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308">
              <a:extLst>
                <a:ext uri="{FF2B5EF4-FFF2-40B4-BE49-F238E27FC236}">
                  <a16:creationId xmlns:a16="http://schemas.microsoft.com/office/drawing/2014/main" id="{74A5009F-D319-4A62-B8A4-10B80E6BD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309">
              <a:extLst>
                <a:ext uri="{FF2B5EF4-FFF2-40B4-BE49-F238E27FC236}">
                  <a16:creationId xmlns:a16="http://schemas.microsoft.com/office/drawing/2014/main" id="{614FB072-460E-42D9-8417-E4AC2E9F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310">
              <a:extLst>
                <a:ext uri="{FF2B5EF4-FFF2-40B4-BE49-F238E27FC236}">
                  <a16:creationId xmlns:a16="http://schemas.microsoft.com/office/drawing/2014/main" id="{A4972D8A-B863-48F7-B23C-C190EE40E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311">
              <a:extLst>
                <a:ext uri="{FF2B5EF4-FFF2-40B4-BE49-F238E27FC236}">
                  <a16:creationId xmlns:a16="http://schemas.microsoft.com/office/drawing/2014/main" id="{BB6F3E2A-6591-46C0-8FE4-A0A2765E7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12">
              <a:extLst>
                <a:ext uri="{FF2B5EF4-FFF2-40B4-BE49-F238E27FC236}">
                  <a16:creationId xmlns:a16="http://schemas.microsoft.com/office/drawing/2014/main" id="{08A1F291-9461-40FB-BAE1-41C9DFFC8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13">
              <a:extLst>
                <a:ext uri="{FF2B5EF4-FFF2-40B4-BE49-F238E27FC236}">
                  <a16:creationId xmlns:a16="http://schemas.microsoft.com/office/drawing/2014/main" id="{87AEA287-FC7D-42C5-B8C6-01031AD68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14">
              <a:extLst>
                <a:ext uri="{FF2B5EF4-FFF2-40B4-BE49-F238E27FC236}">
                  <a16:creationId xmlns:a16="http://schemas.microsoft.com/office/drawing/2014/main" id="{9867D00B-E41C-4265-8A6A-E32F59A22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5">
              <a:extLst>
                <a:ext uri="{FF2B5EF4-FFF2-40B4-BE49-F238E27FC236}">
                  <a16:creationId xmlns:a16="http://schemas.microsoft.com/office/drawing/2014/main" id="{71A0F2D3-28DD-48FE-9BDD-EE782A5C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6">
              <a:extLst>
                <a:ext uri="{FF2B5EF4-FFF2-40B4-BE49-F238E27FC236}">
                  <a16:creationId xmlns:a16="http://schemas.microsoft.com/office/drawing/2014/main" id="{2A5E81F9-2544-4371-8D2A-10CB5E354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7">
              <a:extLst>
                <a:ext uri="{FF2B5EF4-FFF2-40B4-BE49-F238E27FC236}">
                  <a16:creationId xmlns:a16="http://schemas.microsoft.com/office/drawing/2014/main" id="{B8D8FBA2-D578-456B-8C1C-ED6526796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8">
              <a:extLst>
                <a:ext uri="{FF2B5EF4-FFF2-40B4-BE49-F238E27FC236}">
                  <a16:creationId xmlns:a16="http://schemas.microsoft.com/office/drawing/2014/main" id="{CD48B69A-C678-44F5-878B-084DDAA24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9">
              <a:extLst>
                <a:ext uri="{FF2B5EF4-FFF2-40B4-BE49-F238E27FC236}">
                  <a16:creationId xmlns:a16="http://schemas.microsoft.com/office/drawing/2014/main" id="{655D5C08-A3C6-40AC-B11F-59C647785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20">
              <a:extLst>
                <a:ext uri="{FF2B5EF4-FFF2-40B4-BE49-F238E27FC236}">
                  <a16:creationId xmlns:a16="http://schemas.microsoft.com/office/drawing/2014/main" id="{C3B808EE-AA34-4A22-9BC3-7340C3CC7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21">
              <a:extLst>
                <a:ext uri="{FF2B5EF4-FFF2-40B4-BE49-F238E27FC236}">
                  <a16:creationId xmlns:a16="http://schemas.microsoft.com/office/drawing/2014/main" id="{FEFFC6F8-0FB6-4385-8C1C-760F4948E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22">
              <a:extLst>
                <a:ext uri="{FF2B5EF4-FFF2-40B4-BE49-F238E27FC236}">
                  <a16:creationId xmlns:a16="http://schemas.microsoft.com/office/drawing/2014/main" id="{C40E3690-8B4C-4414-BBDD-33985612B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23">
              <a:extLst>
                <a:ext uri="{FF2B5EF4-FFF2-40B4-BE49-F238E27FC236}">
                  <a16:creationId xmlns:a16="http://schemas.microsoft.com/office/drawing/2014/main" id="{E97D395E-3515-4259-876C-4BE6D22E0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324">
              <a:extLst>
                <a:ext uri="{FF2B5EF4-FFF2-40B4-BE49-F238E27FC236}">
                  <a16:creationId xmlns:a16="http://schemas.microsoft.com/office/drawing/2014/main" id="{C79B3318-BF8E-4F06-867E-1691E4A00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325">
              <a:extLst>
                <a:ext uri="{FF2B5EF4-FFF2-40B4-BE49-F238E27FC236}">
                  <a16:creationId xmlns:a16="http://schemas.microsoft.com/office/drawing/2014/main" id="{208933DB-2DC2-4B0C-AF9C-F244E0160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1863C815-11C7-45FE-98DE-85E656773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327">
              <a:extLst>
                <a:ext uri="{FF2B5EF4-FFF2-40B4-BE49-F238E27FC236}">
                  <a16:creationId xmlns:a16="http://schemas.microsoft.com/office/drawing/2014/main" id="{63798E27-EB28-4A0F-9C65-D5B9CB49A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328">
              <a:extLst>
                <a:ext uri="{FF2B5EF4-FFF2-40B4-BE49-F238E27FC236}">
                  <a16:creationId xmlns:a16="http://schemas.microsoft.com/office/drawing/2014/main" id="{F4F67586-1ACF-430D-BC7F-90C1E775E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">
              <a:extLst>
                <a:ext uri="{FF2B5EF4-FFF2-40B4-BE49-F238E27FC236}">
                  <a16:creationId xmlns:a16="http://schemas.microsoft.com/office/drawing/2014/main" id="{2F64B926-B54A-4F9D-A109-C065725E4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30">
              <a:extLst>
                <a:ext uri="{FF2B5EF4-FFF2-40B4-BE49-F238E27FC236}">
                  <a16:creationId xmlns:a16="http://schemas.microsoft.com/office/drawing/2014/main" id="{8F7DCC0E-571A-4D5C-9F57-CEC872BDE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31">
              <a:extLst>
                <a:ext uri="{FF2B5EF4-FFF2-40B4-BE49-F238E27FC236}">
                  <a16:creationId xmlns:a16="http://schemas.microsoft.com/office/drawing/2014/main" id="{E0F5D926-1398-4EDD-8C62-FE6ACB45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32">
              <a:extLst>
                <a:ext uri="{FF2B5EF4-FFF2-40B4-BE49-F238E27FC236}">
                  <a16:creationId xmlns:a16="http://schemas.microsoft.com/office/drawing/2014/main" id="{40F9DD2E-2AC2-455A-9DD8-B0A5CCB5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33">
              <a:extLst>
                <a:ext uri="{FF2B5EF4-FFF2-40B4-BE49-F238E27FC236}">
                  <a16:creationId xmlns:a16="http://schemas.microsoft.com/office/drawing/2014/main" id="{EA37623A-22F0-483A-AD85-D03D50A8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34">
              <a:extLst>
                <a:ext uri="{FF2B5EF4-FFF2-40B4-BE49-F238E27FC236}">
                  <a16:creationId xmlns:a16="http://schemas.microsoft.com/office/drawing/2014/main" id="{B47177D2-4BDB-47A8-B66D-E77DDA086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335">
              <a:extLst>
                <a:ext uri="{FF2B5EF4-FFF2-40B4-BE49-F238E27FC236}">
                  <a16:creationId xmlns:a16="http://schemas.microsoft.com/office/drawing/2014/main" id="{5A0EADAA-706A-47E3-B66E-C48A7886D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36">
              <a:extLst>
                <a:ext uri="{FF2B5EF4-FFF2-40B4-BE49-F238E27FC236}">
                  <a16:creationId xmlns:a16="http://schemas.microsoft.com/office/drawing/2014/main" id="{3840838A-9D81-49D5-862B-4F08F4BB9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7">
              <a:extLst>
                <a:ext uri="{FF2B5EF4-FFF2-40B4-BE49-F238E27FC236}">
                  <a16:creationId xmlns:a16="http://schemas.microsoft.com/office/drawing/2014/main" id="{3EDED51D-E764-4FC6-A557-F668F0C11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8">
              <a:extLst>
                <a:ext uri="{FF2B5EF4-FFF2-40B4-BE49-F238E27FC236}">
                  <a16:creationId xmlns:a16="http://schemas.microsoft.com/office/drawing/2014/main" id="{FDDC53C9-E096-4E81-823C-F2D3FCA1B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9">
              <a:extLst>
                <a:ext uri="{FF2B5EF4-FFF2-40B4-BE49-F238E27FC236}">
                  <a16:creationId xmlns:a16="http://schemas.microsoft.com/office/drawing/2014/main" id="{BE38D6D9-1484-404C-A6E8-118F56D28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40">
              <a:extLst>
                <a:ext uri="{FF2B5EF4-FFF2-40B4-BE49-F238E27FC236}">
                  <a16:creationId xmlns:a16="http://schemas.microsoft.com/office/drawing/2014/main" id="{F71FD764-5DB8-49B4-85EF-9E125C707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1">
              <a:extLst>
                <a:ext uri="{FF2B5EF4-FFF2-40B4-BE49-F238E27FC236}">
                  <a16:creationId xmlns:a16="http://schemas.microsoft.com/office/drawing/2014/main" id="{E92E46F4-58BB-439B-8843-367F87A5B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2">
              <a:extLst>
                <a:ext uri="{FF2B5EF4-FFF2-40B4-BE49-F238E27FC236}">
                  <a16:creationId xmlns:a16="http://schemas.microsoft.com/office/drawing/2014/main" id="{092EC7E5-33D4-48C1-B744-F9AE1F563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3">
              <a:extLst>
                <a:ext uri="{FF2B5EF4-FFF2-40B4-BE49-F238E27FC236}">
                  <a16:creationId xmlns:a16="http://schemas.microsoft.com/office/drawing/2014/main" id="{ED81A044-D61C-431C-B1F4-C67636A50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44">
              <a:extLst>
                <a:ext uri="{FF2B5EF4-FFF2-40B4-BE49-F238E27FC236}">
                  <a16:creationId xmlns:a16="http://schemas.microsoft.com/office/drawing/2014/main" id="{AA98962B-55DD-4B6A-9B08-537444E9F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5">
              <a:extLst>
                <a:ext uri="{FF2B5EF4-FFF2-40B4-BE49-F238E27FC236}">
                  <a16:creationId xmlns:a16="http://schemas.microsoft.com/office/drawing/2014/main" id="{6E95A9BC-235E-447D-B87A-ED096E8A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6">
              <a:extLst>
                <a:ext uri="{FF2B5EF4-FFF2-40B4-BE49-F238E27FC236}">
                  <a16:creationId xmlns:a16="http://schemas.microsoft.com/office/drawing/2014/main" id="{F3AF3630-D24E-467F-BB09-011E5D2A6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347">
              <a:extLst>
                <a:ext uri="{FF2B5EF4-FFF2-40B4-BE49-F238E27FC236}">
                  <a16:creationId xmlns:a16="http://schemas.microsoft.com/office/drawing/2014/main" id="{353C60BD-B588-4172-A852-BB69F7C73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348">
              <a:extLst>
                <a:ext uri="{FF2B5EF4-FFF2-40B4-BE49-F238E27FC236}">
                  <a16:creationId xmlns:a16="http://schemas.microsoft.com/office/drawing/2014/main" id="{9E54D358-40D5-44F8-B5E2-93F6BECDA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9">
              <a:extLst>
                <a:ext uri="{FF2B5EF4-FFF2-40B4-BE49-F238E27FC236}">
                  <a16:creationId xmlns:a16="http://schemas.microsoft.com/office/drawing/2014/main" id="{A3236F3F-B2A2-488A-9693-E4DA60DDD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50">
              <a:extLst>
                <a:ext uri="{FF2B5EF4-FFF2-40B4-BE49-F238E27FC236}">
                  <a16:creationId xmlns:a16="http://schemas.microsoft.com/office/drawing/2014/main" id="{B5DCBF55-E445-47D7-8D0B-EDC51BC6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51">
              <a:extLst>
                <a:ext uri="{FF2B5EF4-FFF2-40B4-BE49-F238E27FC236}">
                  <a16:creationId xmlns:a16="http://schemas.microsoft.com/office/drawing/2014/main" id="{431C6EB4-8E61-4A8D-AAA5-FD200A0EF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2">
              <a:extLst>
                <a:ext uri="{FF2B5EF4-FFF2-40B4-BE49-F238E27FC236}">
                  <a16:creationId xmlns:a16="http://schemas.microsoft.com/office/drawing/2014/main" id="{E3D7A8DA-1963-40EA-9D82-1C7E38D1F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53">
              <a:extLst>
                <a:ext uri="{FF2B5EF4-FFF2-40B4-BE49-F238E27FC236}">
                  <a16:creationId xmlns:a16="http://schemas.microsoft.com/office/drawing/2014/main" id="{AF0A1D26-377D-4593-B9AC-D5340AA92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354">
              <a:extLst>
                <a:ext uri="{FF2B5EF4-FFF2-40B4-BE49-F238E27FC236}">
                  <a16:creationId xmlns:a16="http://schemas.microsoft.com/office/drawing/2014/main" id="{439A518C-1D80-468E-9D32-1E5DB0374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5">
              <a:extLst>
                <a:ext uri="{FF2B5EF4-FFF2-40B4-BE49-F238E27FC236}">
                  <a16:creationId xmlns:a16="http://schemas.microsoft.com/office/drawing/2014/main" id="{958CEA7F-697A-4817-9E67-11C458592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Rectangle 356">
              <a:extLst>
                <a:ext uri="{FF2B5EF4-FFF2-40B4-BE49-F238E27FC236}">
                  <a16:creationId xmlns:a16="http://schemas.microsoft.com/office/drawing/2014/main" id="{2A496CE2-510C-4D8C-9270-7A95350B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357">
              <a:extLst>
                <a:ext uri="{FF2B5EF4-FFF2-40B4-BE49-F238E27FC236}">
                  <a16:creationId xmlns:a16="http://schemas.microsoft.com/office/drawing/2014/main" id="{4E97FDE0-530A-4E28-85EF-5A427CFF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58">
              <a:extLst>
                <a:ext uri="{FF2B5EF4-FFF2-40B4-BE49-F238E27FC236}">
                  <a16:creationId xmlns:a16="http://schemas.microsoft.com/office/drawing/2014/main" id="{DFD39CB9-1648-4221-8DD3-E66CDE08E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9">
              <a:extLst>
                <a:ext uri="{FF2B5EF4-FFF2-40B4-BE49-F238E27FC236}">
                  <a16:creationId xmlns:a16="http://schemas.microsoft.com/office/drawing/2014/main" id="{97B48B09-5462-4D0B-9516-770F6120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360">
              <a:extLst>
                <a:ext uri="{FF2B5EF4-FFF2-40B4-BE49-F238E27FC236}">
                  <a16:creationId xmlns:a16="http://schemas.microsoft.com/office/drawing/2014/main" id="{2C9B7478-852B-4F6B-B924-79CC88B38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61">
              <a:extLst>
                <a:ext uri="{FF2B5EF4-FFF2-40B4-BE49-F238E27FC236}">
                  <a16:creationId xmlns:a16="http://schemas.microsoft.com/office/drawing/2014/main" id="{C1EE1C06-E9A2-49FA-80E7-92D740E84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62">
              <a:extLst>
                <a:ext uri="{FF2B5EF4-FFF2-40B4-BE49-F238E27FC236}">
                  <a16:creationId xmlns:a16="http://schemas.microsoft.com/office/drawing/2014/main" id="{3944A694-0004-46CA-A441-BD8E3CC4D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363">
              <a:extLst>
                <a:ext uri="{FF2B5EF4-FFF2-40B4-BE49-F238E27FC236}">
                  <a16:creationId xmlns:a16="http://schemas.microsoft.com/office/drawing/2014/main" id="{F98F34F5-CCF5-4381-8097-293701849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64">
              <a:extLst>
                <a:ext uri="{FF2B5EF4-FFF2-40B4-BE49-F238E27FC236}">
                  <a16:creationId xmlns:a16="http://schemas.microsoft.com/office/drawing/2014/main" id="{85643135-2A48-4E16-BDA1-055D3FB5B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5">
              <a:extLst>
                <a:ext uri="{FF2B5EF4-FFF2-40B4-BE49-F238E27FC236}">
                  <a16:creationId xmlns:a16="http://schemas.microsoft.com/office/drawing/2014/main" id="{0241B730-4B04-48B5-B3F8-2DD8F3A91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366">
              <a:extLst>
                <a:ext uri="{FF2B5EF4-FFF2-40B4-BE49-F238E27FC236}">
                  <a16:creationId xmlns:a16="http://schemas.microsoft.com/office/drawing/2014/main" id="{36789E44-4B2A-405A-A317-7FE71E5A7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67">
              <a:extLst>
                <a:ext uri="{FF2B5EF4-FFF2-40B4-BE49-F238E27FC236}">
                  <a16:creationId xmlns:a16="http://schemas.microsoft.com/office/drawing/2014/main" id="{D57412F9-26C9-4259-84C6-F4EAA41B1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8">
              <a:extLst>
                <a:ext uri="{FF2B5EF4-FFF2-40B4-BE49-F238E27FC236}">
                  <a16:creationId xmlns:a16="http://schemas.microsoft.com/office/drawing/2014/main" id="{42004DB0-3017-4650-98D9-B823E55C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369">
              <a:extLst>
                <a:ext uri="{FF2B5EF4-FFF2-40B4-BE49-F238E27FC236}">
                  <a16:creationId xmlns:a16="http://schemas.microsoft.com/office/drawing/2014/main" id="{C3BAE1C4-78EA-4FA5-9E52-75558823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70">
              <a:extLst>
                <a:ext uri="{FF2B5EF4-FFF2-40B4-BE49-F238E27FC236}">
                  <a16:creationId xmlns:a16="http://schemas.microsoft.com/office/drawing/2014/main" id="{729CBADE-0131-4222-931B-1BA7F9ECB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71">
              <a:extLst>
                <a:ext uri="{FF2B5EF4-FFF2-40B4-BE49-F238E27FC236}">
                  <a16:creationId xmlns:a16="http://schemas.microsoft.com/office/drawing/2014/main" id="{37B6552B-3B90-45D6-BA24-87F839FD9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372">
              <a:extLst>
                <a:ext uri="{FF2B5EF4-FFF2-40B4-BE49-F238E27FC236}">
                  <a16:creationId xmlns:a16="http://schemas.microsoft.com/office/drawing/2014/main" id="{1135CC52-6F55-4D45-A6A1-81E07F50A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73">
              <a:extLst>
                <a:ext uri="{FF2B5EF4-FFF2-40B4-BE49-F238E27FC236}">
                  <a16:creationId xmlns:a16="http://schemas.microsoft.com/office/drawing/2014/main" id="{944A627C-C7D1-4400-9396-652B0A9FD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74">
              <a:extLst>
                <a:ext uri="{FF2B5EF4-FFF2-40B4-BE49-F238E27FC236}">
                  <a16:creationId xmlns:a16="http://schemas.microsoft.com/office/drawing/2014/main" id="{FCD1B1BD-4D2A-401D-9B47-4F04F4A03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375">
              <a:extLst>
                <a:ext uri="{FF2B5EF4-FFF2-40B4-BE49-F238E27FC236}">
                  <a16:creationId xmlns:a16="http://schemas.microsoft.com/office/drawing/2014/main" id="{5A30C3E7-4960-4F3E-BB82-9AFA5C5BA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76">
              <a:extLst>
                <a:ext uri="{FF2B5EF4-FFF2-40B4-BE49-F238E27FC236}">
                  <a16:creationId xmlns:a16="http://schemas.microsoft.com/office/drawing/2014/main" id="{B6311558-E864-4628-BCDA-CB253B342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77">
              <a:extLst>
                <a:ext uri="{FF2B5EF4-FFF2-40B4-BE49-F238E27FC236}">
                  <a16:creationId xmlns:a16="http://schemas.microsoft.com/office/drawing/2014/main" id="{D6C57605-4B23-4991-A643-EE3C30519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8">
              <a:extLst>
                <a:ext uri="{FF2B5EF4-FFF2-40B4-BE49-F238E27FC236}">
                  <a16:creationId xmlns:a16="http://schemas.microsoft.com/office/drawing/2014/main" id="{5809061C-01D7-45EA-8CB1-A743A63A2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79">
              <a:extLst>
                <a:ext uri="{FF2B5EF4-FFF2-40B4-BE49-F238E27FC236}">
                  <a16:creationId xmlns:a16="http://schemas.microsoft.com/office/drawing/2014/main" id="{462A82BD-378E-4312-8FAF-71BF7E802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80">
              <a:extLst>
                <a:ext uri="{FF2B5EF4-FFF2-40B4-BE49-F238E27FC236}">
                  <a16:creationId xmlns:a16="http://schemas.microsoft.com/office/drawing/2014/main" id="{FDA9AAC6-B7C6-4CF4-ABC5-9BC799B0F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381">
              <a:extLst>
                <a:ext uri="{FF2B5EF4-FFF2-40B4-BE49-F238E27FC236}">
                  <a16:creationId xmlns:a16="http://schemas.microsoft.com/office/drawing/2014/main" id="{863EDFBC-0CB6-4804-AB6C-1C5DEE9D9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82">
              <a:extLst>
                <a:ext uri="{FF2B5EF4-FFF2-40B4-BE49-F238E27FC236}">
                  <a16:creationId xmlns:a16="http://schemas.microsoft.com/office/drawing/2014/main" id="{48F965AE-A47C-425F-BB3A-D03B28F3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383">
              <a:extLst>
                <a:ext uri="{FF2B5EF4-FFF2-40B4-BE49-F238E27FC236}">
                  <a16:creationId xmlns:a16="http://schemas.microsoft.com/office/drawing/2014/main" id="{C42A96AA-453C-46E7-807C-F1D53D5C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384">
              <a:extLst>
                <a:ext uri="{FF2B5EF4-FFF2-40B4-BE49-F238E27FC236}">
                  <a16:creationId xmlns:a16="http://schemas.microsoft.com/office/drawing/2014/main" id="{008B4D36-CF51-4C2D-83CA-39C42392E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85">
              <a:extLst>
                <a:ext uri="{FF2B5EF4-FFF2-40B4-BE49-F238E27FC236}">
                  <a16:creationId xmlns:a16="http://schemas.microsoft.com/office/drawing/2014/main" id="{2FE31798-01EA-4F3A-9DEF-DD2D1EBB6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6">
              <a:extLst>
                <a:ext uri="{FF2B5EF4-FFF2-40B4-BE49-F238E27FC236}">
                  <a16:creationId xmlns:a16="http://schemas.microsoft.com/office/drawing/2014/main" id="{69BAFA30-A708-4252-8ACA-5B233CBE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387">
              <a:extLst>
                <a:ext uri="{FF2B5EF4-FFF2-40B4-BE49-F238E27FC236}">
                  <a16:creationId xmlns:a16="http://schemas.microsoft.com/office/drawing/2014/main" id="{A53D34D9-549E-42C6-86B1-0EB0E3B4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88">
              <a:extLst>
                <a:ext uri="{FF2B5EF4-FFF2-40B4-BE49-F238E27FC236}">
                  <a16:creationId xmlns:a16="http://schemas.microsoft.com/office/drawing/2014/main" id="{3B3DE0D5-79EC-4D96-9045-89C750539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9">
              <a:extLst>
                <a:ext uri="{FF2B5EF4-FFF2-40B4-BE49-F238E27FC236}">
                  <a16:creationId xmlns:a16="http://schemas.microsoft.com/office/drawing/2014/main" id="{80E1BF3A-09B2-4FA4-9E63-60DB5F81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390">
              <a:extLst>
                <a:ext uri="{FF2B5EF4-FFF2-40B4-BE49-F238E27FC236}">
                  <a16:creationId xmlns:a16="http://schemas.microsoft.com/office/drawing/2014/main" id="{201E2647-8C5D-4095-A3C3-1B3DAE829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391">
              <a:extLst>
                <a:ext uri="{FF2B5EF4-FFF2-40B4-BE49-F238E27FC236}">
                  <a16:creationId xmlns:a16="http://schemas.microsoft.com/office/drawing/2014/main" id="{448A3F78-B537-4554-9DDF-2FC22136A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92">
              <a:extLst>
                <a:ext uri="{FF2B5EF4-FFF2-40B4-BE49-F238E27FC236}">
                  <a16:creationId xmlns:a16="http://schemas.microsoft.com/office/drawing/2014/main" id="{AB296217-0614-4136-A5E3-B52053EF9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393">
              <a:extLst>
                <a:ext uri="{FF2B5EF4-FFF2-40B4-BE49-F238E27FC236}">
                  <a16:creationId xmlns:a16="http://schemas.microsoft.com/office/drawing/2014/main" id="{CB02DA3B-4644-4C63-A19D-DF296C9B1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394">
              <a:extLst>
                <a:ext uri="{FF2B5EF4-FFF2-40B4-BE49-F238E27FC236}">
                  <a16:creationId xmlns:a16="http://schemas.microsoft.com/office/drawing/2014/main" id="{E721408A-289E-467B-A79C-9AA57AFB6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5">
              <a:extLst>
                <a:ext uri="{FF2B5EF4-FFF2-40B4-BE49-F238E27FC236}">
                  <a16:creationId xmlns:a16="http://schemas.microsoft.com/office/drawing/2014/main" id="{BC61F170-6BD4-4A57-AA1E-3DCEF5260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396">
              <a:extLst>
                <a:ext uri="{FF2B5EF4-FFF2-40B4-BE49-F238E27FC236}">
                  <a16:creationId xmlns:a16="http://schemas.microsoft.com/office/drawing/2014/main" id="{E5D7BAFA-0C37-44E7-8B52-5AC170276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397">
              <a:extLst>
                <a:ext uri="{FF2B5EF4-FFF2-40B4-BE49-F238E27FC236}">
                  <a16:creationId xmlns:a16="http://schemas.microsoft.com/office/drawing/2014/main" id="{546C7E4A-582D-4B20-83AA-131839189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8">
              <a:extLst>
                <a:ext uri="{FF2B5EF4-FFF2-40B4-BE49-F238E27FC236}">
                  <a16:creationId xmlns:a16="http://schemas.microsoft.com/office/drawing/2014/main" id="{0AD3FD19-8273-490D-8086-91D73094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399">
              <a:extLst>
                <a:ext uri="{FF2B5EF4-FFF2-40B4-BE49-F238E27FC236}">
                  <a16:creationId xmlns:a16="http://schemas.microsoft.com/office/drawing/2014/main" id="{B6CCFDBD-EFE6-4BF1-97BC-89A9F65F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400">
              <a:extLst>
                <a:ext uri="{FF2B5EF4-FFF2-40B4-BE49-F238E27FC236}">
                  <a16:creationId xmlns:a16="http://schemas.microsoft.com/office/drawing/2014/main" id="{B59FD43E-E10A-4C82-A486-70ABBD6EF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401">
              <a:extLst>
                <a:ext uri="{FF2B5EF4-FFF2-40B4-BE49-F238E27FC236}">
                  <a16:creationId xmlns:a16="http://schemas.microsoft.com/office/drawing/2014/main" id="{5C91E737-DF8B-41DF-8FE2-67EDD3CA8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402">
              <a:extLst>
                <a:ext uri="{FF2B5EF4-FFF2-40B4-BE49-F238E27FC236}">
                  <a16:creationId xmlns:a16="http://schemas.microsoft.com/office/drawing/2014/main" id="{1CB52B8D-CC20-426A-9908-20EF6670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03">
              <a:extLst>
                <a:ext uri="{FF2B5EF4-FFF2-40B4-BE49-F238E27FC236}">
                  <a16:creationId xmlns:a16="http://schemas.microsoft.com/office/drawing/2014/main" id="{1C815919-B9DD-448F-A6ED-08054C8B0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04">
              <a:extLst>
                <a:ext uri="{FF2B5EF4-FFF2-40B4-BE49-F238E27FC236}">
                  <a16:creationId xmlns:a16="http://schemas.microsoft.com/office/drawing/2014/main" id="{387CE682-013C-4335-993C-A051637D0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5">
              <a:extLst>
                <a:ext uri="{FF2B5EF4-FFF2-40B4-BE49-F238E27FC236}">
                  <a16:creationId xmlns:a16="http://schemas.microsoft.com/office/drawing/2014/main" id="{6A74039B-0FA3-4167-9D54-46B308B84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06">
              <a:extLst>
                <a:ext uri="{FF2B5EF4-FFF2-40B4-BE49-F238E27FC236}">
                  <a16:creationId xmlns:a16="http://schemas.microsoft.com/office/drawing/2014/main" id="{6666B1A0-9597-4EA6-A559-0AD306E35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" name="文本框 16">
            <a:extLst>
              <a:ext uri="{FF2B5EF4-FFF2-40B4-BE49-F238E27FC236}">
                <a16:creationId xmlns:a16="http://schemas.microsoft.com/office/drawing/2014/main" id="{5928BB74-C5BF-45B8-8942-8ED9E97F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743" y="4412245"/>
            <a:ext cx="26899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it-IT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4B367BBF-8E05-44BA-97B1-30769569D32B}"/>
              </a:ext>
            </a:extLst>
          </p:cNvPr>
          <p:cNvCxnSpPr>
            <a:cxnSpLocks/>
          </p:cNvCxnSpPr>
          <p:nvPr/>
        </p:nvCxnSpPr>
        <p:spPr>
          <a:xfrm>
            <a:off x="4806701" y="4388362"/>
            <a:ext cx="261541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96C8EF20-E357-4A7B-A2BA-099321217178}"/>
              </a:ext>
            </a:extLst>
          </p:cNvPr>
          <p:cNvSpPr txBox="1"/>
          <p:nvPr/>
        </p:nvSpPr>
        <p:spPr>
          <a:xfrm>
            <a:off x="4654965" y="353689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C95E7FFC-D9F7-48F5-9A72-F8903699ACC6}"/>
              </a:ext>
            </a:extLst>
          </p:cNvPr>
          <p:cNvGrpSpPr/>
          <p:nvPr/>
        </p:nvGrpSpPr>
        <p:grpSpPr>
          <a:xfrm>
            <a:off x="4880188" y="2577831"/>
            <a:ext cx="2429931" cy="844474"/>
            <a:chOff x="1287463" y="4208463"/>
            <a:chExt cx="2795588" cy="971551"/>
          </a:xfrm>
        </p:grpSpPr>
        <p:sp>
          <p:nvSpPr>
            <p:cNvPr id="141" name="Line 265">
              <a:extLst>
                <a:ext uri="{FF2B5EF4-FFF2-40B4-BE49-F238E27FC236}">
                  <a16:creationId xmlns:a16="http://schemas.microsoft.com/office/drawing/2014/main" id="{D6CD80DA-01B4-48E4-8411-EA86F8D87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463" y="5106988"/>
              <a:ext cx="2795588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266">
              <a:extLst>
                <a:ext uri="{FF2B5EF4-FFF2-40B4-BE49-F238E27FC236}">
                  <a16:creationId xmlns:a16="http://schemas.microsoft.com/office/drawing/2014/main" id="{F918A079-1920-4640-974D-92E6D78A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4208463"/>
              <a:ext cx="2033588" cy="461963"/>
            </a:xfrm>
            <a:custGeom>
              <a:avLst/>
              <a:gdLst>
                <a:gd name="T0" fmla="*/ 480 w 480"/>
                <a:gd name="T1" fmla="*/ 25 h 109"/>
                <a:gd name="T2" fmla="*/ 480 w 480"/>
                <a:gd name="T3" fmla="*/ 0 h 109"/>
                <a:gd name="T4" fmla="*/ 55 w 480"/>
                <a:gd name="T5" fmla="*/ 0 h 109"/>
                <a:gd name="T6" fmla="*/ 0 w 480"/>
                <a:gd name="T7" fmla="*/ 54 h 109"/>
                <a:gd name="T8" fmla="*/ 55 w 480"/>
                <a:gd name="T9" fmla="*/ 109 h 109"/>
                <a:gd name="T10" fmla="*/ 480 w 480"/>
                <a:gd name="T11" fmla="*/ 109 h 109"/>
                <a:gd name="T12" fmla="*/ 480 w 480"/>
                <a:gd name="T13" fmla="*/ 84 h 109"/>
                <a:gd name="T14" fmla="*/ 77 w 480"/>
                <a:gd name="T15" fmla="*/ 84 h 109"/>
                <a:gd name="T16" fmla="*/ 77 w 480"/>
                <a:gd name="T17" fmla="*/ 25 h 109"/>
                <a:gd name="T18" fmla="*/ 480 w 480"/>
                <a:gd name="T19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109">
                  <a:moveTo>
                    <a:pt x="480" y="25"/>
                  </a:moveTo>
                  <a:cubicBezTo>
                    <a:pt x="480" y="0"/>
                    <a:pt x="480" y="0"/>
                    <a:pt x="48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480" y="109"/>
                    <a:pt x="480" y="109"/>
                    <a:pt x="480" y="109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25"/>
                    <a:pt x="77" y="25"/>
                    <a:pt x="77" y="25"/>
                  </a:cubicBezTo>
                  <a:lnTo>
                    <a:pt x="480" y="25"/>
                  </a:lnTo>
                  <a:close/>
                </a:path>
              </a:pathLst>
            </a:custGeom>
            <a:solidFill>
              <a:srgbClr val="FFD3A2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267">
              <a:extLst>
                <a:ext uri="{FF2B5EF4-FFF2-40B4-BE49-F238E27FC236}">
                  <a16:creationId xmlns:a16="http://schemas.microsoft.com/office/drawing/2014/main" id="{D654B82D-9A6D-4EC4-B76E-3F87DAEFE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4313238"/>
              <a:ext cx="1576388" cy="250825"/>
            </a:xfrm>
            <a:prstGeom prst="rect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Line 268">
              <a:extLst>
                <a:ext uri="{FF2B5EF4-FFF2-40B4-BE49-F238E27FC236}">
                  <a16:creationId xmlns:a16="http://schemas.microsoft.com/office/drawing/2014/main" id="{30532587-DDDF-4CCC-ADC3-557C779CC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0538" y="4437063"/>
              <a:ext cx="1576388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Rectangle 269">
              <a:extLst>
                <a:ext uri="{FF2B5EF4-FFF2-40B4-BE49-F238E27FC236}">
                  <a16:creationId xmlns:a16="http://schemas.microsoft.com/office/drawing/2014/main" id="{54324028-A6A0-4B9D-8AD6-168F6580C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4313238"/>
              <a:ext cx="131763" cy="250825"/>
            </a:xfrm>
            <a:prstGeom prst="rect">
              <a:avLst/>
            </a:prstGeom>
            <a:solidFill>
              <a:srgbClr val="34508B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70">
              <a:extLst>
                <a:ext uri="{FF2B5EF4-FFF2-40B4-BE49-F238E27FC236}">
                  <a16:creationId xmlns:a16="http://schemas.microsoft.com/office/drawing/2014/main" id="{10CE350B-1DB3-4985-9C09-24FF3A74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4797426"/>
              <a:ext cx="1800225" cy="182563"/>
            </a:xfrm>
            <a:custGeom>
              <a:avLst/>
              <a:gdLst>
                <a:gd name="T0" fmla="*/ 1134 w 1134"/>
                <a:gd name="T1" fmla="*/ 115 h 115"/>
                <a:gd name="T2" fmla="*/ 0 w 1134"/>
                <a:gd name="T3" fmla="*/ 115 h 115"/>
                <a:gd name="T4" fmla="*/ 58 w 1134"/>
                <a:gd name="T5" fmla="*/ 59 h 115"/>
                <a:gd name="T6" fmla="*/ 0 w 1134"/>
                <a:gd name="T7" fmla="*/ 0 h 115"/>
                <a:gd name="T8" fmla="*/ 1134 w 1134"/>
                <a:gd name="T9" fmla="*/ 0 h 115"/>
                <a:gd name="T10" fmla="*/ 1134 w 1134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115">
                  <a:moveTo>
                    <a:pt x="1134" y="115"/>
                  </a:moveTo>
                  <a:lnTo>
                    <a:pt x="0" y="115"/>
                  </a:lnTo>
                  <a:lnTo>
                    <a:pt x="58" y="59"/>
                  </a:lnTo>
                  <a:lnTo>
                    <a:pt x="0" y="0"/>
                  </a:lnTo>
                  <a:lnTo>
                    <a:pt x="1134" y="0"/>
                  </a:lnTo>
                  <a:lnTo>
                    <a:pt x="1134" y="115"/>
                  </a:lnTo>
                  <a:close/>
                </a:path>
              </a:pathLst>
            </a:custGeom>
            <a:solidFill>
              <a:srgbClr val="FFFFFF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Line 271">
              <a:extLst>
                <a:ext uri="{FF2B5EF4-FFF2-40B4-BE49-F238E27FC236}">
                  <a16:creationId xmlns:a16="http://schemas.microsoft.com/office/drawing/2014/main" id="{EFEE4037-592B-4CE9-9E92-880C3C45F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800" y="4891088"/>
              <a:ext cx="484188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72">
              <a:extLst>
                <a:ext uri="{FF2B5EF4-FFF2-40B4-BE49-F238E27FC236}">
                  <a16:creationId xmlns:a16="http://schemas.microsoft.com/office/drawing/2014/main" id="{BDF10418-7690-46D0-8E95-98A053A44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4670426"/>
              <a:ext cx="2151063" cy="436563"/>
            </a:xfrm>
            <a:custGeom>
              <a:avLst/>
              <a:gdLst>
                <a:gd name="T0" fmla="*/ 457 w 508"/>
                <a:gd name="T1" fmla="*/ 0 h 103"/>
                <a:gd name="T2" fmla="*/ 0 w 508"/>
                <a:gd name="T3" fmla="*/ 0 h 103"/>
                <a:gd name="T4" fmla="*/ 0 w 508"/>
                <a:gd name="T5" fmla="*/ 30 h 103"/>
                <a:gd name="T6" fmla="*/ 425 w 508"/>
                <a:gd name="T7" fmla="*/ 30 h 103"/>
                <a:gd name="T8" fmla="*/ 425 w 508"/>
                <a:gd name="T9" fmla="*/ 73 h 103"/>
                <a:gd name="T10" fmla="*/ 0 w 508"/>
                <a:gd name="T11" fmla="*/ 73 h 103"/>
                <a:gd name="T12" fmla="*/ 0 w 508"/>
                <a:gd name="T13" fmla="*/ 103 h 103"/>
                <a:gd name="T14" fmla="*/ 457 w 508"/>
                <a:gd name="T15" fmla="*/ 103 h 103"/>
                <a:gd name="T16" fmla="*/ 508 w 508"/>
                <a:gd name="T17" fmla="*/ 52 h 103"/>
                <a:gd name="T18" fmla="*/ 508 w 508"/>
                <a:gd name="T19" fmla="*/ 52 h 103"/>
                <a:gd name="T20" fmla="*/ 457 w 5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103">
                  <a:moveTo>
                    <a:pt x="4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25" y="30"/>
                    <a:pt x="425" y="30"/>
                    <a:pt x="425" y="30"/>
                  </a:cubicBezTo>
                  <a:cubicBezTo>
                    <a:pt x="425" y="73"/>
                    <a:pt x="425" y="73"/>
                    <a:pt x="425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457" y="103"/>
                    <a:pt x="457" y="103"/>
                    <a:pt x="457" y="103"/>
                  </a:cubicBezTo>
                  <a:cubicBezTo>
                    <a:pt x="485" y="103"/>
                    <a:pt x="508" y="80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23"/>
                    <a:pt x="485" y="0"/>
                    <a:pt x="457" y="0"/>
                  </a:cubicBezTo>
                  <a:close/>
                </a:path>
              </a:pathLst>
            </a:custGeom>
            <a:solidFill>
              <a:srgbClr val="FF9F9E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73">
              <a:extLst>
                <a:ext uri="{FF2B5EF4-FFF2-40B4-BE49-F238E27FC236}">
                  <a16:creationId xmlns:a16="http://schemas.microsoft.com/office/drawing/2014/main" id="{45DC9E55-36CD-4C61-B1A1-FDE72572F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800" y="4797426"/>
              <a:ext cx="254000" cy="382588"/>
            </a:xfrm>
            <a:custGeom>
              <a:avLst/>
              <a:gdLst>
                <a:gd name="T0" fmla="*/ 160 w 160"/>
                <a:gd name="T1" fmla="*/ 241 h 241"/>
                <a:gd name="T2" fmla="*/ 80 w 160"/>
                <a:gd name="T3" fmla="*/ 187 h 241"/>
                <a:gd name="T4" fmla="*/ 0 w 160"/>
                <a:gd name="T5" fmla="*/ 241 h 241"/>
                <a:gd name="T6" fmla="*/ 0 w 160"/>
                <a:gd name="T7" fmla="*/ 0 h 241"/>
                <a:gd name="T8" fmla="*/ 160 w 160"/>
                <a:gd name="T9" fmla="*/ 0 h 241"/>
                <a:gd name="T10" fmla="*/ 160 w 160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1">
                  <a:moveTo>
                    <a:pt x="160" y="241"/>
                  </a:moveTo>
                  <a:lnTo>
                    <a:pt x="80" y="187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241"/>
                  </a:lnTo>
                  <a:close/>
                </a:path>
              </a:pathLst>
            </a:custGeom>
            <a:solidFill>
              <a:srgbClr val="3BDDBA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F1747C44-A0D7-4500-A3E3-03D9B05B0A23}"/>
              </a:ext>
            </a:extLst>
          </p:cNvPr>
          <p:cNvGrpSpPr/>
          <p:nvPr/>
        </p:nvGrpSpPr>
        <p:grpSpPr>
          <a:xfrm>
            <a:off x="5160128" y="1477079"/>
            <a:ext cx="1895925" cy="1294308"/>
            <a:chOff x="631826" y="-554038"/>
            <a:chExt cx="2181225" cy="1489076"/>
          </a:xfrm>
        </p:grpSpPr>
        <p:sp>
          <p:nvSpPr>
            <p:cNvPr id="151" name="Freeform 304">
              <a:extLst>
                <a:ext uri="{FF2B5EF4-FFF2-40B4-BE49-F238E27FC236}">
                  <a16:creationId xmlns:a16="http://schemas.microsoft.com/office/drawing/2014/main" id="{44C0F0E5-0A01-4703-985C-609A44665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6" y="-307975"/>
              <a:ext cx="1533525" cy="960438"/>
            </a:xfrm>
            <a:custGeom>
              <a:avLst/>
              <a:gdLst>
                <a:gd name="T0" fmla="*/ 360 w 360"/>
                <a:gd name="T1" fmla="*/ 174 h 225"/>
                <a:gd name="T2" fmla="*/ 271 w 360"/>
                <a:gd name="T3" fmla="*/ 205 h 225"/>
                <a:gd name="T4" fmla="*/ 89 w 360"/>
                <a:gd name="T5" fmla="*/ 205 h 225"/>
                <a:gd name="T6" fmla="*/ 0 w 360"/>
                <a:gd name="T7" fmla="*/ 174 h 225"/>
                <a:gd name="T8" fmla="*/ 43 w 360"/>
                <a:gd name="T9" fmla="*/ 0 h 225"/>
                <a:gd name="T10" fmla="*/ 317 w 360"/>
                <a:gd name="T11" fmla="*/ 0 h 225"/>
                <a:gd name="T12" fmla="*/ 360 w 360"/>
                <a:gd name="T13" fmla="*/ 1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225">
                  <a:moveTo>
                    <a:pt x="360" y="174"/>
                  </a:moveTo>
                  <a:cubicBezTo>
                    <a:pt x="271" y="205"/>
                    <a:pt x="271" y="205"/>
                    <a:pt x="271" y="205"/>
                  </a:cubicBezTo>
                  <a:cubicBezTo>
                    <a:pt x="212" y="225"/>
                    <a:pt x="149" y="225"/>
                    <a:pt x="89" y="20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17" y="0"/>
                    <a:pt x="317" y="0"/>
                    <a:pt x="317" y="0"/>
                  </a:cubicBezTo>
                  <a:lnTo>
                    <a:pt x="360" y="174"/>
                  </a:lnTo>
                  <a:close/>
                </a:path>
              </a:pathLst>
            </a:custGeom>
            <a:solidFill>
              <a:srgbClr val="62C3E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05">
              <a:extLst>
                <a:ext uri="{FF2B5EF4-FFF2-40B4-BE49-F238E27FC236}">
                  <a16:creationId xmlns:a16="http://schemas.microsoft.com/office/drawing/2014/main" id="{9B100787-0227-4B02-BF43-BBD9D41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6" y="-447675"/>
              <a:ext cx="2181225" cy="690563"/>
            </a:xfrm>
            <a:custGeom>
              <a:avLst/>
              <a:gdLst>
                <a:gd name="T0" fmla="*/ 1162 w 1374"/>
                <a:gd name="T1" fmla="*/ 150 h 435"/>
                <a:gd name="T2" fmla="*/ 687 w 1374"/>
                <a:gd name="T3" fmla="*/ 0 h 435"/>
                <a:gd name="T4" fmla="*/ 212 w 1374"/>
                <a:gd name="T5" fmla="*/ 150 h 435"/>
                <a:gd name="T6" fmla="*/ 0 w 1374"/>
                <a:gd name="T7" fmla="*/ 150 h 435"/>
                <a:gd name="T8" fmla="*/ 0 w 1374"/>
                <a:gd name="T9" fmla="*/ 218 h 435"/>
                <a:gd name="T10" fmla="*/ 687 w 1374"/>
                <a:gd name="T11" fmla="*/ 435 h 435"/>
                <a:gd name="T12" fmla="*/ 1374 w 1374"/>
                <a:gd name="T13" fmla="*/ 218 h 435"/>
                <a:gd name="T14" fmla="*/ 1374 w 1374"/>
                <a:gd name="T15" fmla="*/ 150 h 435"/>
                <a:gd name="T16" fmla="*/ 1162 w 1374"/>
                <a:gd name="T17" fmla="*/ 15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4" h="435">
                  <a:moveTo>
                    <a:pt x="1162" y="150"/>
                  </a:moveTo>
                  <a:lnTo>
                    <a:pt x="687" y="0"/>
                  </a:lnTo>
                  <a:lnTo>
                    <a:pt x="212" y="150"/>
                  </a:lnTo>
                  <a:lnTo>
                    <a:pt x="0" y="150"/>
                  </a:lnTo>
                  <a:lnTo>
                    <a:pt x="0" y="218"/>
                  </a:lnTo>
                  <a:lnTo>
                    <a:pt x="687" y="435"/>
                  </a:lnTo>
                  <a:lnTo>
                    <a:pt x="1374" y="218"/>
                  </a:lnTo>
                  <a:lnTo>
                    <a:pt x="1374" y="150"/>
                  </a:lnTo>
                  <a:lnTo>
                    <a:pt x="1162" y="150"/>
                  </a:lnTo>
                  <a:close/>
                </a:path>
              </a:pathLst>
            </a:custGeom>
            <a:solidFill>
              <a:srgbClr val="34508B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06">
              <a:extLst>
                <a:ext uri="{FF2B5EF4-FFF2-40B4-BE49-F238E27FC236}">
                  <a16:creationId xmlns:a16="http://schemas.microsoft.com/office/drawing/2014/main" id="{57E7288D-6E8B-47AF-A2B7-EE23C427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6" y="-554038"/>
              <a:ext cx="2181225" cy="690563"/>
            </a:xfrm>
            <a:custGeom>
              <a:avLst/>
              <a:gdLst>
                <a:gd name="T0" fmla="*/ 687 w 1374"/>
                <a:gd name="T1" fmla="*/ 0 h 435"/>
                <a:gd name="T2" fmla="*/ 0 w 1374"/>
                <a:gd name="T3" fmla="*/ 217 h 435"/>
                <a:gd name="T4" fmla="*/ 687 w 1374"/>
                <a:gd name="T5" fmla="*/ 435 h 435"/>
                <a:gd name="T6" fmla="*/ 1374 w 1374"/>
                <a:gd name="T7" fmla="*/ 217 h 435"/>
                <a:gd name="T8" fmla="*/ 687 w 1374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4" h="435">
                  <a:moveTo>
                    <a:pt x="687" y="0"/>
                  </a:moveTo>
                  <a:lnTo>
                    <a:pt x="0" y="217"/>
                  </a:lnTo>
                  <a:lnTo>
                    <a:pt x="687" y="435"/>
                  </a:lnTo>
                  <a:lnTo>
                    <a:pt x="1374" y="217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62C3E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07">
              <a:extLst>
                <a:ext uri="{FF2B5EF4-FFF2-40B4-BE49-F238E27FC236}">
                  <a16:creationId xmlns:a16="http://schemas.microsoft.com/office/drawing/2014/main" id="{0B2C7150-E77A-4931-A5A0-0D569A3B4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8" y="214313"/>
              <a:ext cx="1477963" cy="319088"/>
            </a:xfrm>
            <a:custGeom>
              <a:avLst/>
              <a:gdLst>
                <a:gd name="T0" fmla="*/ 0 w 347"/>
                <a:gd name="T1" fmla="*/ 27 h 75"/>
                <a:gd name="T2" fmla="*/ 82 w 347"/>
                <a:gd name="T3" fmla="*/ 55 h 75"/>
                <a:gd name="T4" fmla="*/ 264 w 347"/>
                <a:gd name="T5" fmla="*/ 55 h 75"/>
                <a:gd name="T6" fmla="*/ 347 w 347"/>
                <a:gd name="T7" fmla="*/ 27 h 75"/>
                <a:gd name="T8" fmla="*/ 340 w 347"/>
                <a:gd name="T9" fmla="*/ 0 h 75"/>
                <a:gd name="T10" fmla="*/ 264 w 347"/>
                <a:gd name="T11" fmla="*/ 26 h 75"/>
                <a:gd name="T12" fmla="*/ 82 w 347"/>
                <a:gd name="T13" fmla="*/ 26 h 75"/>
                <a:gd name="T14" fmla="*/ 6 w 347"/>
                <a:gd name="T15" fmla="*/ 0 h 75"/>
                <a:gd name="T16" fmla="*/ 0 w 347"/>
                <a:gd name="T17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75">
                  <a:moveTo>
                    <a:pt x="0" y="27"/>
                  </a:moveTo>
                  <a:cubicBezTo>
                    <a:pt x="82" y="55"/>
                    <a:pt x="82" y="55"/>
                    <a:pt x="82" y="55"/>
                  </a:cubicBezTo>
                  <a:cubicBezTo>
                    <a:pt x="142" y="75"/>
                    <a:pt x="205" y="75"/>
                    <a:pt x="264" y="55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05" y="46"/>
                    <a:pt x="142" y="46"/>
                    <a:pt x="82" y="26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FAAD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08">
              <a:extLst>
                <a:ext uri="{FF2B5EF4-FFF2-40B4-BE49-F238E27FC236}">
                  <a16:creationId xmlns:a16="http://schemas.microsoft.com/office/drawing/2014/main" id="{A172249E-AEB3-4D13-8356-430245F8F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-209550"/>
              <a:ext cx="511175" cy="930276"/>
            </a:xfrm>
            <a:custGeom>
              <a:avLst/>
              <a:gdLst>
                <a:gd name="T0" fmla="*/ 0 w 322"/>
                <a:gd name="T1" fmla="*/ 0 h 586"/>
                <a:gd name="T2" fmla="*/ 322 w 322"/>
                <a:gd name="T3" fmla="*/ 116 h 586"/>
                <a:gd name="T4" fmla="*/ 322 w 322"/>
                <a:gd name="T5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586">
                  <a:moveTo>
                    <a:pt x="0" y="0"/>
                  </a:moveTo>
                  <a:lnTo>
                    <a:pt x="322" y="116"/>
                  </a:lnTo>
                  <a:lnTo>
                    <a:pt x="322" y="586"/>
                  </a:lnTo>
                </a:path>
              </a:pathLst>
            </a:custGeom>
            <a:noFill/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Oval 309">
              <a:extLst>
                <a:ext uri="{FF2B5EF4-FFF2-40B4-BE49-F238E27FC236}">
                  <a16:creationId xmlns:a16="http://schemas.microsoft.com/office/drawing/2014/main" id="{0D9DC5BB-976B-4248-83B1-5E3789BE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588963"/>
              <a:ext cx="144463" cy="146050"/>
            </a:xfrm>
            <a:prstGeom prst="ellipse">
              <a:avLst/>
            </a:prstGeom>
            <a:solidFill>
              <a:srgbClr val="34508B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10">
              <a:extLst>
                <a:ext uri="{FF2B5EF4-FFF2-40B4-BE49-F238E27FC236}">
                  <a16:creationId xmlns:a16="http://schemas.microsoft.com/office/drawing/2014/main" id="{501F0803-1955-4A17-A393-B3693055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1" y="661988"/>
              <a:ext cx="212725" cy="273050"/>
            </a:xfrm>
            <a:custGeom>
              <a:avLst/>
              <a:gdLst>
                <a:gd name="T0" fmla="*/ 25 w 50"/>
                <a:gd name="T1" fmla="*/ 0 h 64"/>
                <a:gd name="T2" fmla="*/ 0 w 50"/>
                <a:gd name="T3" fmla="*/ 64 h 64"/>
                <a:gd name="T4" fmla="*/ 25 w 50"/>
                <a:gd name="T5" fmla="*/ 64 h 64"/>
                <a:gd name="T6" fmla="*/ 50 w 50"/>
                <a:gd name="T7" fmla="*/ 64 h 64"/>
                <a:gd name="T8" fmla="*/ 25 w 5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25" y="0"/>
                  </a:moveTo>
                  <a:cubicBezTo>
                    <a:pt x="25" y="0"/>
                    <a:pt x="0" y="22"/>
                    <a:pt x="0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22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34508B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03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274250" y="709819"/>
            <a:ext cx="3360035" cy="49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 习 情 况</a:t>
            </a: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6E4A2856-6C58-4FBC-8DB7-7005B1365641}"/>
              </a:ext>
            </a:extLst>
          </p:cNvPr>
          <p:cNvGrpSpPr/>
          <p:nvPr/>
        </p:nvGrpSpPr>
        <p:grpSpPr>
          <a:xfrm>
            <a:off x="3184526" y="768347"/>
            <a:ext cx="907947" cy="278731"/>
            <a:chOff x="8081963" y="-765176"/>
            <a:chExt cx="1044575" cy="320675"/>
          </a:xfrm>
        </p:grpSpPr>
        <p:sp>
          <p:nvSpPr>
            <p:cNvPr id="109" name="Freeform 297">
              <a:extLst>
                <a:ext uri="{FF2B5EF4-FFF2-40B4-BE49-F238E27FC236}">
                  <a16:creationId xmlns:a16="http://schemas.microsoft.com/office/drawing/2014/main" id="{3A1FB1A5-2890-4C87-B7BC-67C28FCA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-765176"/>
              <a:ext cx="1044575" cy="242888"/>
            </a:xfrm>
            <a:custGeom>
              <a:avLst/>
              <a:gdLst>
                <a:gd name="T0" fmla="*/ 42 w 658"/>
                <a:gd name="T1" fmla="*/ 0 h 153"/>
                <a:gd name="T2" fmla="*/ 658 w 658"/>
                <a:gd name="T3" fmla="*/ 0 h 153"/>
                <a:gd name="T4" fmla="*/ 0 w 658"/>
                <a:gd name="T5" fmla="*/ 153 h 153"/>
                <a:gd name="T6" fmla="*/ 42 w 658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153">
                  <a:moveTo>
                    <a:pt x="42" y="0"/>
                  </a:moveTo>
                  <a:lnTo>
                    <a:pt x="658" y="0"/>
                  </a:lnTo>
                  <a:lnTo>
                    <a:pt x="0" y="15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8">
              <a:extLst>
                <a:ext uri="{FF2B5EF4-FFF2-40B4-BE49-F238E27FC236}">
                  <a16:creationId xmlns:a16="http://schemas.microsoft.com/office/drawing/2014/main" id="{F3A9D77D-E5B9-4B9A-9184-E7C1E5A0D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-765176"/>
              <a:ext cx="977900" cy="320675"/>
            </a:xfrm>
            <a:custGeom>
              <a:avLst/>
              <a:gdLst>
                <a:gd name="T0" fmla="*/ 0 w 616"/>
                <a:gd name="T1" fmla="*/ 153 h 202"/>
                <a:gd name="T2" fmla="*/ 49 w 616"/>
                <a:gd name="T3" fmla="*/ 202 h 202"/>
                <a:gd name="T4" fmla="*/ 616 w 616"/>
                <a:gd name="T5" fmla="*/ 0 h 202"/>
                <a:gd name="T6" fmla="*/ 0 w 616"/>
                <a:gd name="T7" fmla="*/ 15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02">
                  <a:moveTo>
                    <a:pt x="0" y="153"/>
                  </a:moveTo>
                  <a:lnTo>
                    <a:pt x="49" y="202"/>
                  </a:lnTo>
                  <a:lnTo>
                    <a:pt x="61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4611FBDA-E20A-490A-8D14-BB517F4F123A}"/>
              </a:ext>
            </a:extLst>
          </p:cNvPr>
          <p:cNvGrpSpPr/>
          <p:nvPr/>
        </p:nvGrpSpPr>
        <p:grpSpPr>
          <a:xfrm>
            <a:off x="7751137" y="741361"/>
            <a:ext cx="918206" cy="305717"/>
            <a:chOff x="10769600" y="-1001713"/>
            <a:chExt cx="1046163" cy="319088"/>
          </a:xfrm>
        </p:grpSpPr>
        <p:sp>
          <p:nvSpPr>
            <p:cNvPr id="112" name="Freeform 299">
              <a:extLst>
                <a:ext uri="{FF2B5EF4-FFF2-40B4-BE49-F238E27FC236}">
                  <a16:creationId xmlns:a16="http://schemas.microsoft.com/office/drawing/2014/main" id="{E6B2401D-B3F4-4278-8853-29A5A7551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1046163" cy="241300"/>
            </a:xfrm>
            <a:custGeom>
              <a:avLst/>
              <a:gdLst>
                <a:gd name="T0" fmla="*/ 613 w 659"/>
                <a:gd name="T1" fmla="*/ 0 h 152"/>
                <a:gd name="T2" fmla="*/ 0 w 659"/>
                <a:gd name="T3" fmla="*/ 0 h 152"/>
                <a:gd name="T4" fmla="*/ 659 w 659"/>
                <a:gd name="T5" fmla="*/ 152 h 152"/>
                <a:gd name="T6" fmla="*/ 613 w 659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9" h="152">
                  <a:moveTo>
                    <a:pt x="613" y="0"/>
                  </a:moveTo>
                  <a:lnTo>
                    <a:pt x="0" y="0"/>
                  </a:lnTo>
                  <a:lnTo>
                    <a:pt x="659" y="152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00">
              <a:extLst>
                <a:ext uri="{FF2B5EF4-FFF2-40B4-BE49-F238E27FC236}">
                  <a16:creationId xmlns:a16="http://schemas.microsoft.com/office/drawing/2014/main" id="{542E7928-A691-44A6-83CB-C5C89FA11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973138" cy="319088"/>
            </a:xfrm>
            <a:custGeom>
              <a:avLst/>
              <a:gdLst>
                <a:gd name="T0" fmla="*/ 613 w 613"/>
                <a:gd name="T1" fmla="*/ 152 h 201"/>
                <a:gd name="T2" fmla="*/ 565 w 613"/>
                <a:gd name="T3" fmla="*/ 201 h 201"/>
                <a:gd name="T4" fmla="*/ 0 w 613"/>
                <a:gd name="T5" fmla="*/ 0 h 201"/>
                <a:gd name="T6" fmla="*/ 613 w 613"/>
                <a:gd name="T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201">
                  <a:moveTo>
                    <a:pt x="613" y="152"/>
                  </a:moveTo>
                  <a:lnTo>
                    <a:pt x="565" y="201"/>
                  </a:lnTo>
                  <a:lnTo>
                    <a:pt x="0" y="0"/>
                  </a:lnTo>
                  <a:lnTo>
                    <a:pt x="613" y="152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65DEEDC6-10EB-4067-8C43-F3ED3B2822ED}"/>
              </a:ext>
            </a:extLst>
          </p:cNvPr>
          <p:cNvSpPr/>
          <p:nvPr/>
        </p:nvSpPr>
        <p:spPr>
          <a:xfrm>
            <a:off x="3079750" y="1339850"/>
            <a:ext cx="6010276" cy="545864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EADFA90-EF1E-4C9B-9DAB-836BCFAD63E6}"/>
              </a:ext>
            </a:extLst>
          </p:cNvPr>
          <p:cNvSpPr/>
          <p:nvPr/>
        </p:nvSpPr>
        <p:spPr>
          <a:xfrm>
            <a:off x="3776307" y="1487466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根据雨课堂的数据统计</a:t>
            </a:r>
            <a:r>
              <a:rPr lang="zh-CN" altLang="en-US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查看</a:t>
            </a:r>
            <a:r>
              <a:rPr lang="zh-CN" altLang="zh-CN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课前预习情况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F22F74-C28E-4841-91AC-A1D85AE10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6" y="1991092"/>
            <a:ext cx="2221744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1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473576" y="432253"/>
            <a:ext cx="2852737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ts val="3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知识回顾</a:t>
            </a:r>
          </a:p>
        </p:txBody>
      </p:sp>
      <p:sp>
        <p:nvSpPr>
          <p:cNvPr id="118" name="Rectangle 9">
            <a:extLst>
              <a:ext uri="{FF2B5EF4-FFF2-40B4-BE49-F238E27FC236}">
                <a16:creationId xmlns:a16="http://schemas.microsoft.com/office/drawing/2014/main" id="{086024EE-91CA-409C-82A2-8C5515E1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2703065"/>
            <a:ext cx="6273795" cy="7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marL="342900" indent="-3429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如何在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Auto CAD 2007 </a:t>
            </a:r>
            <a:r>
              <a:rPr lang="zh-CN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中绘制矩形？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5E1C4CE-BACC-4997-AFD4-612C36F229B7}"/>
              </a:ext>
            </a:extLst>
          </p:cNvPr>
          <p:cNvGrpSpPr/>
          <p:nvPr/>
        </p:nvGrpSpPr>
        <p:grpSpPr>
          <a:xfrm>
            <a:off x="3184526" y="925512"/>
            <a:ext cx="907947" cy="278731"/>
            <a:chOff x="8081963" y="-765176"/>
            <a:chExt cx="1044575" cy="320675"/>
          </a:xfrm>
        </p:grpSpPr>
        <p:sp>
          <p:nvSpPr>
            <p:cNvPr id="121" name="Freeform 297">
              <a:extLst>
                <a:ext uri="{FF2B5EF4-FFF2-40B4-BE49-F238E27FC236}">
                  <a16:creationId xmlns:a16="http://schemas.microsoft.com/office/drawing/2014/main" id="{150340EE-1D8F-4F85-8457-1060A8AD3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-765176"/>
              <a:ext cx="1044575" cy="242888"/>
            </a:xfrm>
            <a:custGeom>
              <a:avLst/>
              <a:gdLst>
                <a:gd name="T0" fmla="*/ 42 w 658"/>
                <a:gd name="T1" fmla="*/ 0 h 153"/>
                <a:gd name="T2" fmla="*/ 658 w 658"/>
                <a:gd name="T3" fmla="*/ 0 h 153"/>
                <a:gd name="T4" fmla="*/ 0 w 658"/>
                <a:gd name="T5" fmla="*/ 153 h 153"/>
                <a:gd name="T6" fmla="*/ 42 w 658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153">
                  <a:moveTo>
                    <a:pt x="42" y="0"/>
                  </a:moveTo>
                  <a:lnTo>
                    <a:pt x="658" y="0"/>
                  </a:lnTo>
                  <a:lnTo>
                    <a:pt x="0" y="15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298">
              <a:extLst>
                <a:ext uri="{FF2B5EF4-FFF2-40B4-BE49-F238E27FC236}">
                  <a16:creationId xmlns:a16="http://schemas.microsoft.com/office/drawing/2014/main" id="{0AFE1E55-DBFD-45D8-8C7E-8F673624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-765176"/>
              <a:ext cx="977900" cy="320675"/>
            </a:xfrm>
            <a:custGeom>
              <a:avLst/>
              <a:gdLst>
                <a:gd name="T0" fmla="*/ 0 w 616"/>
                <a:gd name="T1" fmla="*/ 153 h 202"/>
                <a:gd name="T2" fmla="*/ 49 w 616"/>
                <a:gd name="T3" fmla="*/ 202 h 202"/>
                <a:gd name="T4" fmla="*/ 616 w 616"/>
                <a:gd name="T5" fmla="*/ 0 h 202"/>
                <a:gd name="T6" fmla="*/ 0 w 616"/>
                <a:gd name="T7" fmla="*/ 15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02">
                  <a:moveTo>
                    <a:pt x="0" y="153"/>
                  </a:moveTo>
                  <a:lnTo>
                    <a:pt x="49" y="202"/>
                  </a:lnTo>
                  <a:lnTo>
                    <a:pt x="61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760B1668-801F-46B1-AB68-3BC57AB93F7D}"/>
              </a:ext>
            </a:extLst>
          </p:cNvPr>
          <p:cNvGrpSpPr/>
          <p:nvPr/>
        </p:nvGrpSpPr>
        <p:grpSpPr>
          <a:xfrm>
            <a:off x="7751137" y="898526"/>
            <a:ext cx="918206" cy="305717"/>
            <a:chOff x="10769600" y="-1001713"/>
            <a:chExt cx="1046163" cy="319088"/>
          </a:xfrm>
        </p:grpSpPr>
        <p:sp>
          <p:nvSpPr>
            <p:cNvPr id="131" name="Freeform 299">
              <a:extLst>
                <a:ext uri="{FF2B5EF4-FFF2-40B4-BE49-F238E27FC236}">
                  <a16:creationId xmlns:a16="http://schemas.microsoft.com/office/drawing/2014/main" id="{D0EE3540-4EB2-410A-BDEA-BBCFEE3B4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1046163" cy="241300"/>
            </a:xfrm>
            <a:custGeom>
              <a:avLst/>
              <a:gdLst>
                <a:gd name="T0" fmla="*/ 613 w 659"/>
                <a:gd name="T1" fmla="*/ 0 h 152"/>
                <a:gd name="T2" fmla="*/ 0 w 659"/>
                <a:gd name="T3" fmla="*/ 0 h 152"/>
                <a:gd name="T4" fmla="*/ 659 w 659"/>
                <a:gd name="T5" fmla="*/ 152 h 152"/>
                <a:gd name="T6" fmla="*/ 613 w 659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9" h="152">
                  <a:moveTo>
                    <a:pt x="613" y="0"/>
                  </a:moveTo>
                  <a:lnTo>
                    <a:pt x="0" y="0"/>
                  </a:lnTo>
                  <a:lnTo>
                    <a:pt x="659" y="152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00">
              <a:extLst>
                <a:ext uri="{FF2B5EF4-FFF2-40B4-BE49-F238E27FC236}">
                  <a16:creationId xmlns:a16="http://schemas.microsoft.com/office/drawing/2014/main" id="{8295F055-8090-4532-9121-3604F55D9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973138" cy="319088"/>
            </a:xfrm>
            <a:custGeom>
              <a:avLst/>
              <a:gdLst>
                <a:gd name="T0" fmla="*/ 613 w 613"/>
                <a:gd name="T1" fmla="*/ 152 h 201"/>
                <a:gd name="T2" fmla="*/ 565 w 613"/>
                <a:gd name="T3" fmla="*/ 201 h 201"/>
                <a:gd name="T4" fmla="*/ 0 w 613"/>
                <a:gd name="T5" fmla="*/ 0 h 201"/>
                <a:gd name="T6" fmla="*/ 613 w 613"/>
                <a:gd name="T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201">
                  <a:moveTo>
                    <a:pt x="613" y="152"/>
                  </a:moveTo>
                  <a:lnTo>
                    <a:pt x="565" y="201"/>
                  </a:lnTo>
                  <a:lnTo>
                    <a:pt x="0" y="0"/>
                  </a:lnTo>
                  <a:lnTo>
                    <a:pt x="613" y="152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12" name="Picture 2">
            <a:hlinkClick r:id="rId2"/>
            <a:extLst>
              <a:ext uri="{FF2B5EF4-FFF2-40B4-BE49-F238E27FC236}">
                <a16:creationId xmlns:a16="http://schemas.microsoft.com/office/drawing/2014/main" id="{F3061A78-6E39-4424-8A98-38BA23FC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166170"/>
            <a:ext cx="3984573" cy="39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F9080E86-0A48-49CB-AA33-00A2E4A9F041}"/>
              </a:ext>
            </a:extLst>
          </p:cNvPr>
          <p:cNvGrpSpPr/>
          <p:nvPr/>
        </p:nvGrpSpPr>
        <p:grpSpPr>
          <a:xfrm>
            <a:off x="4872601" y="2342446"/>
            <a:ext cx="1019414" cy="1019645"/>
            <a:chOff x="3832873" y="2297208"/>
            <a:chExt cx="1516550" cy="1516550"/>
          </a:xfrm>
        </p:grpSpPr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05135B9D-4903-406F-856C-4FD565FF6E64}"/>
                </a:ext>
              </a:extLst>
            </p:cNvPr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6" name="同心圆 48">
                <a:extLst>
                  <a:ext uri="{FF2B5EF4-FFF2-40B4-BE49-F238E27FC236}">
                    <a16:creationId xmlns:a16="http://schemas.microsoft.com/office/drawing/2014/main" id="{C470FFEF-F618-43C3-AB71-C5801B96AC4E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374EA9EE-6DAD-428E-93BA-D93B83E6C77A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CC727848-5EA4-4A37-9AD6-72615773BC7B}"/>
                </a:ext>
              </a:extLst>
            </p:cNvPr>
            <p:cNvSpPr/>
            <p:nvPr/>
          </p:nvSpPr>
          <p:spPr>
            <a:xfrm>
              <a:off x="4002058" y="2466913"/>
              <a:ext cx="1185736" cy="118573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A5E66"/>
                </a:solidFill>
              </a:endParaRPr>
            </a:p>
          </p:txBody>
        </p:sp>
      </p:grpSp>
      <p:sp>
        <p:nvSpPr>
          <p:cNvPr id="123" name="文本框 122">
            <a:extLst>
              <a:ext uri="{FF2B5EF4-FFF2-40B4-BE49-F238E27FC236}">
                <a16:creationId xmlns:a16="http://schemas.microsoft.com/office/drawing/2014/main" id="{C0B5C4C9-CC3E-4AFD-B785-1BA4F2FB28D0}"/>
              </a:ext>
            </a:extLst>
          </p:cNvPr>
          <p:cNvSpPr txBox="1"/>
          <p:nvPr/>
        </p:nvSpPr>
        <p:spPr>
          <a:xfrm>
            <a:off x="5128624" y="2460706"/>
            <a:ext cx="38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72A4C99A-633C-45A4-AFB0-F65354D6853D}"/>
              </a:ext>
            </a:extLst>
          </p:cNvPr>
          <p:cNvGrpSpPr/>
          <p:nvPr/>
        </p:nvGrpSpPr>
        <p:grpSpPr>
          <a:xfrm>
            <a:off x="4918549" y="4356101"/>
            <a:ext cx="1019414" cy="1019645"/>
            <a:chOff x="6311230" y="3285778"/>
            <a:chExt cx="1019414" cy="1019645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D122CC51-DC46-4392-9EB9-550148DDF223}"/>
                </a:ext>
              </a:extLst>
            </p:cNvPr>
            <p:cNvGrpSpPr/>
            <p:nvPr/>
          </p:nvGrpSpPr>
          <p:grpSpPr>
            <a:xfrm>
              <a:off x="6311230" y="3285778"/>
              <a:ext cx="1019414" cy="1019645"/>
              <a:chOff x="3832873" y="2297208"/>
              <a:chExt cx="1516550" cy="1516550"/>
            </a:xfrm>
          </p:grpSpPr>
          <p:grpSp>
            <p:nvGrpSpPr>
              <p:cNvPr id="127" name="组合 126">
                <a:extLst>
                  <a:ext uri="{FF2B5EF4-FFF2-40B4-BE49-F238E27FC236}">
                    <a16:creationId xmlns:a16="http://schemas.microsoft.com/office/drawing/2014/main" id="{63C2456D-F88D-4CD5-9874-84F1499B4A65}"/>
                  </a:ext>
                </a:extLst>
              </p:cNvPr>
              <p:cNvGrpSpPr/>
              <p:nvPr/>
            </p:nvGrpSpPr>
            <p:grpSpPr>
              <a:xfrm>
                <a:off x="3832873" y="2297208"/>
                <a:ext cx="1516550" cy="1516550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29" name="同心圆 43">
                  <a:extLst>
                    <a:ext uri="{FF2B5EF4-FFF2-40B4-BE49-F238E27FC236}">
                      <a16:creationId xmlns:a16="http://schemas.microsoft.com/office/drawing/2014/main" id="{A4957C37-EFA0-4073-B616-81EF00F51824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12188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b="0" kern="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34" name="椭圆 133">
                  <a:extLst>
                    <a:ext uri="{FF2B5EF4-FFF2-40B4-BE49-F238E27FC236}">
                      <a16:creationId xmlns:a16="http://schemas.microsoft.com/office/drawing/2014/main" id="{F3A68863-CAA8-4720-BC0F-3176564CB65A}"/>
                    </a:ext>
                  </a:extLst>
                </p:cNvPr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12188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b="0" kern="0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2C2FCDD0-B6FA-4D91-8E8C-0D8494F5C71E}"/>
                  </a:ext>
                </a:extLst>
              </p:cNvPr>
              <p:cNvSpPr/>
              <p:nvPr/>
            </p:nvSpPr>
            <p:spPr>
              <a:xfrm>
                <a:off x="3983164" y="2466913"/>
                <a:ext cx="1185736" cy="1185736"/>
              </a:xfrm>
              <a:prstGeom prst="ellipse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AC6B6D68-5A85-4A0C-BA6B-46C4AE98788B}"/>
                </a:ext>
              </a:extLst>
            </p:cNvPr>
            <p:cNvSpPr txBox="1"/>
            <p:nvPr/>
          </p:nvSpPr>
          <p:spPr>
            <a:xfrm>
              <a:off x="6618396" y="3458521"/>
              <a:ext cx="40508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C5D1AD7-B644-4A83-AB6A-06178C7A1E3A}"/>
              </a:ext>
            </a:extLst>
          </p:cNvPr>
          <p:cNvSpPr/>
          <p:nvPr/>
        </p:nvSpPr>
        <p:spPr>
          <a:xfrm>
            <a:off x="6049963" y="441293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Auto CAD 2007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中绘制圆弧？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2EF9DB-519F-4535-8CFC-270818A15E2D}"/>
              </a:ext>
            </a:extLst>
          </p:cNvPr>
          <p:cNvGrpSpPr/>
          <p:nvPr/>
        </p:nvGrpSpPr>
        <p:grpSpPr>
          <a:xfrm>
            <a:off x="6079538" y="3300248"/>
            <a:ext cx="5395287" cy="682818"/>
            <a:chOff x="6079538" y="3300248"/>
            <a:chExt cx="5395287" cy="682818"/>
          </a:xfrm>
        </p:grpSpPr>
        <p:sp>
          <p:nvSpPr>
            <p:cNvPr id="137" name="Rectangle 9">
              <a:extLst>
                <a:ext uri="{FF2B5EF4-FFF2-40B4-BE49-F238E27FC236}">
                  <a16:creationId xmlns:a16="http://schemas.microsoft.com/office/drawing/2014/main" id="{75A2BAD1-9393-4278-B203-D6AF425E1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9538" y="3300248"/>
              <a:ext cx="5395287" cy="51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/>
            <a:lstStyle>
              <a:lvl1pPr marL="342900" indent="-34290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种执行方式：① 菜单栏：绘图→矩形</a:t>
              </a:r>
              <a:endParaRPr lang="en-US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</a:t>
              </a:r>
              <a:r>
                <a:rPr lang="zh-CN" altLang="en-US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 工具栏：</a:t>
              </a:r>
              <a:endParaRPr lang="en-US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</a:t>
              </a:r>
              <a:r>
                <a:rPr lang="zh-CN" altLang="en-US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 命令行：</a:t>
              </a:r>
              <a:r>
                <a:rPr lang="en-US" altLang="zh-CN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rec</a:t>
              </a:r>
              <a:endParaRPr lang="zh-CN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FA464A4-06EC-44DD-8DDB-BF23F0FE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3804" y="3649873"/>
              <a:ext cx="491856" cy="333193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9AD0894-8563-41A2-BF2A-610FABCA3D7F}"/>
              </a:ext>
            </a:extLst>
          </p:cNvPr>
          <p:cNvGrpSpPr/>
          <p:nvPr/>
        </p:nvGrpSpPr>
        <p:grpSpPr>
          <a:xfrm>
            <a:off x="6145213" y="5391564"/>
            <a:ext cx="5395287" cy="690900"/>
            <a:chOff x="6145213" y="5391564"/>
            <a:chExt cx="5395287" cy="690900"/>
          </a:xfrm>
        </p:grpSpPr>
        <p:sp>
          <p:nvSpPr>
            <p:cNvPr id="139" name="Rectangle 9">
              <a:extLst>
                <a:ext uri="{FF2B5EF4-FFF2-40B4-BE49-F238E27FC236}">
                  <a16:creationId xmlns:a16="http://schemas.microsoft.com/office/drawing/2014/main" id="{D69099F6-3D76-4428-A359-8A1BAA4A3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3" y="5391564"/>
              <a:ext cx="5395287" cy="51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/>
            <a:lstStyle>
              <a:lvl1pPr marL="342900" indent="-34290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5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种执行方式：① 菜单栏：绘图→圆弧</a:t>
              </a:r>
              <a:endParaRPr lang="en-US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</a:t>
              </a:r>
              <a:r>
                <a:rPr lang="zh-CN" altLang="en-US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 工具栏：</a:t>
              </a:r>
              <a:endParaRPr lang="en-US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</a:t>
              </a:r>
              <a:r>
                <a:rPr lang="zh-CN" altLang="en-US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 命令行：</a:t>
              </a:r>
              <a:r>
                <a:rPr lang="en-US" altLang="zh-CN" sz="2000" b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C670A69-7617-493C-9AC4-57149537A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0826" y="5729638"/>
              <a:ext cx="289821" cy="352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9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472781" y="463971"/>
            <a:ext cx="2852737" cy="49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堂 导 看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92BD6A67-6B27-428E-A158-48EE31769330}"/>
              </a:ext>
            </a:extLst>
          </p:cNvPr>
          <p:cNvGrpSpPr/>
          <p:nvPr/>
        </p:nvGrpSpPr>
        <p:grpSpPr>
          <a:xfrm>
            <a:off x="3155950" y="625474"/>
            <a:ext cx="907947" cy="278731"/>
            <a:chOff x="8081963" y="-765176"/>
            <a:chExt cx="1044575" cy="320675"/>
          </a:xfrm>
        </p:grpSpPr>
        <p:sp>
          <p:nvSpPr>
            <p:cNvPr id="107" name="Freeform 297">
              <a:extLst>
                <a:ext uri="{FF2B5EF4-FFF2-40B4-BE49-F238E27FC236}">
                  <a16:creationId xmlns:a16="http://schemas.microsoft.com/office/drawing/2014/main" id="{4E74DC34-9E98-440A-AC69-3E0E661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-765176"/>
              <a:ext cx="1044575" cy="242888"/>
            </a:xfrm>
            <a:custGeom>
              <a:avLst/>
              <a:gdLst>
                <a:gd name="T0" fmla="*/ 42 w 658"/>
                <a:gd name="T1" fmla="*/ 0 h 153"/>
                <a:gd name="T2" fmla="*/ 658 w 658"/>
                <a:gd name="T3" fmla="*/ 0 h 153"/>
                <a:gd name="T4" fmla="*/ 0 w 658"/>
                <a:gd name="T5" fmla="*/ 153 h 153"/>
                <a:gd name="T6" fmla="*/ 42 w 658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153">
                  <a:moveTo>
                    <a:pt x="42" y="0"/>
                  </a:moveTo>
                  <a:lnTo>
                    <a:pt x="658" y="0"/>
                  </a:lnTo>
                  <a:lnTo>
                    <a:pt x="0" y="15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8">
              <a:extLst>
                <a:ext uri="{FF2B5EF4-FFF2-40B4-BE49-F238E27FC236}">
                  <a16:creationId xmlns:a16="http://schemas.microsoft.com/office/drawing/2014/main" id="{F4AEDD48-25FE-48A9-B75A-A9EB3FE7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-765176"/>
              <a:ext cx="977900" cy="320675"/>
            </a:xfrm>
            <a:custGeom>
              <a:avLst/>
              <a:gdLst>
                <a:gd name="T0" fmla="*/ 0 w 616"/>
                <a:gd name="T1" fmla="*/ 153 h 202"/>
                <a:gd name="T2" fmla="*/ 49 w 616"/>
                <a:gd name="T3" fmla="*/ 202 h 202"/>
                <a:gd name="T4" fmla="*/ 616 w 616"/>
                <a:gd name="T5" fmla="*/ 0 h 202"/>
                <a:gd name="T6" fmla="*/ 0 w 616"/>
                <a:gd name="T7" fmla="*/ 15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02">
                  <a:moveTo>
                    <a:pt x="0" y="153"/>
                  </a:moveTo>
                  <a:lnTo>
                    <a:pt x="49" y="202"/>
                  </a:lnTo>
                  <a:lnTo>
                    <a:pt x="61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41A0E497-9B28-42C3-B2E4-5E65A236E471}"/>
              </a:ext>
            </a:extLst>
          </p:cNvPr>
          <p:cNvGrpSpPr/>
          <p:nvPr/>
        </p:nvGrpSpPr>
        <p:grpSpPr>
          <a:xfrm>
            <a:off x="7722561" y="598488"/>
            <a:ext cx="918206" cy="305717"/>
            <a:chOff x="10769600" y="-1001713"/>
            <a:chExt cx="1046163" cy="319088"/>
          </a:xfrm>
        </p:grpSpPr>
        <p:sp>
          <p:nvSpPr>
            <p:cNvPr id="110" name="Freeform 299">
              <a:extLst>
                <a:ext uri="{FF2B5EF4-FFF2-40B4-BE49-F238E27FC236}">
                  <a16:creationId xmlns:a16="http://schemas.microsoft.com/office/drawing/2014/main" id="{DBA97012-224C-475E-BC83-7F3CE987B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1046163" cy="241300"/>
            </a:xfrm>
            <a:custGeom>
              <a:avLst/>
              <a:gdLst>
                <a:gd name="T0" fmla="*/ 613 w 659"/>
                <a:gd name="T1" fmla="*/ 0 h 152"/>
                <a:gd name="T2" fmla="*/ 0 w 659"/>
                <a:gd name="T3" fmla="*/ 0 h 152"/>
                <a:gd name="T4" fmla="*/ 659 w 659"/>
                <a:gd name="T5" fmla="*/ 152 h 152"/>
                <a:gd name="T6" fmla="*/ 613 w 659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9" h="152">
                  <a:moveTo>
                    <a:pt x="613" y="0"/>
                  </a:moveTo>
                  <a:lnTo>
                    <a:pt x="0" y="0"/>
                  </a:lnTo>
                  <a:lnTo>
                    <a:pt x="659" y="152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00">
              <a:extLst>
                <a:ext uri="{FF2B5EF4-FFF2-40B4-BE49-F238E27FC236}">
                  <a16:creationId xmlns:a16="http://schemas.microsoft.com/office/drawing/2014/main" id="{B11FF08C-D135-4991-B97F-16C44045A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973138" cy="319088"/>
            </a:xfrm>
            <a:custGeom>
              <a:avLst/>
              <a:gdLst>
                <a:gd name="T0" fmla="*/ 613 w 613"/>
                <a:gd name="T1" fmla="*/ 152 h 201"/>
                <a:gd name="T2" fmla="*/ 565 w 613"/>
                <a:gd name="T3" fmla="*/ 201 h 201"/>
                <a:gd name="T4" fmla="*/ 0 w 613"/>
                <a:gd name="T5" fmla="*/ 0 h 201"/>
                <a:gd name="T6" fmla="*/ 613 w 613"/>
                <a:gd name="T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201">
                  <a:moveTo>
                    <a:pt x="613" y="152"/>
                  </a:moveTo>
                  <a:lnTo>
                    <a:pt x="565" y="201"/>
                  </a:lnTo>
                  <a:lnTo>
                    <a:pt x="0" y="0"/>
                  </a:lnTo>
                  <a:lnTo>
                    <a:pt x="613" y="152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AD9906AA-2F33-4173-88CC-F3EF1E0DE663}"/>
              </a:ext>
            </a:extLst>
          </p:cNvPr>
          <p:cNvSpPr/>
          <p:nvPr/>
        </p:nvSpPr>
        <p:spPr>
          <a:xfrm>
            <a:off x="805913" y="954683"/>
            <a:ext cx="10252849" cy="562292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FB8FBC-0B3F-459A-8DBC-B3A7FD18D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48" y="1068388"/>
            <a:ext cx="7449549" cy="53323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2081E0C-750D-4353-A449-F9EC848A8737}"/>
              </a:ext>
            </a:extLst>
          </p:cNvPr>
          <p:cNvSpPr txBox="1"/>
          <p:nvPr/>
        </p:nvSpPr>
        <p:spPr>
          <a:xfrm>
            <a:off x="1071246" y="1838325"/>
            <a:ext cx="492443" cy="37106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/>
              <a:t>重庆财富中心裙楼屋顶花园景观</a:t>
            </a:r>
          </a:p>
        </p:txBody>
      </p:sp>
    </p:spTree>
    <p:extLst>
      <p:ext uri="{BB962C8B-B14F-4D97-AF65-F5344CB8AC3E}">
        <p14:creationId xmlns:p14="http://schemas.microsoft.com/office/powerpoint/2010/main" val="274958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891114" y="468776"/>
            <a:ext cx="2236510" cy="5029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E85A274-D4A8-4DBE-94A0-E34A6529C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61277"/>
              </p:ext>
            </p:extLst>
          </p:nvPr>
        </p:nvGraphicFramePr>
        <p:xfrm>
          <a:off x="1008062" y="1286051"/>
          <a:ext cx="10348278" cy="5405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944">
                  <a:extLst>
                    <a:ext uri="{9D8B030D-6E8A-4147-A177-3AD203B41FA5}">
                      <a16:colId xmlns:a16="http://schemas.microsoft.com/office/drawing/2014/main" val="3152051286"/>
                    </a:ext>
                  </a:extLst>
                </a:gridCol>
                <a:gridCol w="7701334">
                  <a:extLst>
                    <a:ext uri="{9D8B030D-6E8A-4147-A177-3AD203B41FA5}">
                      <a16:colId xmlns:a16="http://schemas.microsoft.com/office/drawing/2014/main" val="4098530075"/>
                    </a:ext>
                  </a:extLst>
                </a:gridCol>
              </a:tblGrid>
              <a:tr h="92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教学目标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目标描述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extLst>
                  <a:ext uri="{0D108BD9-81ED-4DB2-BD59-A6C34878D82A}">
                    <a16:rowId xmlns:a16="http://schemas.microsoft.com/office/drawing/2014/main" val="1811063917"/>
                  </a:ext>
                </a:extLst>
              </a:tr>
              <a:tr h="134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知识目标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了解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Auto CAD 2007  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中样条曲线、图案填充的应用；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理解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Auto CAD 2007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中样条曲线的操作方法；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掌握图案填充和面域的使用方法。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0226760"/>
                  </a:ext>
                </a:extLst>
              </a:tr>
              <a:tr h="134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能力目标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能够运用样条曲线绘制图形；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掌握图案填充的操作技能；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掌握面域的操作技能。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943244"/>
                  </a:ext>
                </a:extLst>
              </a:tr>
              <a:tr h="1793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素质目标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培养学生客观、公正、严谨的学习态度；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培养学生自主学习的习惯和实事求是的工作作风；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要求学生具有良好的团队精神和协作意识和集体荣誉感；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培养专业、细致的匠人精神。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extLst>
                  <a:ext uri="{0D108BD9-81ED-4DB2-BD59-A6C34878D82A}">
                    <a16:rowId xmlns:a16="http://schemas.microsoft.com/office/drawing/2014/main" val="2976700671"/>
                  </a:ext>
                </a:extLst>
              </a:tr>
            </a:tbl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C476769-E261-4C94-BE79-05D2C9FDAF7E}"/>
              </a:ext>
            </a:extLst>
          </p:cNvPr>
          <p:cNvCxnSpPr/>
          <p:nvPr/>
        </p:nvCxnSpPr>
        <p:spPr>
          <a:xfrm>
            <a:off x="171450" y="991550"/>
            <a:ext cx="1186815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00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634637" y="468776"/>
            <a:ext cx="2749471" cy="5029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重点与难点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C476769-E261-4C94-BE79-05D2C9FDAF7E}"/>
              </a:ext>
            </a:extLst>
          </p:cNvPr>
          <p:cNvCxnSpPr/>
          <p:nvPr/>
        </p:nvCxnSpPr>
        <p:spPr>
          <a:xfrm>
            <a:off x="171450" y="991550"/>
            <a:ext cx="1186815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03F9B37-DBE3-4B89-BD59-B58AA934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793819"/>
              </p:ext>
            </p:extLst>
          </p:nvPr>
        </p:nvGraphicFramePr>
        <p:xfrm>
          <a:off x="1881188" y="1615448"/>
          <a:ext cx="8683626" cy="4174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1813">
                  <a:extLst>
                    <a:ext uri="{9D8B030D-6E8A-4147-A177-3AD203B41FA5}">
                      <a16:colId xmlns:a16="http://schemas.microsoft.com/office/drawing/2014/main" val="3660218980"/>
                    </a:ext>
                  </a:extLst>
                </a:gridCol>
                <a:gridCol w="4341813">
                  <a:extLst>
                    <a:ext uri="{9D8B030D-6E8A-4147-A177-3AD203B41FA5}">
                      <a16:colId xmlns:a16="http://schemas.microsoft.com/office/drawing/2014/main" val="3075128295"/>
                    </a:ext>
                  </a:extLst>
                </a:gridCol>
              </a:tblGrid>
              <a:tr h="126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教学重</a:t>
                      </a:r>
                      <a:r>
                        <a:rPr lang="zh-CN" altLang="en-US" sz="200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sz="200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难点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详细知识与技能点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26189"/>
                  </a:ext>
                </a:extLst>
              </a:tr>
              <a:tr h="145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教学重点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-15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样条曲线的操作、面域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0362771"/>
                  </a:ext>
                </a:extLst>
              </a:tr>
              <a:tr h="145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教学难点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-15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图案填充的应用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879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9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428316" y="231630"/>
            <a:ext cx="3416320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样条曲线和图案填充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>
            <a:cxnSpLocks/>
          </p:cNvCxnSpPr>
          <p:nvPr/>
        </p:nvCxnSpPr>
        <p:spPr>
          <a:xfrm>
            <a:off x="952265" y="766952"/>
            <a:ext cx="492324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39">
            <a:extLst>
              <a:ext uri="{FF2B5EF4-FFF2-40B4-BE49-F238E27FC236}">
                <a16:creationId xmlns:a16="http://schemas.microsoft.com/office/drawing/2014/main" id="{7575113D-AB8B-497B-BABB-748513CE0E1F}"/>
              </a:ext>
            </a:extLst>
          </p:cNvPr>
          <p:cNvSpPr>
            <a:spLocks noEditPoints="1"/>
          </p:cNvSpPr>
          <p:nvPr/>
        </p:nvSpPr>
        <p:spPr bwMode="auto">
          <a:xfrm>
            <a:off x="216188" y="262487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894166E9-FD7E-4F0A-B0E6-5482355DFC6D}"/>
              </a:ext>
            </a:extLst>
          </p:cNvPr>
          <p:cNvSpPr/>
          <p:nvPr/>
        </p:nvSpPr>
        <p:spPr>
          <a:xfrm>
            <a:off x="890149" y="2866818"/>
            <a:ext cx="1859797" cy="1859797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接点 26">
            <a:extLst>
              <a:ext uri="{FF2B5EF4-FFF2-40B4-BE49-F238E27FC236}">
                <a16:creationId xmlns:a16="http://schemas.microsoft.com/office/drawing/2014/main" id="{3CC2E928-4C22-4FDE-91EC-B199BB8AFBE7}"/>
              </a:ext>
            </a:extLst>
          </p:cNvPr>
          <p:cNvSpPr/>
          <p:nvPr/>
        </p:nvSpPr>
        <p:spPr>
          <a:xfrm>
            <a:off x="3800414" y="1656694"/>
            <a:ext cx="4269241" cy="4269241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燕尾形 27">
            <a:extLst>
              <a:ext uri="{FF2B5EF4-FFF2-40B4-BE49-F238E27FC236}">
                <a16:creationId xmlns:a16="http://schemas.microsoft.com/office/drawing/2014/main" id="{D06FB0B7-E4C9-48B0-B152-1C10E6CB193D}"/>
              </a:ext>
            </a:extLst>
          </p:cNvPr>
          <p:cNvSpPr/>
          <p:nvPr/>
        </p:nvSpPr>
        <p:spPr>
          <a:xfrm>
            <a:off x="2842254" y="3543072"/>
            <a:ext cx="738898" cy="4920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2B419284-CDB3-4D4B-8695-173D9F969259}"/>
              </a:ext>
            </a:extLst>
          </p:cNvPr>
          <p:cNvSpPr/>
          <p:nvPr/>
        </p:nvSpPr>
        <p:spPr>
          <a:xfrm>
            <a:off x="7333090" y="2375213"/>
            <a:ext cx="987708" cy="98320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E67E511-BFEF-4251-8888-9194BEB78AFB}"/>
              </a:ext>
            </a:extLst>
          </p:cNvPr>
          <p:cNvSpPr/>
          <p:nvPr/>
        </p:nvSpPr>
        <p:spPr>
          <a:xfrm>
            <a:off x="7246874" y="4778087"/>
            <a:ext cx="913681" cy="913681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47">
            <a:extLst>
              <a:ext uri="{FF2B5EF4-FFF2-40B4-BE49-F238E27FC236}">
                <a16:creationId xmlns:a16="http://schemas.microsoft.com/office/drawing/2014/main" id="{79FAC136-842E-4049-A79F-4515F65D0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325" y="2564706"/>
            <a:ext cx="5637969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样条曲线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47">
            <a:extLst>
              <a:ext uri="{FF2B5EF4-FFF2-40B4-BE49-F238E27FC236}">
                <a16:creationId xmlns:a16="http://schemas.microsoft.com/office/drawing/2014/main" id="{D551DD46-7635-45BC-8DE0-537FFCF84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326" y="5034075"/>
            <a:ext cx="3101499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图层填充和面域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7">
            <a:extLst>
              <a:ext uri="{FF2B5EF4-FFF2-40B4-BE49-F238E27FC236}">
                <a16:creationId xmlns:a16="http://schemas.microsoft.com/office/drawing/2014/main" id="{76B03D67-BCBE-478D-A3C3-AB9CB637E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401" y="3494381"/>
            <a:ext cx="1347663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项目四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5" name="文本框 47">
            <a:extLst>
              <a:ext uri="{FF2B5EF4-FFF2-40B4-BE49-F238E27FC236}">
                <a16:creationId xmlns:a16="http://schemas.microsoft.com/office/drawing/2014/main" id="{895E961F-232F-4197-9CBE-885D4AB1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845" y="3511659"/>
            <a:ext cx="3438035" cy="125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样条曲线和图案填充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6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32" grpId="0" animBg="1"/>
      <p:bldP spid="33" grpId="0" animBg="1"/>
      <p:bldP spid="39" grpId="0"/>
      <p:bldP spid="40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6042681" y="2527215"/>
            <a:ext cx="3036887" cy="903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样条曲线</a:t>
            </a:r>
            <a:endParaRPr lang="en-US" altLang="zh-CN" sz="4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C7DE5CCE-C41B-447F-9BAC-8807406D6C2F}"/>
              </a:ext>
            </a:extLst>
          </p:cNvPr>
          <p:cNvSpPr/>
          <p:nvPr/>
        </p:nvSpPr>
        <p:spPr>
          <a:xfrm>
            <a:off x="547864" y="1563700"/>
            <a:ext cx="4565573" cy="4837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856011" y="243732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样条曲线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04433" y="874798"/>
            <a:ext cx="1072872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样条曲线用来绘制一条多段光滑曲线，通常用来绘制波浪线、等高线。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39">
            <a:extLst>
              <a:ext uri="{FF2B5EF4-FFF2-40B4-BE49-F238E27FC236}">
                <a16:creationId xmlns:a16="http://schemas.microsoft.com/office/drawing/2014/main" id="{2A421DF1-8985-43E6-B88B-E050C64E565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8F5EBBE-74E8-4279-BBFA-79D9813FAC6A}"/>
              </a:ext>
            </a:extLst>
          </p:cNvPr>
          <p:cNvGrpSpPr/>
          <p:nvPr/>
        </p:nvGrpSpPr>
        <p:grpSpPr>
          <a:xfrm>
            <a:off x="702844" y="1563700"/>
            <a:ext cx="4565573" cy="4493538"/>
            <a:chOff x="702844" y="1563700"/>
            <a:chExt cx="4565573" cy="4493538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47006540-3EBB-46BC-914A-6AE6ADC17D52}"/>
                </a:ext>
              </a:extLst>
            </p:cNvPr>
            <p:cNvSpPr/>
            <p:nvPr/>
          </p:nvSpPr>
          <p:spPr>
            <a:xfrm>
              <a:off x="702844" y="1563700"/>
              <a:ext cx="4565573" cy="4493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绘制样条曲线</a:t>
              </a:r>
              <a:endParaRPr lang="en-US" altLang="zh-CN" sz="2400" dirty="0">
                <a:latin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宋体" panose="02010600030101010101" pitchFamily="2" charset="-122"/>
                </a:rPr>
                <a:t>①</a:t>
              </a:r>
              <a:r>
                <a:rPr lang="zh-CN" altLang="en-US" sz="2000" b="1" dirty="0">
                  <a:latin typeface="宋体" panose="02010600030101010101" pitchFamily="2" charset="-122"/>
                </a:rPr>
                <a:t>命令执行方式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    菜单栏：绘图→样条曲线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    工具栏：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    命令行：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Spl</a:t>
              </a: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r>
                <a:rPr lang="en-US" altLang="zh-CN" sz="2000" b="1" dirty="0">
                  <a:latin typeface="宋体" panose="02010600030101010101" pitchFamily="2" charset="-122"/>
                </a:rPr>
                <a:t>②</a:t>
              </a:r>
              <a:r>
                <a:rPr lang="zh-CN" altLang="en-US" sz="2000" b="1" dirty="0">
                  <a:latin typeface="宋体" panose="02010600030101010101" pitchFamily="2" charset="-122"/>
                </a:rPr>
                <a:t>操作命令内容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    命令：执行上述方式之一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    指定第一个点或 </a:t>
              </a:r>
              <a:r>
                <a:rPr lang="en-US" altLang="zh-CN" sz="2000" dirty="0">
                  <a:latin typeface="宋体" panose="02010600030101010101" pitchFamily="2" charset="-122"/>
                </a:rPr>
                <a:t>[</a:t>
              </a:r>
              <a:r>
                <a:rPr lang="zh-CN" altLang="en-US" sz="2000" dirty="0">
                  <a:latin typeface="宋体" panose="02010600030101010101" pitchFamily="2" charset="-122"/>
                </a:rPr>
                <a:t>对象</a:t>
              </a:r>
              <a:r>
                <a:rPr lang="en-US" altLang="zh-CN" sz="2000" dirty="0">
                  <a:latin typeface="宋体" panose="02010600030101010101" pitchFamily="2" charset="-122"/>
                </a:rPr>
                <a:t>(O)]</a:t>
              </a:r>
              <a:r>
                <a:rPr lang="zh-CN" altLang="en-US" sz="2000" dirty="0">
                  <a:latin typeface="宋体" panose="02010600030101010101" pitchFamily="2" charset="-122"/>
                </a:rPr>
                <a:t>：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    指定下一点：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    指定下一点或 </a:t>
              </a:r>
              <a:r>
                <a:rPr lang="en-US" altLang="zh-CN" sz="2000" dirty="0">
                  <a:latin typeface="宋体" panose="02010600030101010101" pitchFamily="2" charset="-122"/>
                </a:rPr>
                <a:t>[</a:t>
              </a:r>
              <a:r>
                <a:rPr lang="zh-CN" altLang="en-US" sz="2000" dirty="0">
                  <a:latin typeface="宋体" panose="02010600030101010101" pitchFamily="2" charset="-122"/>
                </a:rPr>
                <a:t>闭合</a:t>
              </a:r>
              <a:r>
                <a:rPr lang="en-US" altLang="zh-CN" sz="2000" dirty="0">
                  <a:latin typeface="宋体" panose="02010600030101010101" pitchFamily="2" charset="-122"/>
                </a:rPr>
                <a:t>(C)/</a:t>
              </a:r>
              <a:r>
                <a:rPr lang="zh-CN" altLang="en-US" sz="2000" dirty="0">
                  <a:latin typeface="宋体" panose="02010600030101010101" pitchFamily="2" charset="-122"/>
                </a:rPr>
                <a:t>拟合公差</a:t>
              </a:r>
              <a:r>
                <a:rPr lang="en-US" altLang="zh-CN" sz="2000" dirty="0">
                  <a:latin typeface="宋体" panose="02010600030101010101" pitchFamily="2" charset="-122"/>
                </a:rPr>
                <a:t>(F)] &lt;</a:t>
              </a:r>
              <a:r>
                <a:rPr lang="zh-CN" altLang="en-US" sz="2000" dirty="0">
                  <a:latin typeface="宋体" panose="02010600030101010101" pitchFamily="2" charset="-122"/>
                </a:rPr>
                <a:t>起点切向</a:t>
              </a:r>
              <a:r>
                <a:rPr lang="en-US" altLang="zh-CN" sz="2000" dirty="0">
                  <a:latin typeface="宋体" panose="02010600030101010101" pitchFamily="2" charset="-122"/>
                </a:rPr>
                <a:t>&gt;</a:t>
              </a:r>
              <a:r>
                <a:rPr lang="zh-CN" altLang="en-US" sz="2000" dirty="0">
                  <a:latin typeface="宋体" panose="02010600030101010101" pitchFamily="2" charset="-122"/>
                </a:rPr>
                <a:t>：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    指定起点切向：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    指定端点切向：</a:t>
              </a:r>
              <a:endPara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5" name="Picture 19">
              <a:extLst>
                <a:ext uri="{FF2B5EF4-FFF2-40B4-BE49-F238E27FC236}">
                  <a16:creationId xmlns:a16="http://schemas.microsoft.com/office/drawing/2014/main" id="{D0D9F09D-E2EC-498F-BA21-5DC15A56D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" t="31960" r="97655" b="66057"/>
            <a:stretch>
              <a:fillRect/>
            </a:stretch>
          </p:blipFill>
          <p:spPr bwMode="auto">
            <a:xfrm>
              <a:off x="2277363" y="2953641"/>
              <a:ext cx="295353" cy="27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262CE6B4-35A5-4364-9FA6-3B8546470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437" y="1490895"/>
            <a:ext cx="2831023" cy="1865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2856D1C0-9AF3-4A95-9CE9-389A3D4A9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808" y="1482267"/>
            <a:ext cx="2900065" cy="1865300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D189B179-0B53-45C6-94D7-7A661595F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326" y="3577817"/>
            <a:ext cx="5013127" cy="29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05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heme/theme1.xml><?xml version="1.0" encoding="utf-8"?>
<a:theme xmlns:a="http://schemas.openxmlformats.org/drawingml/2006/main" name="Office 主题​​">
  <a:themeElements>
    <a:clrScheme name="简笔画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DDBA"/>
      </a:accent1>
      <a:accent2>
        <a:srgbClr val="F7AB6F"/>
      </a:accent2>
      <a:accent3>
        <a:srgbClr val="62C3D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675</Words>
  <Application>Microsoft Office PowerPoint</Application>
  <PresentationFormat>宽屏</PresentationFormat>
  <Paragraphs>133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敏</cp:lastModifiedBy>
  <cp:revision>110</cp:revision>
  <dcterms:created xsi:type="dcterms:W3CDTF">2017-08-09T02:10:22Z</dcterms:created>
  <dcterms:modified xsi:type="dcterms:W3CDTF">2020-06-02T11:19:05Z</dcterms:modified>
</cp:coreProperties>
</file>