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622" r:id="rId3"/>
    <p:sldId id="624" r:id="rId4"/>
    <p:sldId id="258" r:id="rId5"/>
    <p:sldId id="623" r:id="rId6"/>
    <p:sldId id="621" r:id="rId7"/>
    <p:sldId id="625" r:id="rId8"/>
    <p:sldId id="626" r:id="rId9"/>
  </p:sldIdLst>
  <p:sldSz cx="9144000" cy="6858000" type="screen4x3"/>
  <p:notesSz cx="6858000" cy="9144000"/>
  <p:defaultTextStyle>
    <a:defPPr>
      <a:defRPr lang="zh-CN"/>
    </a:defPPr>
    <a:lvl1pPr algn="l" rtl="0" fontAlgn="base">
      <a:spcBef>
        <a:spcPct val="0"/>
      </a:spcBef>
      <a:spcAft>
        <a:spcPct val="0"/>
      </a:spcAft>
      <a:defRPr b="1" kern="1200">
        <a:solidFill>
          <a:schemeClr val="tx1"/>
        </a:solidFill>
        <a:latin typeface="Arial" charset="0"/>
        <a:ea typeface="宋体" charset="-122"/>
        <a:cs typeface="+mn-cs"/>
      </a:defRPr>
    </a:lvl1pPr>
    <a:lvl2pPr marL="457200" algn="l" rtl="0" fontAlgn="base">
      <a:spcBef>
        <a:spcPct val="0"/>
      </a:spcBef>
      <a:spcAft>
        <a:spcPct val="0"/>
      </a:spcAft>
      <a:defRPr b="1" kern="1200">
        <a:solidFill>
          <a:schemeClr val="tx1"/>
        </a:solidFill>
        <a:latin typeface="Arial" charset="0"/>
        <a:ea typeface="宋体" charset="-122"/>
        <a:cs typeface="+mn-cs"/>
      </a:defRPr>
    </a:lvl2pPr>
    <a:lvl3pPr marL="914400" algn="l" rtl="0" fontAlgn="base">
      <a:spcBef>
        <a:spcPct val="0"/>
      </a:spcBef>
      <a:spcAft>
        <a:spcPct val="0"/>
      </a:spcAft>
      <a:defRPr b="1" kern="1200">
        <a:solidFill>
          <a:schemeClr val="tx1"/>
        </a:solidFill>
        <a:latin typeface="Arial" charset="0"/>
        <a:ea typeface="宋体" charset="-122"/>
        <a:cs typeface="+mn-cs"/>
      </a:defRPr>
    </a:lvl3pPr>
    <a:lvl4pPr marL="1371600" algn="l" rtl="0" fontAlgn="base">
      <a:spcBef>
        <a:spcPct val="0"/>
      </a:spcBef>
      <a:spcAft>
        <a:spcPct val="0"/>
      </a:spcAft>
      <a:defRPr b="1" kern="1200">
        <a:solidFill>
          <a:schemeClr val="tx1"/>
        </a:solidFill>
        <a:latin typeface="Arial" charset="0"/>
        <a:ea typeface="宋体" charset="-122"/>
        <a:cs typeface="+mn-cs"/>
      </a:defRPr>
    </a:lvl4pPr>
    <a:lvl5pPr marL="1828800" algn="l" rtl="0" fontAlgn="base">
      <a:spcBef>
        <a:spcPct val="0"/>
      </a:spcBef>
      <a:spcAft>
        <a:spcPct val="0"/>
      </a:spcAft>
      <a:defRPr b="1" kern="1200">
        <a:solidFill>
          <a:schemeClr val="tx1"/>
        </a:solidFill>
        <a:latin typeface="Arial" charset="0"/>
        <a:ea typeface="宋体" charset="-122"/>
        <a:cs typeface="+mn-cs"/>
      </a:defRPr>
    </a:lvl5pPr>
    <a:lvl6pPr marL="2286000" algn="l" defTabSz="914400" rtl="0" eaLnBrk="1" latinLnBrk="0" hangingPunct="1">
      <a:defRPr b="1" kern="1200">
        <a:solidFill>
          <a:schemeClr val="tx1"/>
        </a:solidFill>
        <a:latin typeface="Arial" charset="0"/>
        <a:ea typeface="宋体" charset="-122"/>
        <a:cs typeface="+mn-cs"/>
      </a:defRPr>
    </a:lvl6pPr>
    <a:lvl7pPr marL="2743200" algn="l" defTabSz="914400" rtl="0" eaLnBrk="1" latinLnBrk="0" hangingPunct="1">
      <a:defRPr b="1" kern="1200">
        <a:solidFill>
          <a:schemeClr val="tx1"/>
        </a:solidFill>
        <a:latin typeface="Arial" charset="0"/>
        <a:ea typeface="宋体" charset="-122"/>
        <a:cs typeface="+mn-cs"/>
      </a:defRPr>
    </a:lvl7pPr>
    <a:lvl8pPr marL="3200400" algn="l" defTabSz="914400" rtl="0" eaLnBrk="1" latinLnBrk="0" hangingPunct="1">
      <a:defRPr b="1" kern="1200">
        <a:solidFill>
          <a:schemeClr val="tx1"/>
        </a:solidFill>
        <a:latin typeface="Arial" charset="0"/>
        <a:ea typeface="宋体" charset="-122"/>
        <a:cs typeface="+mn-cs"/>
      </a:defRPr>
    </a:lvl8pPr>
    <a:lvl9pPr marL="3657600" algn="l" defTabSz="914400" rtl="0" eaLnBrk="1" latinLnBrk="0" hangingPunct="1">
      <a:defRPr b="1"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FFCCFF"/>
    <a:srgbClr val="FFFFFF"/>
    <a:srgbClr val="117AAF"/>
    <a:srgbClr val="3C9094"/>
    <a:srgbClr val="6600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706" autoAdjust="0"/>
  </p:normalViewPr>
  <p:slideViewPr>
    <p:cSldViewPr>
      <p:cViewPr varScale="1">
        <p:scale>
          <a:sx n="95" d="100"/>
          <a:sy n="95" d="100"/>
        </p:scale>
        <p:origin x="68" y="48"/>
      </p:cViewPr>
      <p:guideLst>
        <p:guide orient="horz" pos="2160"/>
        <p:guide pos="2880"/>
      </p:guideLst>
    </p:cSldViewPr>
  </p:slideViewPr>
  <p:outlineViewPr>
    <p:cViewPr>
      <p:scale>
        <a:sx n="33" d="100"/>
        <a:sy n="33" d="100"/>
      </p:scale>
      <p:origin x="96" y="242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grpSp>
        <p:nvGrpSpPr>
          <p:cNvPr id="4" name="Group 8"/>
          <p:cNvGrpSpPr>
            <a:grpSpLocks/>
          </p:cNvGrpSpPr>
          <p:nvPr/>
        </p:nvGrpSpPr>
        <p:grpSpPr bwMode="auto">
          <a:xfrm>
            <a:off x="112713" y="6172200"/>
            <a:ext cx="8936037" cy="414338"/>
            <a:chOff x="71" y="3751"/>
            <a:chExt cx="5629" cy="398"/>
          </a:xfrm>
        </p:grpSpPr>
        <p:sp>
          <p:nvSpPr>
            <p:cNvPr id="5" name="Freeform 9"/>
            <p:cNvSpPr>
              <a:spLocks/>
            </p:cNvSpPr>
            <p:nvPr userDrawn="1"/>
          </p:nvSpPr>
          <p:spPr bwMode="gray">
            <a:xfrm>
              <a:off x="71" y="3751"/>
              <a:ext cx="5626" cy="349"/>
            </a:xfrm>
            <a:custGeom>
              <a:avLst/>
              <a:gdLst/>
              <a:ahLst/>
              <a:cxnLst>
                <a:cxn ang="0">
                  <a:pos x="5626" y="349"/>
                </a:cxn>
                <a:cxn ang="0">
                  <a:pos x="0" y="349"/>
                </a:cxn>
                <a:cxn ang="0">
                  <a:pos x="0" y="187"/>
                </a:cxn>
                <a:cxn ang="0">
                  <a:pos x="0" y="114"/>
                </a:cxn>
                <a:cxn ang="0">
                  <a:pos x="4064" y="118"/>
                </a:cxn>
                <a:cxn ang="0">
                  <a:pos x="4329" y="0"/>
                </a:cxn>
                <a:cxn ang="0">
                  <a:pos x="5623" y="0"/>
                </a:cxn>
                <a:cxn ang="0">
                  <a:pos x="5626" y="349"/>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w="9525">
              <a:noFill/>
              <a:round/>
              <a:headEnd/>
              <a:tailEnd/>
            </a:ln>
            <a:effectLst/>
          </p:spPr>
          <p:txBody>
            <a:bodyPr/>
            <a:lstStyle/>
            <a:p>
              <a:pPr>
                <a:defRPr/>
              </a:pPr>
              <a:endParaRPr lang="zh-CN" altLang="en-US"/>
            </a:p>
          </p:txBody>
        </p:sp>
        <p:sp>
          <p:nvSpPr>
            <p:cNvPr id="6" name="Freeform 10"/>
            <p:cNvSpPr>
              <a:spLocks/>
            </p:cNvSpPr>
            <p:nvPr userDrawn="1"/>
          </p:nvSpPr>
          <p:spPr bwMode="gray">
            <a:xfrm>
              <a:off x="71" y="3800"/>
              <a:ext cx="5626" cy="349"/>
            </a:xfrm>
            <a:custGeom>
              <a:avLst/>
              <a:gdLst/>
              <a:ahLst/>
              <a:cxnLst>
                <a:cxn ang="0">
                  <a:pos x="5626" y="349"/>
                </a:cxn>
                <a:cxn ang="0">
                  <a:pos x="0" y="349"/>
                </a:cxn>
                <a:cxn ang="0">
                  <a:pos x="0" y="187"/>
                </a:cxn>
                <a:cxn ang="0">
                  <a:pos x="0" y="114"/>
                </a:cxn>
                <a:cxn ang="0">
                  <a:pos x="4082" y="118"/>
                </a:cxn>
                <a:cxn ang="0">
                  <a:pos x="4345" y="0"/>
                </a:cxn>
                <a:cxn ang="0">
                  <a:pos x="5623" y="6"/>
                </a:cxn>
                <a:cxn ang="0">
                  <a:pos x="5626" y="349"/>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w="9525">
              <a:noFill/>
              <a:round/>
              <a:headEnd/>
              <a:tailEnd/>
            </a:ln>
            <a:effectLst/>
          </p:spPr>
          <p:txBody>
            <a:bodyPr/>
            <a:lstStyle/>
            <a:p>
              <a:pPr>
                <a:defRPr/>
              </a:pPr>
              <a:endParaRPr lang="zh-CN" altLang="en-US"/>
            </a:p>
          </p:txBody>
        </p:sp>
        <p:sp>
          <p:nvSpPr>
            <p:cNvPr id="7" name="Freeform 11"/>
            <p:cNvSpPr>
              <a:spLocks/>
            </p:cNvSpPr>
            <p:nvPr userDrawn="1"/>
          </p:nvSpPr>
          <p:spPr bwMode="gray">
            <a:xfrm>
              <a:off x="4209" y="3833"/>
              <a:ext cx="1491" cy="87"/>
            </a:xfrm>
            <a:custGeom>
              <a:avLst/>
              <a:gdLst/>
              <a:ahLst/>
              <a:cxnLst>
                <a:cxn ang="0">
                  <a:pos x="0" y="84"/>
                </a:cxn>
                <a:cxn ang="0">
                  <a:pos x="223" y="0"/>
                </a:cxn>
                <a:cxn ang="0">
                  <a:pos x="1491" y="0"/>
                </a:cxn>
                <a:cxn ang="0">
                  <a:pos x="1488" y="60"/>
                </a:cxn>
                <a:cxn ang="0">
                  <a:pos x="383" y="59"/>
                </a:cxn>
                <a:cxn ang="0">
                  <a:pos x="273" y="88"/>
                </a:cxn>
                <a:cxn ang="0">
                  <a:pos x="0" y="84"/>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30000"/>
              </a:srgbClr>
            </a:solidFill>
            <a:ln w="9525">
              <a:noFill/>
              <a:round/>
              <a:headEnd/>
              <a:tailEnd/>
            </a:ln>
            <a:effectLst/>
          </p:spPr>
          <p:txBody>
            <a:bodyPr/>
            <a:lstStyle/>
            <a:p>
              <a:pPr>
                <a:defRPr/>
              </a:pPr>
              <a:endParaRPr lang="zh-CN" altLang="en-US"/>
            </a:p>
          </p:txBody>
        </p:sp>
      </p:grpSp>
      <p:grpSp>
        <p:nvGrpSpPr>
          <p:cNvPr id="8" name="Group 12"/>
          <p:cNvGrpSpPr>
            <a:grpSpLocks/>
          </p:cNvGrpSpPr>
          <p:nvPr/>
        </p:nvGrpSpPr>
        <p:grpSpPr bwMode="auto">
          <a:xfrm rot="10800000">
            <a:off x="6003925" y="1295400"/>
            <a:ext cx="2768600" cy="779463"/>
            <a:chOff x="1566" y="164"/>
            <a:chExt cx="1455" cy="425"/>
          </a:xfrm>
        </p:grpSpPr>
        <p:sp>
          <p:nvSpPr>
            <p:cNvPr id="9" name="Freeform 13"/>
            <p:cNvSpPr>
              <a:spLocks/>
            </p:cNvSpPr>
            <p:nvPr/>
          </p:nvSpPr>
          <p:spPr bwMode="gray">
            <a:xfrm>
              <a:off x="1894" y="468"/>
              <a:ext cx="38" cy="121"/>
            </a:xfrm>
            <a:custGeom>
              <a:avLst/>
              <a:gdLst/>
              <a:ahLst/>
              <a:cxnLst>
                <a:cxn ang="0">
                  <a:pos x="37" y="36"/>
                </a:cxn>
                <a:cxn ang="0">
                  <a:pos x="35" y="36"/>
                </a:cxn>
                <a:cxn ang="0">
                  <a:pos x="30" y="36"/>
                </a:cxn>
                <a:cxn ang="0">
                  <a:pos x="22" y="34"/>
                </a:cxn>
                <a:cxn ang="0">
                  <a:pos x="15" y="30"/>
                </a:cxn>
                <a:cxn ang="0">
                  <a:pos x="7" y="23"/>
                </a:cxn>
                <a:cxn ang="0">
                  <a:pos x="3" y="13"/>
                </a:cxn>
                <a:cxn ang="0">
                  <a:pos x="0" y="0"/>
                </a:cxn>
                <a:cxn ang="0">
                  <a:pos x="3" y="0"/>
                </a:cxn>
                <a:cxn ang="0">
                  <a:pos x="7" y="1"/>
                </a:cxn>
                <a:cxn ang="0">
                  <a:pos x="15" y="3"/>
                </a:cxn>
                <a:cxn ang="0">
                  <a:pos x="23" y="5"/>
                </a:cxn>
                <a:cxn ang="0">
                  <a:pos x="30" y="11"/>
                </a:cxn>
                <a:cxn ang="0">
                  <a:pos x="37" y="20"/>
                </a:cxn>
                <a:cxn ang="0">
                  <a:pos x="39" y="34"/>
                </a:cxn>
                <a:cxn ang="0">
                  <a:pos x="39" y="121"/>
                </a:cxn>
                <a:cxn ang="0">
                  <a:pos x="37" y="121"/>
                </a:cxn>
                <a:cxn ang="0">
                  <a:pos x="37" y="36"/>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0" name="Freeform 14"/>
            <p:cNvSpPr>
              <a:spLocks/>
            </p:cNvSpPr>
            <p:nvPr/>
          </p:nvSpPr>
          <p:spPr bwMode="gray">
            <a:xfrm>
              <a:off x="2271" y="455"/>
              <a:ext cx="45" cy="138"/>
            </a:xfrm>
            <a:custGeom>
              <a:avLst/>
              <a:gdLst/>
              <a:ahLst/>
              <a:cxnLst>
                <a:cxn ang="0">
                  <a:pos x="3" y="42"/>
                </a:cxn>
                <a:cxn ang="0">
                  <a:pos x="6" y="42"/>
                </a:cxn>
                <a:cxn ang="0">
                  <a:pos x="12" y="42"/>
                </a:cxn>
                <a:cxn ang="0">
                  <a:pos x="20" y="39"/>
                </a:cxn>
                <a:cxn ang="0">
                  <a:pos x="29" y="35"/>
                </a:cxn>
                <a:cxn ang="0">
                  <a:pos x="37" y="27"/>
                </a:cxn>
                <a:cxn ang="0">
                  <a:pos x="43" y="17"/>
                </a:cxn>
                <a:cxn ang="0">
                  <a:pos x="45" y="2"/>
                </a:cxn>
                <a:cxn ang="0">
                  <a:pos x="43" y="0"/>
                </a:cxn>
                <a:cxn ang="0">
                  <a:pos x="37" y="2"/>
                </a:cxn>
                <a:cxn ang="0">
                  <a:pos x="29" y="3"/>
                </a:cxn>
                <a:cxn ang="0">
                  <a:pos x="19" y="7"/>
                </a:cxn>
                <a:cxn ang="0">
                  <a:pos x="11" y="14"/>
                </a:cxn>
                <a:cxn ang="0">
                  <a:pos x="4" y="23"/>
                </a:cxn>
                <a:cxn ang="0">
                  <a:pos x="0" y="39"/>
                </a:cxn>
                <a:cxn ang="0">
                  <a:pos x="0" y="139"/>
                </a:cxn>
                <a:cxn ang="0">
                  <a:pos x="3" y="139"/>
                </a:cxn>
                <a:cxn ang="0">
                  <a:pos x="3" y="42"/>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1" name="Freeform 15"/>
            <p:cNvSpPr>
              <a:spLocks/>
            </p:cNvSpPr>
            <p:nvPr/>
          </p:nvSpPr>
          <p:spPr bwMode="gray">
            <a:xfrm>
              <a:off x="1780" y="378"/>
              <a:ext cx="146" cy="211"/>
            </a:xfrm>
            <a:custGeom>
              <a:avLst/>
              <a:gdLst/>
              <a:ahLst/>
              <a:cxnLst>
                <a:cxn ang="0">
                  <a:pos x="68" y="67"/>
                </a:cxn>
                <a:cxn ang="0">
                  <a:pos x="67" y="67"/>
                </a:cxn>
                <a:cxn ang="0">
                  <a:pos x="60" y="66"/>
                </a:cxn>
                <a:cxn ang="0">
                  <a:pos x="50" y="64"/>
                </a:cxn>
                <a:cxn ang="0">
                  <a:pos x="41" y="62"/>
                </a:cxn>
                <a:cxn ang="0">
                  <a:pos x="29" y="55"/>
                </a:cxn>
                <a:cxn ang="0">
                  <a:pos x="18" y="47"/>
                </a:cxn>
                <a:cxn ang="0">
                  <a:pos x="10" y="35"/>
                </a:cxn>
                <a:cxn ang="0">
                  <a:pos x="3" y="20"/>
                </a:cxn>
                <a:cxn ang="0">
                  <a:pos x="0" y="0"/>
                </a:cxn>
                <a:cxn ang="0">
                  <a:pos x="3" y="0"/>
                </a:cxn>
                <a:cxn ang="0">
                  <a:pos x="10" y="0"/>
                </a:cxn>
                <a:cxn ang="0">
                  <a:pos x="19" y="0"/>
                </a:cxn>
                <a:cxn ang="0">
                  <a:pos x="30" y="2"/>
                </a:cxn>
                <a:cxn ang="0">
                  <a:pos x="41" y="6"/>
                </a:cxn>
                <a:cxn ang="0">
                  <a:pos x="53" y="14"/>
                </a:cxn>
                <a:cxn ang="0">
                  <a:pos x="62" y="25"/>
                </a:cxn>
                <a:cxn ang="0">
                  <a:pos x="69" y="41"/>
                </a:cxn>
                <a:cxn ang="0">
                  <a:pos x="73" y="62"/>
                </a:cxn>
                <a:cxn ang="0">
                  <a:pos x="73" y="60"/>
                </a:cxn>
                <a:cxn ang="0">
                  <a:pos x="73" y="55"/>
                </a:cxn>
                <a:cxn ang="0">
                  <a:pos x="75" y="45"/>
                </a:cxn>
                <a:cxn ang="0">
                  <a:pos x="79" y="36"/>
                </a:cxn>
                <a:cxn ang="0">
                  <a:pos x="84" y="25"/>
                </a:cxn>
                <a:cxn ang="0">
                  <a:pos x="92" y="16"/>
                </a:cxn>
                <a:cxn ang="0">
                  <a:pos x="106" y="8"/>
                </a:cxn>
                <a:cxn ang="0">
                  <a:pos x="123" y="2"/>
                </a:cxn>
                <a:cxn ang="0">
                  <a:pos x="146" y="0"/>
                </a:cxn>
                <a:cxn ang="0">
                  <a:pos x="145" y="2"/>
                </a:cxn>
                <a:cxn ang="0">
                  <a:pos x="145" y="8"/>
                </a:cxn>
                <a:cxn ang="0">
                  <a:pos x="143" y="17"/>
                </a:cxn>
                <a:cxn ang="0">
                  <a:pos x="139" y="28"/>
                </a:cxn>
                <a:cxn ang="0">
                  <a:pos x="134" y="39"/>
                </a:cxn>
                <a:cxn ang="0">
                  <a:pos x="126" y="49"/>
                </a:cxn>
                <a:cxn ang="0">
                  <a:pos x="114" y="59"/>
                </a:cxn>
                <a:cxn ang="0">
                  <a:pos x="98" y="64"/>
                </a:cxn>
                <a:cxn ang="0">
                  <a:pos x="79" y="67"/>
                </a:cxn>
                <a:cxn ang="0">
                  <a:pos x="79" y="211"/>
                </a:cxn>
                <a:cxn ang="0">
                  <a:pos x="68" y="211"/>
                </a:cxn>
                <a:cxn ang="0">
                  <a:pos x="68" y="67"/>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2" name="Freeform 16"/>
            <p:cNvSpPr>
              <a:spLocks/>
            </p:cNvSpPr>
            <p:nvPr/>
          </p:nvSpPr>
          <p:spPr bwMode="gray">
            <a:xfrm>
              <a:off x="2795" y="378"/>
              <a:ext cx="143" cy="211"/>
            </a:xfrm>
            <a:custGeom>
              <a:avLst/>
              <a:gdLst/>
              <a:ahLst/>
              <a:cxnLst>
                <a:cxn ang="0">
                  <a:pos x="67" y="67"/>
                </a:cxn>
                <a:cxn ang="0">
                  <a:pos x="66" y="67"/>
                </a:cxn>
                <a:cxn ang="0">
                  <a:pos x="59" y="66"/>
                </a:cxn>
                <a:cxn ang="0">
                  <a:pos x="50" y="64"/>
                </a:cxn>
                <a:cxn ang="0">
                  <a:pos x="39" y="62"/>
                </a:cxn>
                <a:cxn ang="0">
                  <a:pos x="28" y="55"/>
                </a:cxn>
                <a:cxn ang="0">
                  <a:pos x="17" y="47"/>
                </a:cxn>
                <a:cxn ang="0">
                  <a:pos x="9" y="35"/>
                </a:cxn>
                <a:cxn ang="0">
                  <a:pos x="2" y="20"/>
                </a:cxn>
                <a:cxn ang="0">
                  <a:pos x="0" y="0"/>
                </a:cxn>
                <a:cxn ang="0">
                  <a:pos x="2" y="0"/>
                </a:cxn>
                <a:cxn ang="0">
                  <a:pos x="9" y="0"/>
                </a:cxn>
                <a:cxn ang="0">
                  <a:pos x="17" y="0"/>
                </a:cxn>
                <a:cxn ang="0">
                  <a:pos x="28" y="2"/>
                </a:cxn>
                <a:cxn ang="0">
                  <a:pos x="40" y="6"/>
                </a:cxn>
                <a:cxn ang="0">
                  <a:pos x="51" y="14"/>
                </a:cxn>
                <a:cxn ang="0">
                  <a:pos x="62" y="25"/>
                </a:cxn>
                <a:cxn ang="0">
                  <a:pos x="69" y="41"/>
                </a:cxn>
                <a:cxn ang="0">
                  <a:pos x="73" y="62"/>
                </a:cxn>
                <a:cxn ang="0">
                  <a:pos x="73" y="60"/>
                </a:cxn>
                <a:cxn ang="0">
                  <a:pos x="73" y="55"/>
                </a:cxn>
                <a:cxn ang="0">
                  <a:pos x="74" y="45"/>
                </a:cxn>
                <a:cxn ang="0">
                  <a:pos x="77" y="36"/>
                </a:cxn>
                <a:cxn ang="0">
                  <a:pos x="82" y="25"/>
                </a:cxn>
                <a:cxn ang="0">
                  <a:pos x="91" y="16"/>
                </a:cxn>
                <a:cxn ang="0">
                  <a:pos x="105" y="8"/>
                </a:cxn>
                <a:cxn ang="0">
                  <a:pos x="121" y="2"/>
                </a:cxn>
                <a:cxn ang="0">
                  <a:pos x="144" y="0"/>
                </a:cxn>
                <a:cxn ang="0">
                  <a:pos x="144" y="2"/>
                </a:cxn>
                <a:cxn ang="0">
                  <a:pos x="144" y="8"/>
                </a:cxn>
                <a:cxn ang="0">
                  <a:pos x="141" y="17"/>
                </a:cxn>
                <a:cxn ang="0">
                  <a:pos x="139" y="28"/>
                </a:cxn>
                <a:cxn ang="0">
                  <a:pos x="133" y="39"/>
                </a:cxn>
                <a:cxn ang="0">
                  <a:pos x="125" y="49"/>
                </a:cxn>
                <a:cxn ang="0">
                  <a:pos x="113" y="59"/>
                </a:cxn>
                <a:cxn ang="0">
                  <a:pos x="97" y="64"/>
                </a:cxn>
                <a:cxn ang="0">
                  <a:pos x="77" y="67"/>
                </a:cxn>
                <a:cxn ang="0">
                  <a:pos x="77" y="211"/>
                </a:cxn>
                <a:cxn ang="0">
                  <a:pos x="67" y="211"/>
                </a:cxn>
                <a:cxn ang="0">
                  <a:pos x="67" y="67"/>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3" name="Freeform 17"/>
            <p:cNvSpPr>
              <a:spLocks/>
            </p:cNvSpPr>
            <p:nvPr/>
          </p:nvSpPr>
          <p:spPr bwMode="gray">
            <a:xfrm>
              <a:off x="2634" y="457"/>
              <a:ext cx="88" cy="132"/>
            </a:xfrm>
            <a:custGeom>
              <a:avLst/>
              <a:gdLst/>
              <a:ahLst/>
              <a:cxnLst>
                <a:cxn ang="0">
                  <a:pos x="42" y="43"/>
                </a:cxn>
                <a:cxn ang="0">
                  <a:pos x="39" y="42"/>
                </a:cxn>
                <a:cxn ang="0">
                  <a:pos x="33" y="42"/>
                </a:cxn>
                <a:cxn ang="0">
                  <a:pos x="25" y="39"/>
                </a:cxn>
                <a:cxn ang="0">
                  <a:pos x="16" y="35"/>
                </a:cxn>
                <a:cxn ang="0">
                  <a:pos x="8" y="27"/>
                </a:cxn>
                <a:cxn ang="0">
                  <a:pos x="2" y="16"/>
                </a:cxn>
                <a:cxn ang="0">
                  <a:pos x="0" y="0"/>
                </a:cxn>
                <a:cxn ang="0">
                  <a:pos x="2" y="0"/>
                </a:cxn>
                <a:cxn ang="0">
                  <a:pos x="6" y="0"/>
                </a:cxn>
                <a:cxn ang="0">
                  <a:pos x="12" y="1"/>
                </a:cxn>
                <a:cxn ang="0">
                  <a:pos x="21" y="3"/>
                </a:cxn>
                <a:cxn ang="0">
                  <a:pos x="29" y="8"/>
                </a:cxn>
                <a:cxn ang="0">
                  <a:pos x="37" y="15"/>
                </a:cxn>
                <a:cxn ang="0">
                  <a:pos x="42" y="26"/>
                </a:cxn>
                <a:cxn ang="0">
                  <a:pos x="45" y="39"/>
                </a:cxn>
                <a:cxn ang="0">
                  <a:pos x="45" y="38"/>
                </a:cxn>
                <a:cxn ang="0">
                  <a:pos x="45" y="34"/>
                </a:cxn>
                <a:cxn ang="0">
                  <a:pos x="46" y="27"/>
                </a:cxn>
                <a:cxn ang="0">
                  <a:pos x="49" y="20"/>
                </a:cxn>
                <a:cxn ang="0">
                  <a:pos x="54" y="14"/>
                </a:cxn>
                <a:cxn ang="0">
                  <a:pos x="62" y="7"/>
                </a:cxn>
                <a:cxn ang="0">
                  <a:pos x="73" y="3"/>
                </a:cxn>
                <a:cxn ang="0">
                  <a:pos x="89" y="0"/>
                </a:cxn>
                <a:cxn ang="0">
                  <a:pos x="89" y="3"/>
                </a:cxn>
                <a:cxn ang="0">
                  <a:pos x="88" y="10"/>
                </a:cxn>
                <a:cxn ang="0">
                  <a:pos x="87" y="18"/>
                </a:cxn>
                <a:cxn ang="0">
                  <a:pos x="81" y="26"/>
                </a:cxn>
                <a:cxn ang="0">
                  <a:pos x="74" y="34"/>
                </a:cxn>
                <a:cxn ang="0">
                  <a:pos x="64" y="41"/>
                </a:cxn>
                <a:cxn ang="0">
                  <a:pos x="47" y="43"/>
                </a:cxn>
                <a:cxn ang="0">
                  <a:pos x="47" y="132"/>
                </a:cxn>
                <a:cxn ang="0">
                  <a:pos x="42" y="132"/>
                </a:cxn>
                <a:cxn ang="0">
                  <a:pos x="42" y="43"/>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 name="Freeform 18"/>
            <p:cNvSpPr>
              <a:spLocks/>
            </p:cNvSpPr>
            <p:nvPr/>
          </p:nvSpPr>
          <p:spPr bwMode="gray">
            <a:xfrm>
              <a:off x="2433" y="405"/>
              <a:ext cx="88" cy="186"/>
            </a:xfrm>
            <a:custGeom>
              <a:avLst/>
              <a:gdLst/>
              <a:ahLst/>
              <a:cxnLst>
                <a:cxn ang="0">
                  <a:pos x="43" y="43"/>
                </a:cxn>
                <a:cxn ang="0">
                  <a:pos x="41" y="43"/>
                </a:cxn>
                <a:cxn ang="0">
                  <a:pos x="35" y="43"/>
                </a:cxn>
                <a:cxn ang="0">
                  <a:pos x="27" y="41"/>
                </a:cxn>
                <a:cxn ang="0">
                  <a:pos x="18" y="35"/>
                </a:cxn>
                <a:cxn ang="0">
                  <a:pos x="8" y="28"/>
                </a:cxn>
                <a:cxn ang="0">
                  <a:pos x="3" y="16"/>
                </a:cxn>
                <a:cxn ang="0">
                  <a:pos x="0" y="0"/>
                </a:cxn>
                <a:cxn ang="0">
                  <a:pos x="3" y="0"/>
                </a:cxn>
                <a:cxn ang="0">
                  <a:pos x="8" y="0"/>
                </a:cxn>
                <a:cxn ang="0">
                  <a:pos x="17" y="1"/>
                </a:cxn>
                <a:cxn ang="0">
                  <a:pos x="26" y="6"/>
                </a:cxn>
                <a:cxn ang="0">
                  <a:pos x="35" y="12"/>
                </a:cxn>
                <a:cxn ang="0">
                  <a:pos x="42" y="24"/>
                </a:cxn>
                <a:cxn ang="0">
                  <a:pos x="48" y="41"/>
                </a:cxn>
                <a:cxn ang="0">
                  <a:pos x="48" y="90"/>
                </a:cxn>
                <a:cxn ang="0">
                  <a:pos x="48" y="88"/>
                </a:cxn>
                <a:cxn ang="0">
                  <a:pos x="48" y="82"/>
                </a:cxn>
                <a:cxn ang="0">
                  <a:pos x="50" y="74"/>
                </a:cxn>
                <a:cxn ang="0">
                  <a:pos x="54" y="66"/>
                </a:cxn>
                <a:cxn ang="0">
                  <a:pos x="61" y="58"/>
                </a:cxn>
                <a:cxn ang="0">
                  <a:pos x="72" y="53"/>
                </a:cxn>
                <a:cxn ang="0">
                  <a:pos x="87" y="50"/>
                </a:cxn>
                <a:cxn ang="0">
                  <a:pos x="88" y="51"/>
                </a:cxn>
                <a:cxn ang="0">
                  <a:pos x="88" y="57"/>
                </a:cxn>
                <a:cxn ang="0">
                  <a:pos x="87" y="64"/>
                </a:cxn>
                <a:cxn ang="0">
                  <a:pos x="84" y="72"/>
                </a:cxn>
                <a:cxn ang="0">
                  <a:pos x="80" y="80"/>
                </a:cxn>
                <a:cxn ang="0">
                  <a:pos x="73" y="86"/>
                </a:cxn>
                <a:cxn ang="0">
                  <a:pos x="62" y="92"/>
                </a:cxn>
                <a:cxn ang="0">
                  <a:pos x="48" y="93"/>
                </a:cxn>
                <a:cxn ang="0">
                  <a:pos x="48" y="186"/>
                </a:cxn>
                <a:cxn ang="0">
                  <a:pos x="43" y="186"/>
                </a:cxn>
                <a:cxn ang="0">
                  <a:pos x="43" y="143"/>
                </a:cxn>
                <a:cxn ang="0">
                  <a:pos x="42" y="143"/>
                </a:cxn>
                <a:cxn ang="0">
                  <a:pos x="37" y="142"/>
                </a:cxn>
                <a:cxn ang="0">
                  <a:pos x="29" y="140"/>
                </a:cxn>
                <a:cxn ang="0">
                  <a:pos x="22" y="136"/>
                </a:cxn>
                <a:cxn ang="0">
                  <a:pos x="14" y="130"/>
                </a:cxn>
                <a:cxn ang="0">
                  <a:pos x="8" y="120"/>
                </a:cxn>
                <a:cxn ang="0">
                  <a:pos x="7" y="105"/>
                </a:cxn>
                <a:cxn ang="0">
                  <a:pos x="8" y="105"/>
                </a:cxn>
                <a:cxn ang="0">
                  <a:pos x="12" y="107"/>
                </a:cxn>
                <a:cxn ang="0">
                  <a:pos x="19" y="108"/>
                </a:cxn>
                <a:cxn ang="0">
                  <a:pos x="26" y="111"/>
                </a:cxn>
                <a:cxn ang="0">
                  <a:pos x="34" y="117"/>
                </a:cxn>
                <a:cxn ang="0">
                  <a:pos x="39" y="127"/>
                </a:cxn>
                <a:cxn ang="0">
                  <a:pos x="43" y="140"/>
                </a:cxn>
                <a:cxn ang="0">
                  <a:pos x="43" y="43"/>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5" name="Freeform 19"/>
            <p:cNvSpPr>
              <a:spLocks/>
            </p:cNvSpPr>
            <p:nvPr/>
          </p:nvSpPr>
          <p:spPr bwMode="gray">
            <a:xfrm>
              <a:off x="1917" y="238"/>
              <a:ext cx="164" cy="357"/>
            </a:xfrm>
            <a:custGeom>
              <a:avLst/>
              <a:gdLst/>
              <a:ahLst/>
              <a:cxnLst>
                <a:cxn ang="0">
                  <a:pos x="85" y="84"/>
                </a:cxn>
                <a:cxn ang="0">
                  <a:pos x="101" y="81"/>
                </a:cxn>
                <a:cxn ang="0">
                  <a:pos x="124" y="73"/>
                </a:cxn>
                <a:cxn ang="0">
                  <a:pos x="148" y="56"/>
                </a:cxn>
                <a:cxn ang="0">
                  <a:pos x="163" y="23"/>
                </a:cxn>
                <a:cxn ang="0">
                  <a:pos x="163" y="0"/>
                </a:cxn>
                <a:cxn ang="0">
                  <a:pos x="148" y="0"/>
                </a:cxn>
                <a:cxn ang="0">
                  <a:pos x="125" y="6"/>
                </a:cxn>
                <a:cxn ang="0">
                  <a:pos x="101" y="22"/>
                </a:cxn>
                <a:cxn ang="0">
                  <a:pos x="82" y="54"/>
                </a:cxn>
                <a:cxn ang="0">
                  <a:pos x="77" y="173"/>
                </a:cxn>
                <a:cxn ang="0">
                  <a:pos x="77" y="165"/>
                </a:cxn>
                <a:cxn ang="0">
                  <a:pos x="71" y="146"/>
                </a:cxn>
                <a:cxn ang="0">
                  <a:pos x="60" y="123"/>
                </a:cxn>
                <a:cxn ang="0">
                  <a:pos x="38" y="104"/>
                </a:cxn>
                <a:cxn ang="0">
                  <a:pos x="0" y="96"/>
                </a:cxn>
                <a:cxn ang="0">
                  <a:pos x="0" y="103"/>
                </a:cxn>
                <a:cxn ang="0">
                  <a:pos x="0" y="120"/>
                </a:cxn>
                <a:cxn ang="0">
                  <a:pos x="8" y="143"/>
                </a:cxn>
                <a:cxn ang="0">
                  <a:pos x="24" y="163"/>
                </a:cxn>
                <a:cxn ang="0">
                  <a:pos x="55" y="177"/>
                </a:cxn>
                <a:cxn ang="0">
                  <a:pos x="77" y="356"/>
                </a:cxn>
                <a:cxn ang="0">
                  <a:pos x="82" y="274"/>
                </a:cxn>
                <a:cxn ang="0">
                  <a:pos x="91" y="273"/>
                </a:cxn>
                <a:cxn ang="0">
                  <a:pos x="112" y="267"/>
                </a:cxn>
                <a:cxn ang="0">
                  <a:pos x="135" y="252"/>
                </a:cxn>
                <a:cxn ang="0">
                  <a:pos x="151" y="224"/>
                </a:cxn>
                <a:cxn ang="0">
                  <a:pos x="152" y="203"/>
                </a:cxn>
                <a:cxn ang="0">
                  <a:pos x="137" y="204"/>
                </a:cxn>
                <a:cxn ang="0">
                  <a:pos x="117" y="211"/>
                </a:cxn>
                <a:cxn ang="0">
                  <a:pos x="97" y="231"/>
                </a:cxn>
                <a:cxn ang="0">
                  <a:pos x="82" y="267"/>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6" name="Freeform 20"/>
            <p:cNvSpPr>
              <a:spLocks/>
            </p:cNvSpPr>
            <p:nvPr/>
          </p:nvSpPr>
          <p:spPr bwMode="gray">
            <a:xfrm>
              <a:off x="2515" y="384"/>
              <a:ext cx="93" cy="209"/>
            </a:xfrm>
            <a:custGeom>
              <a:avLst/>
              <a:gdLst/>
              <a:ahLst/>
              <a:cxnLst>
                <a:cxn ang="0">
                  <a:pos x="43" y="162"/>
                </a:cxn>
                <a:cxn ang="0">
                  <a:pos x="36" y="160"/>
                </a:cxn>
                <a:cxn ang="0">
                  <a:pos x="23" y="155"/>
                </a:cxn>
                <a:cxn ang="0">
                  <a:pos x="12" y="141"/>
                </a:cxn>
                <a:cxn ang="0">
                  <a:pos x="12" y="129"/>
                </a:cxn>
                <a:cxn ang="0">
                  <a:pos x="23" y="132"/>
                </a:cxn>
                <a:cxn ang="0">
                  <a:pos x="38" y="145"/>
                </a:cxn>
                <a:cxn ang="0">
                  <a:pos x="43" y="108"/>
                </a:cxn>
                <a:cxn ang="0">
                  <a:pos x="35" y="106"/>
                </a:cxn>
                <a:cxn ang="0">
                  <a:pos x="20" y="101"/>
                </a:cxn>
                <a:cxn ang="0">
                  <a:pos x="7" y="83"/>
                </a:cxn>
                <a:cxn ang="0">
                  <a:pos x="7" y="70"/>
                </a:cxn>
                <a:cxn ang="0">
                  <a:pos x="17" y="71"/>
                </a:cxn>
                <a:cxn ang="0">
                  <a:pos x="31" y="81"/>
                </a:cxn>
                <a:cxn ang="0">
                  <a:pos x="43" y="105"/>
                </a:cxn>
                <a:cxn ang="0">
                  <a:pos x="40" y="43"/>
                </a:cxn>
                <a:cxn ang="0">
                  <a:pos x="26" y="39"/>
                </a:cxn>
                <a:cxn ang="0">
                  <a:pos x="8" y="27"/>
                </a:cxn>
                <a:cxn ang="0">
                  <a:pos x="0" y="0"/>
                </a:cxn>
                <a:cxn ang="0">
                  <a:pos x="7" y="0"/>
                </a:cxn>
                <a:cxn ang="0">
                  <a:pos x="23" y="5"/>
                </a:cxn>
                <a:cxn ang="0">
                  <a:pos x="39" y="23"/>
                </a:cxn>
                <a:cxn ang="0">
                  <a:pos x="46" y="38"/>
                </a:cxn>
                <a:cxn ang="0">
                  <a:pos x="51" y="24"/>
                </a:cxn>
                <a:cxn ang="0">
                  <a:pos x="66" y="8"/>
                </a:cxn>
                <a:cxn ang="0">
                  <a:pos x="92" y="0"/>
                </a:cxn>
                <a:cxn ang="0">
                  <a:pos x="90" y="8"/>
                </a:cxn>
                <a:cxn ang="0">
                  <a:pos x="82" y="25"/>
                </a:cxn>
                <a:cxn ang="0">
                  <a:pos x="63" y="40"/>
                </a:cxn>
                <a:cxn ang="0">
                  <a:pos x="49" y="124"/>
                </a:cxn>
                <a:cxn ang="0">
                  <a:pos x="50" y="116"/>
                </a:cxn>
                <a:cxn ang="0">
                  <a:pos x="59" y="100"/>
                </a:cxn>
                <a:cxn ang="0">
                  <a:pos x="81" y="92"/>
                </a:cxn>
                <a:cxn ang="0">
                  <a:pos x="80" y="98"/>
                </a:cxn>
                <a:cxn ang="0">
                  <a:pos x="73" y="114"/>
                </a:cxn>
                <a:cxn ang="0">
                  <a:pos x="59" y="127"/>
                </a:cxn>
                <a:cxn ang="0">
                  <a:pos x="49" y="210"/>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7" name="Freeform 21"/>
            <p:cNvSpPr>
              <a:spLocks/>
            </p:cNvSpPr>
            <p:nvPr/>
          </p:nvSpPr>
          <p:spPr bwMode="gray">
            <a:xfrm>
              <a:off x="1567" y="302"/>
              <a:ext cx="128" cy="293"/>
            </a:xfrm>
            <a:custGeom>
              <a:avLst/>
              <a:gdLst/>
              <a:ahLst/>
              <a:cxnLst>
                <a:cxn ang="0">
                  <a:pos x="61" y="225"/>
                </a:cxn>
                <a:cxn ang="0">
                  <a:pos x="54" y="225"/>
                </a:cxn>
                <a:cxn ang="0">
                  <a:pos x="38" y="219"/>
                </a:cxn>
                <a:cxn ang="0">
                  <a:pos x="23" y="206"/>
                </a:cxn>
                <a:cxn ang="0">
                  <a:pos x="15" y="180"/>
                </a:cxn>
                <a:cxn ang="0">
                  <a:pos x="23" y="180"/>
                </a:cxn>
                <a:cxn ang="0">
                  <a:pos x="38" y="186"/>
                </a:cxn>
                <a:cxn ang="0">
                  <a:pos x="54" y="205"/>
                </a:cxn>
                <a:cxn ang="0">
                  <a:pos x="61" y="151"/>
                </a:cxn>
                <a:cxn ang="0">
                  <a:pos x="52" y="149"/>
                </a:cxn>
                <a:cxn ang="0">
                  <a:pos x="34" y="144"/>
                </a:cxn>
                <a:cxn ang="0">
                  <a:pos x="16" y="128"/>
                </a:cxn>
                <a:cxn ang="0">
                  <a:pos x="8" y="98"/>
                </a:cxn>
                <a:cxn ang="0">
                  <a:pos x="15" y="97"/>
                </a:cxn>
                <a:cxn ang="0">
                  <a:pos x="29" y="101"/>
                </a:cxn>
                <a:cxn ang="0">
                  <a:pos x="47" y="116"/>
                </a:cxn>
                <a:cxn ang="0">
                  <a:pos x="61" y="147"/>
                </a:cxn>
                <a:cxn ang="0">
                  <a:pos x="58" y="60"/>
                </a:cxn>
                <a:cxn ang="0">
                  <a:pos x="44" y="58"/>
                </a:cxn>
                <a:cxn ang="0">
                  <a:pos x="25" y="50"/>
                </a:cxn>
                <a:cxn ang="0">
                  <a:pos x="8" y="32"/>
                </a:cxn>
                <a:cxn ang="0">
                  <a:pos x="0" y="0"/>
                </a:cxn>
                <a:cxn ang="0">
                  <a:pos x="8" y="0"/>
                </a:cxn>
                <a:cxn ang="0">
                  <a:pos x="27" y="5"/>
                </a:cxn>
                <a:cxn ang="0">
                  <a:pos x="48" y="21"/>
                </a:cxn>
                <a:cxn ang="0">
                  <a:pos x="65" y="56"/>
                </a:cxn>
                <a:cxn ang="0">
                  <a:pos x="66" y="48"/>
                </a:cxn>
                <a:cxn ang="0">
                  <a:pos x="77" y="28"/>
                </a:cxn>
                <a:cxn ang="0">
                  <a:pos x="96" y="9"/>
                </a:cxn>
                <a:cxn ang="0">
                  <a:pos x="128" y="0"/>
                </a:cxn>
                <a:cxn ang="0">
                  <a:pos x="127" y="9"/>
                </a:cxn>
                <a:cxn ang="0">
                  <a:pos x="119" y="31"/>
                </a:cxn>
                <a:cxn ang="0">
                  <a:pos x="101" y="51"/>
                </a:cxn>
                <a:cxn ang="0">
                  <a:pos x="67" y="60"/>
                </a:cxn>
                <a:cxn ang="0">
                  <a:pos x="69" y="170"/>
                </a:cxn>
                <a:cxn ang="0">
                  <a:pos x="73" y="155"/>
                </a:cxn>
                <a:cxn ang="0">
                  <a:pos x="86" y="136"/>
                </a:cxn>
                <a:cxn ang="0">
                  <a:pos x="113" y="128"/>
                </a:cxn>
                <a:cxn ang="0">
                  <a:pos x="112" y="136"/>
                </a:cxn>
                <a:cxn ang="0">
                  <a:pos x="105" y="153"/>
                </a:cxn>
                <a:cxn ang="0">
                  <a:pos x="92" y="172"/>
                </a:cxn>
                <a:cxn ang="0">
                  <a:pos x="67" y="180"/>
                </a:cxn>
                <a:cxn ang="0">
                  <a:pos x="61" y="292"/>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8" name="Freeform 22"/>
            <p:cNvSpPr>
              <a:spLocks/>
            </p:cNvSpPr>
            <p:nvPr/>
          </p:nvSpPr>
          <p:spPr bwMode="gray">
            <a:xfrm>
              <a:off x="2599" y="339"/>
              <a:ext cx="68" cy="254"/>
            </a:xfrm>
            <a:custGeom>
              <a:avLst/>
              <a:gdLst/>
              <a:ahLst/>
              <a:cxnLst>
                <a:cxn ang="0">
                  <a:pos x="31" y="164"/>
                </a:cxn>
                <a:cxn ang="0">
                  <a:pos x="23" y="163"/>
                </a:cxn>
                <a:cxn ang="0">
                  <a:pos x="8" y="155"/>
                </a:cxn>
                <a:cxn ang="0">
                  <a:pos x="0" y="132"/>
                </a:cxn>
                <a:cxn ang="0">
                  <a:pos x="7" y="132"/>
                </a:cxn>
                <a:cxn ang="0">
                  <a:pos x="22" y="139"/>
                </a:cxn>
                <a:cxn ang="0">
                  <a:pos x="31" y="160"/>
                </a:cxn>
                <a:cxn ang="0">
                  <a:pos x="29" y="101"/>
                </a:cxn>
                <a:cxn ang="0">
                  <a:pos x="16" y="97"/>
                </a:cxn>
                <a:cxn ang="0">
                  <a:pos x="3" y="83"/>
                </a:cxn>
                <a:cxn ang="0">
                  <a:pos x="3" y="70"/>
                </a:cxn>
                <a:cxn ang="0">
                  <a:pos x="15" y="74"/>
                </a:cxn>
                <a:cxn ang="0">
                  <a:pos x="27" y="86"/>
                </a:cxn>
                <a:cxn ang="0">
                  <a:pos x="31" y="31"/>
                </a:cxn>
                <a:cxn ang="0">
                  <a:pos x="33" y="23"/>
                </a:cxn>
                <a:cxn ang="0">
                  <a:pos x="41" y="8"/>
                </a:cxn>
                <a:cxn ang="0">
                  <a:pos x="62" y="0"/>
                </a:cxn>
                <a:cxn ang="0">
                  <a:pos x="61" y="8"/>
                </a:cxn>
                <a:cxn ang="0">
                  <a:pos x="53" y="23"/>
                </a:cxn>
                <a:cxn ang="0">
                  <a:pos x="35" y="31"/>
                </a:cxn>
                <a:cxn ang="0">
                  <a:pos x="35" y="75"/>
                </a:cxn>
                <a:cxn ang="0">
                  <a:pos x="39" y="62"/>
                </a:cxn>
                <a:cxn ang="0">
                  <a:pos x="54" y="48"/>
                </a:cxn>
                <a:cxn ang="0">
                  <a:pos x="68" y="48"/>
                </a:cxn>
                <a:cxn ang="0">
                  <a:pos x="66" y="59"/>
                </a:cxn>
                <a:cxn ang="0">
                  <a:pos x="58" y="72"/>
                </a:cxn>
                <a:cxn ang="0">
                  <a:pos x="35" y="82"/>
                </a:cxn>
                <a:cxn ang="0">
                  <a:pos x="35" y="143"/>
                </a:cxn>
                <a:cxn ang="0">
                  <a:pos x="38" y="132"/>
                </a:cxn>
                <a:cxn ang="0">
                  <a:pos x="49" y="122"/>
                </a:cxn>
                <a:cxn ang="0">
                  <a:pos x="60" y="122"/>
                </a:cxn>
                <a:cxn ang="0">
                  <a:pos x="58" y="133"/>
                </a:cxn>
                <a:cxn ang="0">
                  <a:pos x="47" y="144"/>
                </a:cxn>
                <a:cxn ang="0">
                  <a:pos x="35" y="25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9" name="Freeform 23"/>
            <p:cNvSpPr>
              <a:spLocks/>
            </p:cNvSpPr>
            <p:nvPr/>
          </p:nvSpPr>
          <p:spPr bwMode="gray">
            <a:xfrm>
              <a:off x="1674" y="167"/>
              <a:ext cx="111" cy="425"/>
            </a:xfrm>
            <a:custGeom>
              <a:avLst/>
              <a:gdLst/>
              <a:ahLst/>
              <a:cxnLst>
                <a:cxn ang="0">
                  <a:pos x="52" y="272"/>
                </a:cxn>
                <a:cxn ang="0">
                  <a:pos x="44" y="270"/>
                </a:cxn>
                <a:cxn ang="0">
                  <a:pos x="26" y="265"/>
                </a:cxn>
                <a:cxn ang="0">
                  <a:pos x="8" y="249"/>
                </a:cxn>
                <a:cxn ang="0">
                  <a:pos x="0" y="219"/>
                </a:cxn>
                <a:cxn ang="0">
                  <a:pos x="8" y="219"/>
                </a:cxn>
                <a:cxn ang="0">
                  <a:pos x="25" y="223"/>
                </a:cxn>
                <a:cxn ang="0">
                  <a:pos x="41" y="235"/>
                </a:cxn>
                <a:cxn ang="0">
                  <a:pos x="52" y="265"/>
                </a:cxn>
                <a:cxn ang="0">
                  <a:pos x="50" y="168"/>
                </a:cxn>
                <a:cxn ang="0">
                  <a:pos x="35" y="165"/>
                </a:cxn>
                <a:cxn ang="0">
                  <a:pos x="17" y="156"/>
                </a:cxn>
                <a:cxn ang="0">
                  <a:pos x="3" y="134"/>
                </a:cxn>
                <a:cxn ang="0">
                  <a:pos x="3" y="116"/>
                </a:cxn>
                <a:cxn ang="0">
                  <a:pos x="19" y="120"/>
                </a:cxn>
                <a:cxn ang="0">
                  <a:pos x="39" y="133"/>
                </a:cxn>
                <a:cxn ang="0">
                  <a:pos x="52" y="161"/>
                </a:cxn>
                <a:cxn ang="0">
                  <a:pos x="53" y="50"/>
                </a:cxn>
                <a:cxn ang="0">
                  <a:pos x="54" y="36"/>
                </a:cxn>
                <a:cxn ang="0">
                  <a:pos x="65" y="17"/>
                </a:cxn>
                <a:cxn ang="0">
                  <a:pos x="87" y="3"/>
                </a:cxn>
                <a:cxn ang="0">
                  <a:pos x="103" y="3"/>
                </a:cxn>
                <a:cxn ang="0">
                  <a:pos x="99" y="21"/>
                </a:cxn>
                <a:cxn ang="0">
                  <a:pos x="84" y="42"/>
                </a:cxn>
                <a:cxn ang="0">
                  <a:pos x="58" y="52"/>
                </a:cxn>
                <a:cxn ang="0">
                  <a:pos x="58" y="127"/>
                </a:cxn>
                <a:cxn ang="0">
                  <a:pos x="61" y="112"/>
                </a:cxn>
                <a:cxn ang="0">
                  <a:pos x="72" y="94"/>
                </a:cxn>
                <a:cxn ang="0">
                  <a:pos x="93" y="80"/>
                </a:cxn>
                <a:cxn ang="0">
                  <a:pos x="111" y="80"/>
                </a:cxn>
                <a:cxn ang="0">
                  <a:pos x="111" y="91"/>
                </a:cxn>
                <a:cxn ang="0">
                  <a:pos x="107" y="108"/>
                </a:cxn>
                <a:cxn ang="0">
                  <a:pos x="91" y="126"/>
                </a:cxn>
                <a:cxn ang="0">
                  <a:pos x="58" y="135"/>
                </a:cxn>
                <a:cxn ang="0">
                  <a:pos x="58" y="236"/>
                </a:cxn>
                <a:cxn ang="0">
                  <a:pos x="61" y="223"/>
                </a:cxn>
                <a:cxn ang="0">
                  <a:pos x="73" y="208"/>
                </a:cxn>
                <a:cxn ang="0">
                  <a:pos x="97" y="200"/>
                </a:cxn>
                <a:cxn ang="0">
                  <a:pos x="99" y="207"/>
                </a:cxn>
                <a:cxn ang="0">
                  <a:pos x="97" y="220"/>
                </a:cxn>
                <a:cxn ang="0">
                  <a:pos x="87" y="235"/>
                </a:cxn>
                <a:cxn ang="0">
                  <a:pos x="58" y="245"/>
                </a:cxn>
                <a:cxn ang="0">
                  <a:pos x="52" y="42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0" name="Freeform 24"/>
            <p:cNvSpPr>
              <a:spLocks/>
            </p:cNvSpPr>
            <p:nvPr/>
          </p:nvSpPr>
          <p:spPr bwMode="gray">
            <a:xfrm>
              <a:off x="2065" y="367"/>
              <a:ext cx="100" cy="229"/>
            </a:xfrm>
            <a:custGeom>
              <a:avLst/>
              <a:gdLst/>
              <a:ahLst/>
              <a:cxnLst>
                <a:cxn ang="0">
                  <a:pos x="52" y="176"/>
                </a:cxn>
                <a:cxn ang="0">
                  <a:pos x="59" y="176"/>
                </a:cxn>
                <a:cxn ang="0">
                  <a:pos x="74" y="169"/>
                </a:cxn>
                <a:cxn ang="0">
                  <a:pos x="86" y="154"/>
                </a:cxn>
                <a:cxn ang="0">
                  <a:pos x="86" y="141"/>
                </a:cxn>
                <a:cxn ang="0">
                  <a:pos x="74" y="143"/>
                </a:cxn>
                <a:cxn ang="0">
                  <a:pos x="58" y="158"/>
                </a:cxn>
                <a:cxn ang="0">
                  <a:pos x="52" y="118"/>
                </a:cxn>
                <a:cxn ang="0">
                  <a:pos x="61" y="116"/>
                </a:cxn>
                <a:cxn ang="0">
                  <a:pos x="78" y="110"/>
                </a:cxn>
                <a:cxn ang="0">
                  <a:pos x="92" y="92"/>
                </a:cxn>
                <a:cxn ang="0">
                  <a:pos x="92" y="77"/>
                </a:cxn>
                <a:cxn ang="0">
                  <a:pos x="81" y="79"/>
                </a:cxn>
                <a:cxn ang="0">
                  <a:pos x="65" y="88"/>
                </a:cxn>
                <a:cxn ang="0">
                  <a:pos x="52" y="115"/>
                </a:cxn>
                <a:cxn ang="0">
                  <a:pos x="55" y="48"/>
                </a:cxn>
                <a:cxn ang="0">
                  <a:pos x="67" y="45"/>
                </a:cxn>
                <a:cxn ang="0">
                  <a:pos x="85" y="37"/>
                </a:cxn>
                <a:cxn ang="0">
                  <a:pos x="97" y="17"/>
                </a:cxn>
                <a:cxn ang="0">
                  <a:pos x="97" y="0"/>
                </a:cxn>
                <a:cxn ang="0">
                  <a:pos x="83" y="3"/>
                </a:cxn>
                <a:cxn ang="0">
                  <a:pos x="65" y="14"/>
                </a:cxn>
                <a:cxn ang="0">
                  <a:pos x="50" y="45"/>
                </a:cxn>
                <a:cxn ang="0">
                  <a:pos x="47" y="35"/>
                </a:cxn>
                <a:cxn ang="0">
                  <a:pos x="38" y="18"/>
                </a:cxn>
                <a:cxn ang="0">
                  <a:pos x="16" y="3"/>
                </a:cxn>
                <a:cxn ang="0">
                  <a:pos x="1" y="3"/>
                </a:cxn>
                <a:cxn ang="0">
                  <a:pos x="5" y="19"/>
                </a:cxn>
                <a:cxn ang="0">
                  <a:pos x="19" y="38"/>
                </a:cxn>
                <a:cxn ang="0">
                  <a:pos x="47" y="48"/>
                </a:cxn>
                <a:cxn ang="0">
                  <a:pos x="47" y="132"/>
                </a:cxn>
                <a:cxn ang="0">
                  <a:pos x="42" y="118"/>
                </a:cxn>
                <a:cxn ang="0">
                  <a:pos x="25" y="103"/>
                </a:cxn>
                <a:cxn ang="0">
                  <a:pos x="12" y="103"/>
                </a:cxn>
                <a:cxn ang="0">
                  <a:pos x="16" y="116"/>
                </a:cxn>
                <a:cxn ang="0">
                  <a:pos x="25" y="132"/>
                </a:cxn>
                <a:cxn ang="0">
                  <a:pos x="47" y="141"/>
                </a:cxn>
                <a:cxn ang="0">
                  <a:pos x="52" y="228"/>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1" name="Freeform 25"/>
            <p:cNvSpPr>
              <a:spLocks/>
            </p:cNvSpPr>
            <p:nvPr/>
          </p:nvSpPr>
          <p:spPr bwMode="gray">
            <a:xfrm>
              <a:off x="2921" y="367"/>
              <a:ext cx="100" cy="229"/>
            </a:xfrm>
            <a:custGeom>
              <a:avLst/>
              <a:gdLst/>
              <a:ahLst/>
              <a:cxnLst>
                <a:cxn ang="0">
                  <a:pos x="53" y="176"/>
                </a:cxn>
                <a:cxn ang="0">
                  <a:pos x="60" y="176"/>
                </a:cxn>
                <a:cxn ang="0">
                  <a:pos x="74" y="169"/>
                </a:cxn>
                <a:cxn ang="0">
                  <a:pos x="87" y="154"/>
                </a:cxn>
                <a:cxn ang="0">
                  <a:pos x="87" y="141"/>
                </a:cxn>
                <a:cxn ang="0">
                  <a:pos x="74" y="143"/>
                </a:cxn>
                <a:cxn ang="0">
                  <a:pos x="60" y="158"/>
                </a:cxn>
                <a:cxn ang="0">
                  <a:pos x="53" y="118"/>
                </a:cxn>
                <a:cxn ang="0">
                  <a:pos x="61" y="116"/>
                </a:cxn>
                <a:cxn ang="0">
                  <a:pos x="78" y="110"/>
                </a:cxn>
                <a:cxn ang="0">
                  <a:pos x="92" y="92"/>
                </a:cxn>
                <a:cxn ang="0">
                  <a:pos x="92" y="77"/>
                </a:cxn>
                <a:cxn ang="0">
                  <a:pos x="81" y="79"/>
                </a:cxn>
                <a:cxn ang="0">
                  <a:pos x="65" y="88"/>
                </a:cxn>
                <a:cxn ang="0">
                  <a:pos x="53" y="115"/>
                </a:cxn>
                <a:cxn ang="0">
                  <a:pos x="56" y="48"/>
                </a:cxn>
                <a:cxn ang="0">
                  <a:pos x="68" y="45"/>
                </a:cxn>
                <a:cxn ang="0">
                  <a:pos x="85" y="37"/>
                </a:cxn>
                <a:cxn ang="0">
                  <a:pos x="97" y="17"/>
                </a:cxn>
                <a:cxn ang="0">
                  <a:pos x="97" y="0"/>
                </a:cxn>
                <a:cxn ang="0">
                  <a:pos x="84" y="3"/>
                </a:cxn>
                <a:cxn ang="0">
                  <a:pos x="65" y="14"/>
                </a:cxn>
                <a:cxn ang="0">
                  <a:pos x="50" y="45"/>
                </a:cxn>
                <a:cxn ang="0">
                  <a:pos x="47" y="35"/>
                </a:cxn>
                <a:cxn ang="0">
                  <a:pos x="38" y="18"/>
                </a:cxn>
                <a:cxn ang="0">
                  <a:pos x="16" y="3"/>
                </a:cxn>
                <a:cxn ang="0">
                  <a:pos x="2" y="3"/>
                </a:cxn>
                <a:cxn ang="0">
                  <a:pos x="6" y="19"/>
                </a:cxn>
                <a:cxn ang="0">
                  <a:pos x="19" y="38"/>
                </a:cxn>
                <a:cxn ang="0">
                  <a:pos x="47" y="48"/>
                </a:cxn>
                <a:cxn ang="0">
                  <a:pos x="47" y="132"/>
                </a:cxn>
                <a:cxn ang="0">
                  <a:pos x="42" y="118"/>
                </a:cxn>
                <a:cxn ang="0">
                  <a:pos x="26" y="103"/>
                </a:cxn>
                <a:cxn ang="0">
                  <a:pos x="12" y="103"/>
                </a:cxn>
                <a:cxn ang="0">
                  <a:pos x="16" y="116"/>
                </a:cxn>
                <a:cxn ang="0">
                  <a:pos x="26" y="132"/>
                </a:cxn>
                <a:cxn ang="0">
                  <a:pos x="47" y="141"/>
                </a:cxn>
                <a:cxn ang="0">
                  <a:pos x="53" y="228"/>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2" name="Freeform 26"/>
            <p:cNvSpPr>
              <a:spLocks/>
            </p:cNvSpPr>
            <p:nvPr/>
          </p:nvSpPr>
          <p:spPr bwMode="gray">
            <a:xfrm>
              <a:off x="2273" y="187"/>
              <a:ext cx="175" cy="402"/>
            </a:xfrm>
            <a:custGeom>
              <a:avLst/>
              <a:gdLst/>
              <a:ahLst/>
              <a:cxnLst>
                <a:cxn ang="0">
                  <a:pos x="93" y="309"/>
                </a:cxn>
                <a:cxn ang="0">
                  <a:pos x="101" y="309"/>
                </a:cxn>
                <a:cxn ang="0">
                  <a:pos x="118" y="304"/>
                </a:cxn>
                <a:cxn ang="0">
                  <a:pos x="138" y="292"/>
                </a:cxn>
                <a:cxn ang="0">
                  <a:pos x="152" y="266"/>
                </a:cxn>
                <a:cxn ang="0">
                  <a:pos x="152" y="247"/>
                </a:cxn>
                <a:cxn ang="0">
                  <a:pos x="138" y="250"/>
                </a:cxn>
                <a:cxn ang="0">
                  <a:pos x="120" y="259"/>
                </a:cxn>
                <a:cxn ang="0">
                  <a:pos x="99" y="285"/>
                </a:cxn>
                <a:cxn ang="0">
                  <a:pos x="93" y="207"/>
                </a:cxn>
                <a:cxn ang="0">
                  <a:pos x="102" y="205"/>
                </a:cxn>
                <a:cxn ang="0">
                  <a:pos x="122" y="200"/>
                </a:cxn>
                <a:cxn ang="0">
                  <a:pos x="147" y="185"/>
                </a:cxn>
                <a:cxn ang="0">
                  <a:pos x="163" y="155"/>
                </a:cxn>
                <a:cxn ang="0">
                  <a:pos x="163" y="134"/>
                </a:cxn>
                <a:cxn ang="0">
                  <a:pos x="149" y="135"/>
                </a:cxn>
                <a:cxn ang="0">
                  <a:pos x="129" y="142"/>
                </a:cxn>
                <a:cxn ang="0">
                  <a:pos x="107" y="162"/>
                </a:cxn>
                <a:cxn ang="0">
                  <a:pos x="93" y="201"/>
                </a:cxn>
                <a:cxn ang="0">
                  <a:pos x="95" y="83"/>
                </a:cxn>
                <a:cxn ang="0">
                  <a:pos x="110" y="81"/>
                </a:cxn>
                <a:cxn ang="0">
                  <a:pos x="134" y="73"/>
                </a:cxn>
                <a:cxn ang="0">
                  <a:pos x="157" y="54"/>
                </a:cxn>
                <a:cxn ang="0">
                  <a:pos x="174" y="23"/>
                </a:cxn>
                <a:cxn ang="0">
                  <a:pos x="174" y="0"/>
                </a:cxn>
                <a:cxn ang="0">
                  <a:pos x="157" y="2"/>
                </a:cxn>
                <a:cxn ang="0">
                  <a:pos x="133" y="10"/>
                </a:cxn>
                <a:cxn ang="0">
                  <a:pos x="107" y="33"/>
                </a:cxn>
                <a:cxn ang="0">
                  <a:pos x="87" y="77"/>
                </a:cxn>
                <a:cxn ang="0">
                  <a:pos x="85" y="68"/>
                </a:cxn>
                <a:cxn ang="0">
                  <a:pos x="75" y="46"/>
                </a:cxn>
                <a:cxn ang="0">
                  <a:pos x="55" y="21"/>
                </a:cxn>
                <a:cxn ang="0">
                  <a:pos x="22" y="3"/>
                </a:cxn>
                <a:cxn ang="0">
                  <a:pos x="1" y="3"/>
                </a:cxn>
                <a:cxn ang="0">
                  <a:pos x="4" y="18"/>
                </a:cxn>
                <a:cxn ang="0">
                  <a:pos x="12" y="42"/>
                </a:cxn>
                <a:cxn ang="0">
                  <a:pos x="31" y="65"/>
                </a:cxn>
                <a:cxn ang="0">
                  <a:pos x="62" y="81"/>
                </a:cxn>
                <a:cxn ang="0">
                  <a:pos x="82" y="238"/>
                </a:cxn>
                <a:cxn ang="0">
                  <a:pos x="80" y="228"/>
                </a:cxn>
                <a:cxn ang="0">
                  <a:pos x="72" y="207"/>
                </a:cxn>
                <a:cxn ang="0">
                  <a:pos x="55" y="185"/>
                </a:cxn>
                <a:cxn ang="0">
                  <a:pos x="21" y="176"/>
                </a:cxn>
                <a:cxn ang="0">
                  <a:pos x="22" y="185"/>
                </a:cxn>
                <a:cxn ang="0">
                  <a:pos x="28" y="205"/>
                </a:cxn>
                <a:cxn ang="0">
                  <a:pos x="41" y="230"/>
                </a:cxn>
                <a:cxn ang="0">
                  <a:pos x="66" y="246"/>
                </a:cxn>
                <a:cxn ang="0">
                  <a:pos x="82" y="402"/>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3" name="Freeform 27"/>
            <p:cNvSpPr>
              <a:spLocks/>
            </p:cNvSpPr>
            <p:nvPr/>
          </p:nvSpPr>
          <p:spPr bwMode="gray">
            <a:xfrm>
              <a:off x="2161" y="223"/>
              <a:ext cx="97" cy="370"/>
            </a:xfrm>
            <a:custGeom>
              <a:avLst/>
              <a:gdLst/>
              <a:ahLst/>
              <a:cxnLst>
                <a:cxn ang="0">
                  <a:pos x="52" y="237"/>
                </a:cxn>
                <a:cxn ang="0">
                  <a:pos x="59" y="237"/>
                </a:cxn>
                <a:cxn ang="0">
                  <a:pos x="74" y="232"/>
                </a:cxn>
                <a:cxn ang="0">
                  <a:pos x="90" y="218"/>
                </a:cxn>
                <a:cxn ang="0">
                  <a:pos x="97" y="193"/>
                </a:cxn>
                <a:cxn ang="0">
                  <a:pos x="89" y="193"/>
                </a:cxn>
                <a:cxn ang="0">
                  <a:pos x="71" y="197"/>
                </a:cxn>
                <a:cxn ang="0">
                  <a:pos x="56" y="215"/>
                </a:cxn>
                <a:cxn ang="0">
                  <a:pos x="52" y="147"/>
                </a:cxn>
                <a:cxn ang="0">
                  <a:pos x="59" y="147"/>
                </a:cxn>
                <a:cxn ang="0">
                  <a:pos x="74" y="141"/>
                </a:cxn>
                <a:cxn ang="0">
                  <a:pos x="90" y="128"/>
                </a:cxn>
                <a:cxn ang="0">
                  <a:pos x="97" y="102"/>
                </a:cxn>
                <a:cxn ang="0">
                  <a:pos x="89" y="102"/>
                </a:cxn>
                <a:cxn ang="0">
                  <a:pos x="71" y="109"/>
                </a:cxn>
                <a:cxn ang="0">
                  <a:pos x="56" y="126"/>
                </a:cxn>
                <a:cxn ang="0">
                  <a:pos x="52" y="46"/>
                </a:cxn>
                <a:cxn ang="0">
                  <a:pos x="51" y="37"/>
                </a:cxn>
                <a:cxn ang="0">
                  <a:pos x="45" y="23"/>
                </a:cxn>
                <a:cxn ang="0">
                  <a:pos x="32" y="6"/>
                </a:cxn>
                <a:cxn ang="0">
                  <a:pos x="6" y="0"/>
                </a:cxn>
                <a:cxn ang="0">
                  <a:pos x="8" y="9"/>
                </a:cxn>
                <a:cxn ang="0">
                  <a:pos x="16" y="27"/>
                </a:cxn>
                <a:cxn ang="0">
                  <a:pos x="33" y="43"/>
                </a:cxn>
                <a:cxn ang="0">
                  <a:pos x="45" y="113"/>
                </a:cxn>
                <a:cxn ang="0">
                  <a:pos x="45" y="106"/>
                </a:cxn>
                <a:cxn ang="0">
                  <a:pos x="40" y="90"/>
                </a:cxn>
                <a:cxn ang="0">
                  <a:pos x="27" y="75"/>
                </a:cxn>
                <a:cxn ang="0">
                  <a:pos x="1" y="67"/>
                </a:cxn>
                <a:cxn ang="0">
                  <a:pos x="0" y="75"/>
                </a:cxn>
                <a:cxn ang="0">
                  <a:pos x="2" y="91"/>
                </a:cxn>
                <a:cxn ang="0">
                  <a:pos x="14" y="109"/>
                </a:cxn>
                <a:cxn ang="0">
                  <a:pos x="45" y="118"/>
                </a:cxn>
                <a:cxn ang="0">
                  <a:pos x="45" y="207"/>
                </a:cxn>
                <a:cxn ang="0">
                  <a:pos x="43" y="195"/>
                </a:cxn>
                <a:cxn ang="0">
                  <a:pos x="33" y="182"/>
                </a:cxn>
                <a:cxn ang="0">
                  <a:pos x="12" y="175"/>
                </a:cxn>
                <a:cxn ang="0">
                  <a:pos x="10" y="182"/>
                </a:cxn>
                <a:cxn ang="0">
                  <a:pos x="13" y="197"/>
                </a:cxn>
                <a:cxn ang="0">
                  <a:pos x="29" y="211"/>
                </a:cxn>
                <a:cxn ang="0">
                  <a:pos x="45" y="373"/>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24" name="Freeform 28"/>
            <p:cNvSpPr>
              <a:spLocks/>
            </p:cNvSpPr>
            <p:nvPr/>
          </p:nvSpPr>
          <p:spPr bwMode="gray">
            <a:xfrm>
              <a:off x="2708" y="223"/>
              <a:ext cx="97" cy="370"/>
            </a:xfrm>
            <a:custGeom>
              <a:avLst/>
              <a:gdLst/>
              <a:ahLst/>
              <a:cxnLst>
                <a:cxn ang="0">
                  <a:pos x="51" y="237"/>
                </a:cxn>
                <a:cxn ang="0">
                  <a:pos x="60" y="237"/>
                </a:cxn>
                <a:cxn ang="0">
                  <a:pos x="74" y="232"/>
                </a:cxn>
                <a:cxn ang="0">
                  <a:pos x="91" y="218"/>
                </a:cxn>
                <a:cxn ang="0">
                  <a:pos x="97" y="193"/>
                </a:cxn>
                <a:cxn ang="0">
                  <a:pos x="89" y="193"/>
                </a:cxn>
                <a:cxn ang="0">
                  <a:pos x="72" y="197"/>
                </a:cxn>
                <a:cxn ang="0">
                  <a:pos x="55" y="215"/>
                </a:cxn>
                <a:cxn ang="0">
                  <a:pos x="51" y="147"/>
                </a:cxn>
                <a:cxn ang="0">
                  <a:pos x="60" y="147"/>
                </a:cxn>
                <a:cxn ang="0">
                  <a:pos x="74" y="141"/>
                </a:cxn>
                <a:cxn ang="0">
                  <a:pos x="91" y="128"/>
                </a:cxn>
                <a:cxn ang="0">
                  <a:pos x="97" y="102"/>
                </a:cxn>
                <a:cxn ang="0">
                  <a:pos x="89" y="102"/>
                </a:cxn>
                <a:cxn ang="0">
                  <a:pos x="72" y="109"/>
                </a:cxn>
                <a:cxn ang="0">
                  <a:pos x="55" y="126"/>
                </a:cxn>
                <a:cxn ang="0">
                  <a:pos x="51" y="46"/>
                </a:cxn>
                <a:cxn ang="0">
                  <a:pos x="51" y="37"/>
                </a:cxn>
                <a:cxn ang="0">
                  <a:pos x="46" y="23"/>
                </a:cxn>
                <a:cxn ang="0">
                  <a:pos x="33" y="6"/>
                </a:cxn>
                <a:cxn ang="0">
                  <a:pos x="7" y="0"/>
                </a:cxn>
                <a:cxn ang="0">
                  <a:pos x="8" y="9"/>
                </a:cxn>
                <a:cxn ang="0">
                  <a:pos x="16" y="27"/>
                </a:cxn>
                <a:cxn ang="0">
                  <a:pos x="34" y="43"/>
                </a:cxn>
                <a:cxn ang="0">
                  <a:pos x="46" y="113"/>
                </a:cxn>
                <a:cxn ang="0">
                  <a:pos x="46" y="106"/>
                </a:cxn>
                <a:cxn ang="0">
                  <a:pos x="41" y="90"/>
                </a:cxn>
                <a:cxn ang="0">
                  <a:pos x="27" y="75"/>
                </a:cxn>
                <a:cxn ang="0">
                  <a:pos x="0" y="67"/>
                </a:cxn>
                <a:cxn ang="0">
                  <a:pos x="0" y="75"/>
                </a:cxn>
                <a:cxn ang="0">
                  <a:pos x="3" y="91"/>
                </a:cxn>
                <a:cxn ang="0">
                  <a:pos x="15" y="109"/>
                </a:cxn>
                <a:cxn ang="0">
                  <a:pos x="46" y="118"/>
                </a:cxn>
                <a:cxn ang="0">
                  <a:pos x="46" y="207"/>
                </a:cxn>
                <a:cxn ang="0">
                  <a:pos x="43" y="195"/>
                </a:cxn>
                <a:cxn ang="0">
                  <a:pos x="34" y="182"/>
                </a:cxn>
                <a:cxn ang="0">
                  <a:pos x="12" y="175"/>
                </a:cxn>
                <a:cxn ang="0">
                  <a:pos x="11" y="182"/>
                </a:cxn>
                <a:cxn ang="0">
                  <a:pos x="14" y="197"/>
                </a:cxn>
                <a:cxn ang="0">
                  <a:pos x="30" y="211"/>
                </a:cxn>
                <a:cxn ang="0">
                  <a:pos x="46" y="373"/>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grpSp>
      <p:sp>
        <p:nvSpPr>
          <p:cNvPr id="25" name="Freeform 29" descr="Dark upward diagonal"/>
          <p:cNvSpPr>
            <a:spLocks/>
          </p:cNvSpPr>
          <p:nvPr/>
        </p:nvSpPr>
        <p:spPr bwMode="gray">
          <a:xfrm>
            <a:off x="85725" y="76200"/>
            <a:ext cx="8977313" cy="381000"/>
          </a:xfrm>
          <a:custGeom>
            <a:avLst/>
            <a:gdLst/>
            <a:ahLst/>
            <a:cxnLst>
              <a:cxn ang="0">
                <a:pos x="0" y="1"/>
              </a:cxn>
              <a:cxn ang="0">
                <a:pos x="5546" y="0"/>
              </a:cxn>
              <a:cxn ang="0">
                <a:pos x="5655" y="84"/>
              </a:cxn>
              <a:cxn ang="0">
                <a:pos x="5649" y="315"/>
              </a:cxn>
              <a:cxn ang="0">
                <a:pos x="1" y="314"/>
              </a:cxn>
              <a:cxn ang="0">
                <a:pos x="0" y="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pattFill prst="dkUpDiag">
            <a:fgClr>
              <a:schemeClr val="bg1">
                <a:alpha val="77000"/>
              </a:schemeClr>
            </a:fgClr>
            <a:bgClr>
              <a:schemeClr val="tx1">
                <a:alpha val="77000"/>
              </a:schemeClr>
            </a:bgClr>
          </a:pattFill>
          <a:ln w="9525">
            <a:noFill/>
            <a:round/>
            <a:headEnd/>
            <a:tailEnd/>
          </a:ln>
          <a:effectLst/>
        </p:spPr>
        <p:txBody>
          <a:bodyPr/>
          <a:lstStyle/>
          <a:p>
            <a:pPr>
              <a:defRPr/>
            </a:pPr>
            <a:endParaRPr lang="zh-CN" altLang="en-US"/>
          </a:p>
        </p:txBody>
      </p:sp>
      <p:sp>
        <p:nvSpPr>
          <p:cNvPr id="26" name="Rectangle 30"/>
          <p:cNvSpPr>
            <a:spLocks noChangeArrowheads="1"/>
          </p:cNvSpPr>
          <p:nvPr/>
        </p:nvSpPr>
        <p:spPr bwMode="gray">
          <a:xfrm>
            <a:off x="114300" y="6610350"/>
            <a:ext cx="8931275" cy="163513"/>
          </a:xfrm>
          <a:prstGeom prst="rect">
            <a:avLst/>
          </a:prstGeom>
          <a:solidFill>
            <a:schemeClr val="accent1"/>
          </a:solidFill>
          <a:ln w="9525">
            <a:noFill/>
            <a:miter lim="800000"/>
            <a:headEnd/>
            <a:tailEnd/>
          </a:ln>
          <a:effectLst/>
        </p:spPr>
        <p:txBody>
          <a:bodyPr wrap="none" anchor="ctr"/>
          <a:lstStyle/>
          <a:p>
            <a:pPr>
              <a:defRPr/>
            </a:pPr>
            <a:endParaRPr lang="zh-CN" altLang="en-US"/>
          </a:p>
        </p:txBody>
      </p:sp>
      <p:grpSp>
        <p:nvGrpSpPr>
          <p:cNvPr id="27" name="Group 31"/>
          <p:cNvGrpSpPr>
            <a:grpSpLocks/>
          </p:cNvGrpSpPr>
          <p:nvPr/>
        </p:nvGrpSpPr>
        <p:grpSpPr bwMode="auto">
          <a:xfrm>
            <a:off x="85725" y="457200"/>
            <a:ext cx="8982075" cy="1131888"/>
            <a:chOff x="54" y="538"/>
            <a:chExt cx="5658" cy="713"/>
          </a:xfrm>
        </p:grpSpPr>
        <p:sp>
          <p:nvSpPr>
            <p:cNvPr id="28" name="Freeform 32"/>
            <p:cNvSpPr>
              <a:spLocks/>
            </p:cNvSpPr>
            <p:nvPr userDrawn="1"/>
          </p:nvSpPr>
          <p:spPr bwMode="gray">
            <a:xfrm>
              <a:off x="54" y="736"/>
              <a:ext cx="5658" cy="515"/>
            </a:xfrm>
            <a:custGeom>
              <a:avLst/>
              <a:gdLst/>
              <a:ahLst/>
              <a:cxnLst>
                <a:cxn ang="0">
                  <a:pos x="0" y="0"/>
                </a:cxn>
                <a:cxn ang="0">
                  <a:pos x="5446" y="0"/>
                </a:cxn>
                <a:cxn ang="0">
                  <a:pos x="5446" y="312"/>
                </a:cxn>
                <a:cxn ang="0">
                  <a:pos x="5446" y="451"/>
                </a:cxn>
                <a:cxn ang="0">
                  <a:pos x="1512" y="443"/>
                </a:cxn>
                <a:cxn ang="0">
                  <a:pos x="1288" y="584"/>
                </a:cxn>
                <a:cxn ang="0">
                  <a:pos x="0" y="590"/>
                </a:cxn>
                <a:cxn ang="0">
                  <a:pos x="0" y="0"/>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w="9525">
              <a:noFill/>
              <a:round/>
              <a:headEnd/>
              <a:tailEnd/>
            </a:ln>
            <a:effectLst/>
          </p:spPr>
          <p:txBody>
            <a:bodyPr/>
            <a:lstStyle/>
            <a:p>
              <a:pPr>
                <a:defRPr/>
              </a:pPr>
              <a:endParaRPr lang="zh-CN" altLang="en-US"/>
            </a:p>
          </p:txBody>
        </p:sp>
        <p:sp>
          <p:nvSpPr>
            <p:cNvPr id="29" name="Freeform 33"/>
            <p:cNvSpPr>
              <a:spLocks/>
            </p:cNvSpPr>
            <p:nvPr userDrawn="1"/>
          </p:nvSpPr>
          <p:spPr bwMode="gray">
            <a:xfrm>
              <a:off x="54" y="538"/>
              <a:ext cx="5658" cy="655"/>
            </a:xfrm>
            <a:custGeom>
              <a:avLst/>
              <a:gdLst/>
              <a:ahLst/>
              <a:cxnLst>
                <a:cxn ang="0">
                  <a:pos x="1" y="0"/>
                </a:cxn>
                <a:cxn ang="0">
                  <a:pos x="5657" y="0"/>
                </a:cxn>
                <a:cxn ang="0">
                  <a:pos x="5658" y="534"/>
                </a:cxn>
                <a:cxn ang="0">
                  <a:pos x="1553" y="528"/>
                </a:cxn>
                <a:cxn ang="0">
                  <a:pos x="1317" y="651"/>
                </a:cxn>
                <a:cxn ang="0">
                  <a:pos x="0" y="655"/>
                </a:cxn>
                <a:cxn ang="0">
                  <a:pos x="1" y="0"/>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w="9525">
              <a:noFill/>
              <a:round/>
              <a:headEnd/>
              <a:tailEnd/>
            </a:ln>
            <a:effectLst/>
          </p:spPr>
          <p:txBody>
            <a:bodyPr/>
            <a:lstStyle/>
            <a:p>
              <a:pPr>
                <a:defRPr/>
              </a:pPr>
              <a:endParaRPr lang="zh-CN" altLang="en-US"/>
            </a:p>
          </p:txBody>
        </p:sp>
        <p:sp>
          <p:nvSpPr>
            <p:cNvPr id="30" name="Freeform 34"/>
            <p:cNvSpPr>
              <a:spLocks/>
            </p:cNvSpPr>
            <p:nvPr userDrawn="1"/>
          </p:nvSpPr>
          <p:spPr bwMode="gray">
            <a:xfrm>
              <a:off x="54" y="1062"/>
              <a:ext cx="1496" cy="98"/>
            </a:xfrm>
            <a:custGeom>
              <a:avLst/>
              <a:gdLst/>
              <a:ahLst/>
              <a:cxnLst>
                <a:cxn ang="0">
                  <a:pos x="1440" y="1"/>
                </a:cxn>
                <a:cxn ang="0">
                  <a:pos x="1261" y="112"/>
                </a:cxn>
                <a:cxn ang="0">
                  <a:pos x="0" y="110"/>
                </a:cxn>
                <a:cxn ang="0">
                  <a:pos x="0" y="49"/>
                </a:cxn>
                <a:cxn ang="0">
                  <a:pos x="1069" y="50"/>
                </a:cxn>
                <a:cxn ang="0">
                  <a:pos x="1142" y="0"/>
                </a:cxn>
                <a:cxn ang="0">
                  <a:pos x="1440" y="1"/>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30000"/>
              </a:srgbClr>
            </a:solidFill>
            <a:ln w="9525">
              <a:noFill/>
              <a:round/>
              <a:headEnd/>
              <a:tailEnd/>
            </a:ln>
            <a:effectLst/>
          </p:spPr>
          <p:txBody>
            <a:bodyPr/>
            <a:lstStyle/>
            <a:p>
              <a:pPr>
                <a:defRPr/>
              </a:pPr>
              <a:endParaRPr lang="zh-CN" altLang="en-US"/>
            </a:p>
          </p:txBody>
        </p:sp>
      </p:grpSp>
      <p:sp>
        <p:nvSpPr>
          <p:cNvPr id="31" name="Rectangle 35"/>
          <p:cNvSpPr>
            <a:spLocks noChangeArrowheads="1"/>
          </p:cNvSpPr>
          <p:nvPr/>
        </p:nvSpPr>
        <p:spPr bwMode="gray">
          <a:xfrm>
            <a:off x="85725" y="609600"/>
            <a:ext cx="8982075" cy="185738"/>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32" name="TextBox 43"/>
          <p:cNvSpPr txBox="1"/>
          <p:nvPr userDrawn="1"/>
        </p:nvSpPr>
        <p:spPr>
          <a:xfrm>
            <a:off x="0" y="765175"/>
            <a:ext cx="4995863" cy="584200"/>
          </a:xfrm>
          <a:prstGeom prst="rect">
            <a:avLst/>
          </a:prstGeom>
          <a:noFill/>
        </p:spPr>
        <p:txBody>
          <a:bodyPr>
            <a:spAutoFit/>
          </a:bodyPr>
          <a:lstStyle/>
          <a:p>
            <a:pPr algn="ctr">
              <a:defRPr/>
            </a:pPr>
            <a:endParaRPr lang="zh-CN" altLang="en-US" sz="3200" dirty="0">
              <a:solidFill>
                <a:srgbClr val="FFFF00"/>
              </a:solidFill>
              <a:latin typeface="华文行楷" pitchFamily="2" charset="-122"/>
              <a:ea typeface="华文行楷" pitchFamily="2" charset="-122"/>
            </a:endParaRPr>
          </a:p>
        </p:txBody>
      </p:sp>
      <p:pic>
        <p:nvPicPr>
          <p:cNvPr id="33" name="图片 42" descr="DSC05377.JPG"/>
          <p:cNvPicPr>
            <a:picLocks noChangeAspect="1"/>
          </p:cNvPicPr>
          <p:nvPr userDrawn="1"/>
        </p:nvPicPr>
        <p:blipFill>
          <a:blip r:embed="rId2" cstate="print"/>
          <a:stretch>
            <a:fillRect/>
          </a:stretch>
        </p:blipFill>
        <p:spPr>
          <a:xfrm>
            <a:off x="251520" y="1628800"/>
            <a:ext cx="3240360" cy="2232248"/>
          </a:xfrm>
          <a:prstGeom prst="rect">
            <a:avLst/>
          </a:prstGeom>
          <a:ln>
            <a:noFill/>
          </a:ln>
          <a:effectLst>
            <a:softEdge rad="112500"/>
          </a:effectLst>
        </p:spPr>
      </p:pic>
      <p:pic>
        <p:nvPicPr>
          <p:cNvPr id="34" name="图片 45" descr="2012-07-15_17-52-37_702.jpg"/>
          <p:cNvPicPr>
            <a:picLocks noChangeAspect="1"/>
          </p:cNvPicPr>
          <p:nvPr userDrawn="1"/>
        </p:nvPicPr>
        <p:blipFill>
          <a:blip r:embed="rId3" cstate="print"/>
          <a:stretch>
            <a:fillRect/>
          </a:stretch>
        </p:blipFill>
        <p:spPr>
          <a:xfrm>
            <a:off x="2915816" y="4437112"/>
            <a:ext cx="3024336" cy="17281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5" name="图片 40" descr="DSC03842.JPG"/>
          <p:cNvPicPr>
            <a:picLocks noChangeAspect="1"/>
          </p:cNvPicPr>
          <p:nvPr userDrawn="1"/>
        </p:nvPicPr>
        <p:blipFill>
          <a:blip r:embed="rId4" cstate="print"/>
          <a:stretch>
            <a:fillRect/>
          </a:stretch>
        </p:blipFill>
        <p:spPr>
          <a:xfrm>
            <a:off x="6300192" y="4293096"/>
            <a:ext cx="2520280" cy="16561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6" name="图片 41" descr="DSC05353.JPG"/>
          <p:cNvPicPr>
            <a:picLocks noChangeAspect="1"/>
          </p:cNvPicPr>
          <p:nvPr userDrawn="1"/>
        </p:nvPicPr>
        <p:blipFill>
          <a:blip r:embed="rId5"/>
          <a:stretch>
            <a:fillRect/>
          </a:stretch>
        </p:blipFill>
        <p:spPr>
          <a:xfrm>
            <a:off x="323850" y="4076700"/>
            <a:ext cx="2447925" cy="1944688"/>
          </a:xfrm>
          <a:prstGeom prst="rect">
            <a:avLst/>
          </a:prstGeom>
          <a:ln>
            <a:noFill/>
          </a:ln>
          <a:effectLst>
            <a:outerShdw blurRad="292100" dist="139700" dir="2700000" algn="tl" rotWithShape="0">
              <a:srgbClr val="333333">
                <a:alpha val="65000"/>
              </a:srgbClr>
            </a:outerShdw>
          </a:effectLst>
        </p:spPr>
      </p:pic>
      <p:sp>
        <p:nvSpPr>
          <p:cNvPr id="142376" name="Rectangle 40"/>
          <p:cNvSpPr>
            <a:spLocks noGrp="1" noChangeArrowheads="1"/>
          </p:cNvSpPr>
          <p:nvPr>
            <p:ph type="subTitle" idx="1"/>
          </p:nvPr>
        </p:nvSpPr>
        <p:spPr>
          <a:xfrm>
            <a:off x="4114800" y="6196013"/>
            <a:ext cx="4811713" cy="403225"/>
          </a:xfrm>
        </p:spPr>
        <p:txBody>
          <a:bodyPr/>
          <a:lstStyle>
            <a:lvl1pPr marL="0" indent="0" algn="r">
              <a:buFontTx/>
              <a:buNone/>
              <a:defRPr sz="1000" i="1">
                <a:solidFill>
                  <a:srgbClr val="FFFFFF"/>
                </a:solidFill>
                <a:latin typeface="Times New Roman" pitchFamily="18" charset="0"/>
              </a:defRPr>
            </a:lvl1pPr>
          </a:lstStyle>
          <a:p>
            <a:r>
              <a:rPr lang="zh-CN" altLang="en-US"/>
              <a:t>单击此处编辑母版副标题样式</a:t>
            </a:r>
          </a:p>
        </p:txBody>
      </p:sp>
      <p:sp>
        <p:nvSpPr>
          <p:cNvPr id="142385" name="Rectangle 49"/>
          <p:cNvSpPr>
            <a:spLocks noGrp="1" noChangeArrowheads="1"/>
          </p:cNvSpPr>
          <p:nvPr>
            <p:ph type="ctrTitle"/>
          </p:nvPr>
        </p:nvSpPr>
        <p:spPr>
          <a:xfrm>
            <a:off x="3124200" y="1628800"/>
            <a:ext cx="6019800" cy="1470025"/>
          </a:xfrm>
        </p:spPr>
        <p:txBody>
          <a:bodyPr/>
          <a:lstStyle>
            <a:lvl1pPr algn="ctr">
              <a:defRPr sz="4400">
                <a:solidFill>
                  <a:srgbClr val="000000"/>
                </a:solidFill>
              </a:defRPr>
            </a:lvl1pPr>
          </a:lstStyle>
          <a:p>
            <a:r>
              <a:rPr lang="zh-CN" altLang="en-US" dirty="0"/>
              <a:t>单击此处编辑母版标题样式</a:t>
            </a:r>
          </a:p>
        </p:txBody>
      </p:sp>
      <p:sp>
        <p:nvSpPr>
          <p:cNvPr id="37" name="Rectangle 41"/>
          <p:cNvSpPr>
            <a:spLocks noGrp="1" noChangeArrowheads="1"/>
          </p:cNvSpPr>
          <p:nvPr>
            <p:ph type="dt" sz="half" idx="10"/>
          </p:nvPr>
        </p:nvSpPr>
        <p:spPr>
          <a:xfrm>
            <a:off x="231775" y="6445250"/>
            <a:ext cx="2205038" cy="317500"/>
          </a:xfrm>
        </p:spPr>
        <p:txBody>
          <a:bodyPr/>
          <a:lstStyle>
            <a:lvl1pPr>
              <a:defRPr/>
            </a:lvl1pPr>
          </a:lstStyle>
          <a:p>
            <a:pPr>
              <a:defRPr/>
            </a:pPr>
            <a:endParaRPr lang="en-US" altLang="zh-CN"/>
          </a:p>
        </p:txBody>
      </p:sp>
      <p:sp>
        <p:nvSpPr>
          <p:cNvPr id="38" name="Rectangle 42"/>
          <p:cNvSpPr>
            <a:spLocks noGrp="1" noChangeArrowheads="1"/>
          </p:cNvSpPr>
          <p:nvPr>
            <p:ph type="ftr" sz="quarter" idx="11"/>
          </p:nvPr>
        </p:nvSpPr>
        <p:spPr>
          <a:xfrm>
            <a:off x="2574925" y="6445250"/>
            <a:ext cx="2990850" cy="317500"/>
          </a:xfrm>
        </p:spPr>
        <p:txBody>
          <a:bodyPr/>
          <a:lstStyle>
            <a:lvl1pPr>
              <a:defRPr/>
            </a:lvl1pPr>
          </a:lstStyle>
          <a:p>
            <a:pPr>
              <a:defRPr/>
            </a:pPr>
            <a:endParaRPr lang="en-US" altLang="zh-CN"/>
          </a:p>
        </p:txBody>
      </p:sp>
      <p:sp>
        <p:nvSpPr>
          <p:cNvPr id="39" name="Rectangle 43"/>
          <p:cNvSpPr>
            <a:spLocks noGrp="1" noChangeArrowheads="1"/>
          </p:cNvSpPr>
          <p:nvPr>
            <p:ph type="sldNum" sz="quarter" idx="12"/>
          </p:nvPr>
        </p:nvSpPr>
        <p:spPr>
          <a:xfrm>
            <a:off x="5700713" y="6445250"/>
            <a:ext cx="2205037" cy="317500"/>
          </a:xfrm>
        </p:spPr>
        <p:txBody>
          <a:bodyPr/>
          <a:lstStyle>
            <a:lvl1pPr>
              <a:defRPr/>
            </a:lvl1pPr>
          </a:lstStyle>
          <a:p>
            <a:pPr>
              <a:defRPr/>
            </a:pPr>
            <a:fld id="{EFDD8B6A-2165-4465-9D76-6DC3C34CD9DD}" type="slidenum">
              <a:rPr lang="en-US" altLang="zh-CN"/>
              <a:pPr>
                <a:defRPr/>
              </a:pPr>
              <a:t>‹#›</a:t>
            </a:fld>
            <a:endParaRPr lang="en-US" altLang="zh-CN"/>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ppt_x</p:attrName>
                                        </p:attrNameLst>
                                      </p:cBhvr>
                                      <p:tavLst>
                                        <p:tav tm="0">
                                          <p:val>
                                            <p:strVal val="#ppt_x-.2"/>
                                          </p:val>
                                        </p:tav>
                                        <p:tav tm="100000">
                                          <p:val>
                                            <p:strVal val="#ppt_x"/>
                                          </p:val>
                                        </p:tav>
                                      </p:tavLst>
                                    </p:anim>
                                    <p:anim calcmode="lin" valueType="num">
                                      <p:cBhvr>
                                        <p:cTn id="8"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right)">
                                      <p:cBhvr>
                                        <p:cTn id="13" dur="500"/>
                                        <p:tgtEl>
                                          <p:spTgt spid="31"/>
                                        </p:tgtEl>
                                      </p:cBhvr>
                                    </p:animEffect>
                                  </p:childTnLst>
                                </p:cTn>
                              </p:par>
                              <p:par>
                                <p:cTn id="14" presetID="22" presetClass="entr" presetSubtype="8"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500"/>
                                        <p:tgtEl>
                                          <p:spTgt spid="2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par>
                                <p:cTn id="20" presetID="22" presetClass="entr" presetSubtype="2"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nodePh="1">
                                  <p:stCondLst>
                                    <p:cond delay="0"/>
                                  </p:stCondLst>
                                  <p:endCondLst>
                                    <p:cond evt="begin" delay="0">
                                      <p:tn val="29"/>
                                    </p:cond>
                                  </p:endCondLst>
                                  <p:childTnLst>
                                    <p:set>
                                      <p:cBhvr>
                                        <p:cTn id="30" dur="1" fill="hold">
                                          <p:stCondLst>
                                            <p:cond delay="0"/>
                                          </p:stCondLst>
                                        </p:cTn>
                                        <p:tgtEl>
                                          <p:spTgt spid="32"/>
                                        </p:tgtEl>
                                        <p:attrNameLst>
                                          <p:attrName>style.visibility</p:attrName>
                                        </p:attrNameLst>
                                      </p:cBhvr>
                                      <p:to>
                                        <p:strVal val="visible"/>
                                      </p:to>
                                    </p:set>
                                    <p:anim calcmode="lin" valueType="num">
                                      <p:cBhvr>
                                        <p:cTn id="31" dur="1000" fill="hold"/>
                                        <p:tgtEl>
                                          <p:spTgt spid="32"/>
                                        </p:tgtEl>
                                        <p:attrNameLst>
                                          <p:attrName>ppt_w</p:attrName>
                                        </p:attrNameLst>
                                      </p:cBhvr>
                                      <p:tavLst>
                                        <p:tav tm="0">
                                          <p:val>
                                            <p:strVal val="#ppt_w*0.70"/>
                                          </p:val>
                                        </p:tav>
                                        <p:tav tm="100000">
                                          <p:val>
                                            <p:strVal val="#ppt_w"/>
                                          </p:val>
                                        </p:tav>
                                      </p:tavLst>
                                    </p:anim>
                                    <p:anim calcmode="lin" valueType="num">
                                      <p:cBhvr>
                                        <p:cTn id="32" dur="1000" fill="hold"/>
                                        <p:tgtEl>
                                          <p:spTgt spid="32"/>
                                        </p:tgtEl>
                                        <p:attrNameLst>
                                          <p:attrName>ppt_h</p:attrName>
                                        </p:attrNameLst>
                                      </p:cBhvr>
                                      <p:tavLst>
                                        <p:tav tm="0">
                                          <p:val>
                                            <p:strVal val="#ppt_h"/>
                                          </p:val>
                                        </p:tav>
                                        <p:tav tm="100000">
                                          <p:val>
                                            <p:strVal val="#ppt_h"/>
                                          </p:val>
                                        </p:tav>
                                      </p:tavLst>
                                    </p:anim>
                                    <p:animEffect transition="in" filter="fade">
                                      <p:cBhvr>
                                        <p:cTn id="3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31" grpId="0" animBg="1"/>
      <p:bldP spid="3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AABE2933-F169-445E-B424-0D6CDA3D62A4}" type="slidenum">
              <a:rPr lang="en-US" altLang="zh-CN"/>
              <a:pPr>
                <a:defRPr/>
              </a:pPr>
              <a:t>‹#›</a:t>
            </a:fld>
            <a:endParaRPr lang="en-US" altLang="zh-CN"/>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38125"/>
            <a:ext cx="2057400" cy="59340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38125"/>
            <a:ext cx="6019800" cy="59340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5A905529-2B4C-47C8-8E3E-EEBD547563A3}" type="slidenum">
              <a:rPr lang="en-US" altLang="zh-CN"/>
              <a:pPr>
                <a:defRPr/>
              </a:pPr>
              <a:t>‹#›</a:t>
            </a:fld>
            <a:endParaRPr lang="en-US" altLang="zh-CN"/>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30"/>
          <p:cNvSpPr>
            <a:spLocks noGrp="1" noChangeArrowheads="1"/>
          </p:cNvSpPr>
          <p:nvPr>
            <p:ph type="sldNum" sz="quarter" idx="12"/>
          </p:nvPr>
        </p:nvSpPr>
        <p:spPr>
          <a:ln/>
        </p:spPr>
        <p:txBody>
          <a:bodyPr/>
          <a:lstStyle>
            <a:lvl1pPr>
              <a:defRPr/>
            </a:lvl1pPr>
          </a:lstStyle>
          <a:p>
            <a:pPr>
              <a:defRPr/>
            </a:pPr>
            <a:fld id="{AED71155-89F7-4449-A2EC-3B977D7A730E}" type="slidenum">
              <a:rPr lang="en-US" altLang="zh-CN"/>
              <a:pPr>
                <a:defRPr/>
              </a:pPr>
              <a:t>‹#›</a:t>
            </a:fld>
            <a:endParaRPr lang="en-US" altLang="zh-CN"/>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30"/>
          <p:cNvSpPr>
            <a:spLocks noGrp="1" noChangeArrowheads="1"/>
          </p:cNvSpPr>
          <p:nvPr>
            <p:ph type="sldNum" sz="quarter" idx="12"/>
          </p:nvPr>
        </p:nvSpPr>
        <p:spPr>
          <a:ln/>
        </p:spPr>
        <p:txBody>
          <a:bodyPr/>
          <a:lstStyle>
            <a:lvl1pPr>
              <a:defRPr/>
            </a:lvl1pPr>
          </a:lstStyle>
          <a:p>
            <a:pPr>
              <a:defRPr/>
            </a:pPr>
            <a:fld id="{EC9B401A-0C75-4D37-89E5-E7071BAA3DD3}" type="slidenum">
              <a:rPr lang="en-US" altLang="zh-CN"/>
              <a:pPr>
                <a:defRPr/>
              </a:pPr>
              <a:t>‹#›</a:t>
            </a:fld>
            <a:endParaRPr lang="en-US" altLang="zh-CN"/>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2490645D-EA0F-4FB2-BE6D-5AAC4C89C789}" type="slidenum">
              <a:rPr lang="en-US" altLang="zh-CN"/>
              <a:pPr>
                <a:defRPr/>
              </a:pPr>
              <a:t>‹#›</a:t>
            </a:fld>
            <a:endParaRPr lang="en-US" altLang="zh-CN"/>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30"/>
          <p:cNvSpPr>
            <a:spLocks noGrp="1" noChangeArrowheads="1"/>
          </p:cNvSpPr>
          <p:nvPr>
            <p:ph type="sldNum" sz="quarter" idx="12"/>
          </p:nvPr>
        </p:nvSpPr>
        <p:spPr>
          <a:ln/>
        </p:spPr>
        <p:txBody>
          <a:bodyPr/>
          <a:lstStyle>
            <a:lvl1pPr>
              <a:defRPr/>
            </a:lvl1pPr>
          </a:lstStyle>
          <a:p>
            <a:pPr>
              <a:defRPr/>
            </a:pPr>
            <a:fld id="{DF0B3497-6F7D-4078-AB26-F587A115BE29}" type="slidenum">
              <a:rPr lang="en-US" altLang="zh-CN"/>
              <a:pPr>
                <a:defRPr/>
              </a:pPr>
              <a:t>‹#›</a:t>
            </a:fld>
            <a:endParaRPr lang="en-US" altLang="zh-CN"/>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30"/>
          <p:cNvSpPr>
            <a:spLocks noGrp="1" noChangeArrowheads="1"/>
          </p:cNvSpPr>
          <p:nvPr>
            <p:ph type="sldNum" sz="quarter" idx="12"/>
          </p:nvPr>
        </p:nvSpPr>
        <p:spPr>
          <a:ln/>
        </p:spPr>
        <p:txBody>
          <a:bodyPr/>
          <a:lstStyle>
            <a:lvl1pPr>
              <a:defRPr/>
            </a:lvl1pPr>
          </a:lstStyle>
          <a:p>
            <a:pPr>
              <a:defRPr/>
            </a:pPr>
            <a:fld id="{01D539B2-C3F2-40A6-BBFF-A4D2E864F585}" type="slidenum">
              <a:rPr lang="en-US" altLang="zh-CN"/>
              <a:pPr>
                <a:defRPr/>
              </a:pPr>
              <a:t>‹#›</a:t>
            </a:fld>
            <a:endParaRPr lang="en-US" altLang="zh-CN"/>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30"/>
          <p:cNvSpPr>
            <a:spLocks noGrp="1" noChangeArrowheads="1"/>
          </p:cNvSpPr>
          <p:nvPr>
            <p:ph type="sldNum" sz="quarter" idx="12"/>
          </p:nvPr>
        </p:nvSpPr>
        <p:spPr>
          <a:ln/>
        </p:spPr>
        <p:txBody>
          <a:bodyPr/>
          <a:lstStyle>
            <a:lvl1pPr>
              <a:defRPr/>
            </a:lvl1pPr>
          </a:lstStyle>
          <a:p>
            <a:pPr>
              <a:defRPr/>
            </a:pPr>
            <a:fld id="{10E086F9-49EE-41C9-878C-C13CEB529072}" type="slidenum">
              <a:rPr lang="en-US" altLang="zh-CN"/>
              <a:pPr>
                <a:defRPr/>
              </a:pPr>
              <a:t>‹#›</a:t>
            </a:fld>
            <a:endParaRPr lang="en-US" altLang="zh-CN"/>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9D4A0D4C-726E-432A-AC35-0DA8D4949C0C}" type="slidenum">
              <a:rPr lang="en-US" altLang="zh-CN"/>
              <a:pPr>
                <a:defRPr/>
              </a:pPr>
              <a:t>‹#›</a:t>
            </a:fld>
            <a:endParaRPr lang="en-US" altLang="zh-CN"/>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30"/>
          <p:cNvSpPr>
            <a:spLocks noGrp="1" noChangeArrowheads="1"/>
          </p:cNvSpPr>
          <p:nvPr>
            <p:ph type="sldNum" sz="quarter" idx="12"/>
          </p:nvPr>
        </p:nvSpPr>
        <p:spPr>
          <a:ln/>
        </p:spPr>
        <p:txBody>
          <a:bodyPr/>
          <a:lstStyle>
            <a:lvl1pPr>
              <a:defRPr/>
            </a:lvl1pPr>
          </a:lstStyle>
          <a:p>
            <a:pPr>
              <a:defRPr/>
            </a:pPr>
            <a:fld id="{6FE52B7B-CC37-434B-AA0C-7FF4FA6589B8}" type="slidenum">
              <a:rPr lang="en-US" altLang="zh-CN"/>
              <a:pPr>
                <a:defRPr/>
              </a:pPr>
              <a:t>‹#›</a:t>
            </a:fld>
            <a:endParaRPr lang="en-US" altLang="zh-CN"/>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553200" y="6013450"/>
            <a:ext cx="2392363" cy="563563"/>
            <a:chOff x="1566" y="164"/>
            <a:chExt cx="1455" cy="425"/>
          </a:xfrm>
        </p:grpSpPr>
        <p:sp>
          <p:nvSpPr>
            <p:cNvPr id="141315" name="Freeform 3"/>
            <p:cNvSpPr>
              <a:spLocks/>
            </p:cNvSpPr>
            <p:nvPr/>
          </p:nvSpPr>
          <p:spPr bwMode="gray">
            <a:xfrm>
              <a:off x="1892" y="468"/>
              <a:ext cx="39" cy="121"/>
            </a:xfrm>
            <a:custGeom>
              <a:avLst/>
              <a:gdLst/>
              <a:ahLst/>
              <a:cxnLst>
                <a:cxn ang="0">
                  <a:pos x="37" y="36"/>
                </a:cxn>
                <a:cxn ang="0">
                  <a:pos x="35" y="36"/>
                </a:cxn>
                <a:cxn ang="0">
                  <a:pos x="30" y="36"/>
                </a:cxn>
                <a:cxn ang="0">
                  <a:pos x="22" y="34"/>
                </a:cxn>
                <a:cxn ang="0">
                  <a:pos x="15" y="30"/>
                </a:cxn>
                <a:cxn ang="0">
                  <a:pos x="7" y="23"/>
                </a:cxn>
                <a:cxn ang="0">
                  <a:pos x="3" y="13"/>
                </a:cxn>
                <a:cxn ang="0">
                  <a:pos x="0" y="0"/>
                </a:cxn>
                <a:cxn ang="0">
                  <a:pos x="3" y="0"/>
                </a:cxn>
                <a:cxn ang="0">
                  <a:pos x="7" y="1"/>
                </a:cxn>
                <a:cxn ang="0">
                  <a:pos x="15" y="3"/>
                </a:cxn>
                <a:cxn ang="0">
                  <a:pos x="23" y="5"/>
                </a:cxn>
                <a:cxn ang="0">
                  <a:pos x="30" y="11"/>
                </a:cxn>
                <a:cxn ang="0">
                  <a:pos x="37" y="20"/>
                </a:cxn>
                <a:cxn ang="0">
                  <a:pos x="39" y="34"/>
                </a:cxn>
                <a:cxn ang="0">
                  <a:pos x="39" y="121"/>
                </a:cxn>
                <a:cxn ang="0">
                  <a:pos x="37" y="121"/>
                </a:cxn>
                <a:cxn ang="0">
                  <a:pos x="37" y="36"/>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6" name="Freeform 4"/>
            <p:cNvSpPr>
              <a:spLocks/>
            </p:cNvSpPr>
            <p:nvPr/>
          </p:nvSpPr>
          <p:spPr bwMode="gray">
            <a:xfrm>
              <a:off x="2271" y="450"/>
              <a:ext cx="45" cy="139"/>
            </a:xfrm>
            <a:custGeom>
              <a:avLst/>
              <a:gdLst/>
              <a:ahLst/>
              <a:cxnLst>
                <a:cxn ang="0">
                  <a:pos x="3" y="42"/>
                </a:cxn>
                <a:cxn ang="0">
                  <a:pos x="6" y="42"/>
                </a:cxn>
                <a:cxn ang="0">
                  <a:pos x="12" y="42"/>
                </a:cxn>
                <a:cxn ang="0">
                  <a:pos x="20" y="39"/>
                </a:cxn>
                <a:cxn ang="0">
                  <a:pos x="29" y="35"/>
                </a:cxn>
                <a:cxn ang="0">
                  <a:pos x="37" y="27"/>
                </a:cxn>
                <a:cxn ang="0">
                  <a:pos x="43" y="17"/>
                </a:cxn>
                <a:cxn ang="0">
                  <a:pos x="45" y="2"/>
                </a:cxn>
                <a:cxn ang="0">
                  <a:pos x="43" y="0"/>
                </a:cxn>
                <a:cxn ang="0">
                  <a:pos x="37" y="2"/>
                </a:cxn>
                <a:cxn ang="0">
                  <a:pos x="29" y="3"/>
                </a:cxn>
                <a:cxn ang="0">
                  <a:pos x="19" y="7"/>
                </a:cxn>
                <a:cxn ang="0">
                  <a:pos x="11" y="14"/>
                </a:cxn>
                <a:cxn ang="0">
                  <a:pos x="4" y="23"/>
                </a:cxn>
                <a:cxn ang="0">
                  <a:pos x="0" y="39"/>
                </a:cxn>
                <a:cxn ang="0">
                  <a:pos x="0" y="139"/>
                </a:cxn>
                <a:cxn ang="0">
                  <a:pos x="3" y="139"/>
                </a:cxn>
                <a:cxn ang="0">
                  <a:pos x="3" y="42"/>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7" name="Freeform 5"/>
            <p:cNvSpPr>
              <a:spLocks/>
            </p:cNvSpPr>
            <p:nvPr/>
          </p:nvSpPr>
          <p:spPr bwMode="gray">
            <a:xfrm>
              <a:off x="1765" y="378"/>
              <a:ext cx="146" cy="211"/>
            </a:xfrm>
            <a:custGeom>
              <a:avLst/>
              <a:gdLst/>
              <a:ahLst/>
              <a:cxnLst>
                <a:cxn ang="0">
                  <a:pos x="68" y="67"/>
                </a:cxn>
                <a:cxn ang="0">
                  <a:pos x="67" y="67"/>
                </a:cxn>
                <a:cxn ang="0">
                  <a:pos x="60" y="66"/>
                </a:cxn>
                <a:cxn ang="0">
                  <a:pos x="50" y="64"/>
                </a:cxn>
                <a:cxn ang="0">
                  <a:pos x="41" y="62"/>
                </a:cxn>
                <a:cxn ang="0">
                  <a:pos x="29" y="55"/>
                </a:cxn>
                <a:cxn ang="0">
                  <a:pos x="18" y="47"/>
                </a:cxn>
                <a:cxn ang="0">
                  <a:pos x="10" y="35"/>
                </a:cxn>
                <a:cxn ang="0">
                  <a:pos x="3" y="20"/>
                </a:cxn>
                <a:cxn ang="0">
                  <a:pos x="0" y="0"/>
                </a:cxn>
                <a:cxn ang="0">
                  <a:pos x="3" y="0"/>
                </a:cxn>
                <a:cxn ang="0">
                  <a:pos x="10" y="0"/>
                </a:cxn>
                <a:cxn ang="0">
                  <a:pos x="19" y="0"/>
                </a:cxn>
                <a:cxn ang="0">
                  <a:pos x="30" y="2"/>
                </a:cxn>
                <a:cxn ang="0">
                  <a:pos x="41" y="6"/>
                </a:cxn>
                <a:cxn ang="0">
                  <a:pos x="53" y="14"/>
                </a:cxn>
                <a:cxn ang="0">
                  <a:pos x="62" y="25"/>
                </a:cxn>
                <a:cxn ang="0">
                  <a:pos x="69" y="41"/>
                </a:cxn>
                <a:cxn ang="0">
                  <a:pos x="73" y="62"/>
                </a:cxn>
                <a:cxn ang="0">
                  <a:pos x="73" y="60"/>
                </a:cxn>
                <a:cxn ang="0">
                  <a:pos x="73" y="55"/>
                </a:cxn>
                <a:cxn ang="0">
                  <a:pos x="75" y="45"/>
                </a:cxn>
                <a:cxn ang="0">
                  <a:pos x="79" y="36"/>
                </a:cxn>
                <a:cxn ang="0">
                  <a:pos x="84" y="25"/>
                </a:cxn>
                <a:cxn ang="0">
                  <a:pos x="92" y="16"/>
                </a:cxn>
                <a:cxn ang="0">
                  <a:pos x="106" y="8"/>
                </a:cxn>
                <a:cxn ang="0">
                  <a:pos x="123" y="2"/>
                </a:cxn>
                <a:cxn ang="0">
                  <a:pos x="146" y="0"/>
                </a:cxn>
                <a:cxn ang="0">
                  <a:pos x="145" y="2"/>
                </a:cxn>
                <a:cxn ang="0">
                  <a:pos x="145" y="8"/>
                </a:cxn>
                <a:cxn ang="0">
                  <a:pos x="143" y="17"/>
                </a:cxn>
                <a:cxn ang="0">
                  <a:pos x="139" y="28"/>
                </a:cxn>
                <a:cxn ang="0">
                  <a:pos x="134" y="39"/>
                </a:cxn>
                <a:cxn ang="0">
                  <a:pos x="126" y="49"/>
                </a:cxn>
                <a:cxn ang="0">
                  <a:pos x="114" y="59"/>
                </a:cxn>
                <a:cxn ang="0">
                  <a:pos x="98" y="64"/>
                </a:cxn>
                <a:cxn ang="0">
                  <a:pos x="79" y="67"/>
                </a:cxn>
                <a:cxn ang="0">
                  <a:pos x="79" y="211"/>
                </a:cxn>
                <a:cxn ang="0">
                  <a:pos x="68" y="211"/>
                </a:cxn>
                <a:cxn ang="0">
                  <a:pos x="68" y="67"/>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8" name="Freeform 6"/>
            <p:cNvSpPr>
              <a:spLocks/>
            </p:cNvSpPr>
            <p:nvPr/>
          </p:nvSpPr>
          <p:spPr bwMode="gray">
            <a:xfrm>
              <a:off x="2792" y="378"/>
              <a:ext cx="144" cy="211"/>
            </a:xfrm>
            <a:custGeom>
              <a:avLst/>
              <a:gdLst/>
              <a:ahLst/>
              <a:cxnLst>
                <a:cxn ang="0">
                  <a:pos x="67" y="67"/>
                </a:cxn>
                <a:cxn ang="0">
                  <a:pos x="66" y="67"/>
                </a:cxn>
                <a:cxn ang="0">
                  <a:pos x="59" y="66"/>
                </a:cxn>
                <a:cxn ang="0">
                  <a:pos x="50" y="64"/>
                </a:cxn>
                <a:cxn ang="0">
                  <a:pos x="39" y="62"/>
                </a:cxn>
                <a:cxn ang="0">
                  <a:pos x="28" y="55"/>
                </a:cxn>
                <a:cxn ang="0">
                  <a:pos x="17" y="47"/>
                </a:cxn>
                <a:cxn ang="0">
                  <a:pos x="9" y="35"/>
                </a:cxn>
                <a:cxn ang="0">
                  <a:pos x="2" y="20"/>
                </a:cxn>
                <a:cxn ang="0">
                  <a:pos x="0" y="0"/>
                </a:cxn>
                <a:cxn ang="0">
                  <a:pos x="2" y="0"/>
                </a:cxn>
                <a:cxn ang="0">
                  <a:pos x="9" y="0"/>
                </a:cxn>
                <a:cxn ang="0">
                  <a:pos x="17" y="0"/>
                </a:cxn>
                <a:cxn ang="0">
                  <a:pos x="28" y="2"/>
                </a:cxn>
                <a:cxn ang="0">
                  <a:pos x="40" y="6"/>
                </a:cxn>
                <a:cxn ang="0">
                  <a:pos x="51" y="14"/>
                </a:cxn>
                <a:cxn ang="0">
                  <a:pos x="62" y="25"/>
                </a:cxn>
                <a:cxn ang="0">
                  <a:pos x="69" y="41"/>
                </a:cxn>
                <a:cxn ang="0">
                  <a:pos x="73" y="62"/>
                </a:cxn>
                <a:cxn ang="0">
                  <a:pos x="73" y="60"/>
                </a:cxn>
                <a:cxn ang="0">
                  <a:pos x="73" y="55"/>
                </a:cxn>
                <a:cxn ang="0">
                  <a:pos x="74" y="45"/>
                </a:cxn>
                <a:cxn ang="0">
                  <a:pos x="77" y="36"/>
                </a:cxn>
                <a:cxn ang="0">
                  <a:pos x="82" y="25"/>
                </a:cxn>
                <a:cxn ang="0">
                  <a:pos x="91" y="16"/>
                </a:cxn>
                <a:cxn ang="0">
                  <a:pos x="105" y="8"/>
                </a:cxn>
                <a:cxn ang="0">
                  <a:pos x="121" y="2"/>
                </a:cxn>
                <a:cxn ang="0">
                  <a:pos x="144" y="0"/>
                </a:cxn>
                <a:cxn ang="0">
                  <a:pos x="144" y="2"/>
                </a:cxn>
                <a:cxn ang="0">
                  <a:pos x="144" y="8"/>
                </a:cxn>
                <a:cxn ang="0">
                  <a:pos x="141" y="17"/>
                </a:cxn>
                <a:cxn ang="0">
                  <a:pos x="139" y="28"/>
                </a:cxn>
                <a:cxn ang="0">
                  <a:pos x="133" y="39"/>
                </a:cxn>
                <a:cxn ang="0">
                  <a:pos x="125" y="49"/>
                </a:cxn>
                <a:cxn ang="0">
                  <a:pos x="113" y="59"/>
                </a:cxn>
                <a:cxn ang="0">
                  <a:pos x="97" y="64"/>
                </a:cxn>
                <a:cxn ang="0">
                  <a:pos x="77" y="67"/>
                </a:cxn>
                <a:cxn ang="0">
                  <a:pos x="77" y="211"/>
                </a:cxn>
                <a:cxn ang="0">
                  <a:pos x="67" y="211"/>
                </a:cxn>
                <a:cxn ang="0">
                  <a:pos x="67" y="67"/>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19" name="Freeform 7"/>
            <p:cNvSpPr>
              <a:spLocks/>
            </p:cNvSpPr>
            <p:nvPr/>
          </p:nvSpPr>
          <p:spPr bwMode="gray">
            <a:xfrm>
              <a:off x="2631" y="457"/>
              <a:ext cx="89" cy="132"/>
            </a:xfrm>
            <a:custGeom>
              <a:avLst/>
              <a:gdLst/>
              <a:ahLst/>
              <a:cxnLst>
                <a:cxn ang="0">
                  <a:pos x="42" y="43"/>
                </a:cxn>
                <a:cxn ang="0">
                  <a:pos x="39" y="42"/>
                </a:cxn>
                <a:cxn ang="0">
                  <a:pos x="33" y="42"/>
                </a:cxn>
                <a:cxn ang="0">
                  <a:pos x="25" y="39"/>
                </a:cxn>
                <a:cxn ang="0">
                  <a:pos x="16" y="35"/>
                </a:cxn>
                <a:cxn ang="0">
                  <a:pos x="8" y="27"/>
                </a:cxn>
                <a:cxn ang="0">
                  <a:pos x="2" y="16"/>
                </a:cxn>
                <a:cxn ang="0">
                  <a:pos x="0" y="0"/>
                </a:cxn>
                <a:cxn ang="0">
                  <a:pos x="2" y="0"/>
                </a:cxn>
                <a:cxn ang="0">
                  <a:pos x="6" y="0"/>
                </a:cxn>
                <a:cxn ang="0">
                  <a:pos x="12" y="1"/>
                </a:cxn>
                <a:cxn ang="0">
                  <a:pos x="21" y="3"/>
                </a:cxn>
                <a:cxn ang="0">
                  <a:pos x="29" y="8"/>
                </a:cxn>
                <a:cxn ang="0">
                  <a:pos x="37" y="15"/>
                </a:cxn>
                <a:cxn ang="0">
                  <a:pos x="42" y="26"/>
                </a:cxn>
                <a:cxn ang="0">
                  <a:pos x="45" y="39"/>
                </a:cxn>
                <a:cxn ang="0">
                  <a:pos x="45" y="38"/>
                </a:cxn>
                <a:cxn ang="0">
                  <a:pos x="45" y="34"/>
                </a:cxn>
                <a:cxn ang="0">
                  <a:pos x="46" y="27"/>
                </a:cxn>
                <a:cxn ang="0">
                  <a:pos x="49" y="20"/>
                </a:cxn>
                <a:cxn ang="0">
                  <a:pos x="54" y="14"/>
                </a:cxn>
                <a:cxn ang="0">
                  <a:pos x="62" y="7"/>
                </a:cxn>
                <a:cxn ang="0">
                  <a:pos x="73" y="3"/>
                </a:cxn>
                <a:cxn ang="0">
                  <a:pos x="89" y="0"/>
                </a:cxn>
                <a:cxn ang="0">
                  <a:pos x="89" y="3"/>
                </a:cxn>
                <a:cxn ang="0">
                  <a:pos x="88" y="10"/>
                </a:cxn>
                <a:cxn ang="0">
                  <a:pos x="87" y="18"/>
                </a:cxn>
                <a:cxn ang="0">
                  <a:pos x="81" y="26"/>
                </a:cxn>
                <a:cxn ang="0">
                  <a:pos x="74" y="34"/>
                </a:cxn>
                <a:cxn ang="0">
                  <a:pos x="64" y="41"/>
                </a:cxn>
                <a:cxn ang="0">
                  <a:pos x="47" y="43"/>
                </a:cxn>
                <a:cxn ang="0">
                  <a:pos x="47" y="132"/>
                </a:cxn>
                <a:cxn ang="0">
                  <a:pos x="42" y="132"/>
                </a:cxn>
                <a:cxn ang="0">
                  <a:pos x="42" y="43"/>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0" name="Freeform 8"/>
            <p:cNvSpPr>
              <a:spLocks/>
            </p:cNvSpPr>
            <p:nvPr/>
          </p:nvSpPr>
          <p:spPr bwMode="gray">
            <a:xfrm>
              <a:off x="2430" y="403"/>
              <a:ext cx="88" cy="186"/>
            </a:xfrm>
            <a:custGeom>
              <a:avLst/>
              <a:gdLst/>
              <a:ahLst/>
              <a:cxnLst>
                <a:cxn ang="0">
                  <a:pos x="43" y="43"/>
                </a:cxn>
                <a:cxn ang="0">
                  <a:pos x="41" y="43"/>
                </a:cxn>
                <a:cxn ang="0">
                  <a:pos x="35" y="43"/>
                </a:cxn>
                <a:cxn ang="0">
                  <a:pos x="27" y="41"/>
                </a:cxn>
                <a:cxn ang="0">
                  <a:pos x="18" y="35"/>
                </a:cxn>
                <a:cxn ang="0">
                  <a:pos x="8" y="28"/>
                </a:cxn>
                <a:cxn ang="0">
                  <a:pos x="3" y="16"/>
                </a:cxn>
                <a:cxn ang="0">
                  <a:pos x="0" y="0"/>
                </a:cxn>
                <a:cxn ang="0">
                  <a:pos x="3" y="0"/>
                </a:cxn>
                <a:cxn ang="0">
                  <a:pos x="8" y="0"/>
                </a:cxn>
                <a:cxn ang="0">
                  <a:pos x="17" y="1"/>
                </a:cxn>
                <a:cxn ang="0">
                  <a:pos x="26" y="6"/>
                </a:cxn>
                <a:cxn ang="0">
                  <a:pos x="35" y="12"/>
                </a:cxn>
                <a:cxn ang="0">
                  <a:pos x="42" y="24"/>
                </a:cxn>
                <a:cxn ang="0">
                  <a:pos x="48" y="41"/>
                </a:cxn>
                <a:cxn ang="0">
                  <a:pos x="48" y="90"/>
                </a:cxn>
                <a:cxn ang="0">
                  <a:pos x="48" y="88"/>
                </a:cxn>
                <a:cxn ang="0">
                  <a:pos x="48" y="82"/>
                </a:cxn>
                <a:cxn ang="0">
                  <a:pos x="50" y="74"/>
                </a:cxn>
                <a:cxn ang="0">
                  <a:pos x="54" y="66"/>
                </a:cxn>
                <a:cxn ang="0">
                  <a:pos x="61" y="58"/>
                </a:cxn>
                <a:cxn ang="0">
                  <a:pos x="72" y="53"/>
                </a:cxn>
                <a:cxn ang="0">
                  <a:pos x="87" y="50"/>
                </a:cxn>
                <a:cxn ang="0">
                  <a:pos x="88" y="51"/>
                </a:cxn>
                <a:cxn ang="0">
                  <a:pos x="88" y="57"/>
                </a:cxn>
                <a:cxn ang="0">
                  <a:pos x="87" y="64"/>
                </a:cxn>
                <a:cxn ang="0">
                  <a:pos x="84" y="72"/>
                </a:cxn>
                <a:cxn ang="0">
                  <a:pos x="80" y="80"/>
                </a:cxn>
                <a:cxn ang="0">
                  <a:pos x="73" y="86"/>
                </a:cxn>
                <a:cxn ang="0">
                  <a:pos x="62" y="92"/>
                </a:cxn>
                <a:cxn ang="0">
                  <a:pos x="48" y="93"/>
                </a:cxn>
                <a:cxn ang="0">
                  <a:pos x="48" y="186"/>
                </a:cxn>
                <a:cxn ang="0">
                  <a:pos x="43" y="186"/>
                </a:cxn>
                <a:cxn ang="0">
                  <a:pos x="43" y="143"/>
                </a:cxn>
                <a:cxn ang="0">
                  <a:pos x="42" y="143"/>
                </a:cxn>
                <a:cxn ang="0">
                  <a:pos x="37" y="142"/>
                </a:cxn>
                <a:cxn ang="0">
                  <a:pos x="29" y="140"/>
                </a:cxn>
                <a:cxn ang="0">
                  <a:pos x="22" y="136"/>
                </a:cxn>
                <a:cxn ang="0">
                  <a:pos x="14" y="130"/>
                </a:cxn>
                <a:cxn ang="0">
                  <a:pos x="8" y="120"/>
                </a:cxn>
                <a:cxn ang="0">
                  <a:pos x="7" y="105"/>
                </a:cxn>
                <a:cxn ang="0">
                  <a:pos x="8" y="105"/>
                </a:cxn>
                <a:cxn ang="0">
                  <a:pos x="12" y="107"/>
                </a:cxn>
                <a:cxn ang="0">
                  <a:pos x="19" y="108"/>
                </a:cxn>
                <a:cxn ang="0">
                  <a:pos x="26" y="111"/>
                </a:cxn>
                <a:cxn ang="0">
                  <a:pos x="34" y="117"/>
                </a:cxn>
                <a:cxn ang="0">
                  <a:pos x="39" y="127"/>
                </a:cxn>
                <a:cxn ang="0">
                  <a:pos x="43" y="140"/>
                </a:cxn>
                <a:cxn ang="0">
                  <a:pos x="43" y="43"/>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1" name="Freeform 9"/>
            <p:cNvSpPr>
              <a:spLocks/>
            </p:cNvSpPr>
            <p:nvPr/>
          </p:nvSpPr>
          <p:spPr bwMode="gray">
            <a:xfrm>
              <a:off x="1914" y="233"/>
              <a:ext cx="166" cy="356"/>
            </a:xfrm>
            <a:custGeom>
              <a:avLst/>
              <a:gdLst/>
              <a:ahLst/>
              <a:cxnLst>
                <a:cxn ang="0">
                  <a:pos x="85" y="84"/>
                </a:cxn>
                <a:cxn ang="0">
                  <a:pos x="101" y="81"/>
                </a:cxn>
                <a:cxn ang="0">
                  <a:pos x="124" y="73"/>
                </a:cxn>
                <a:cxn ang="0">
                  <a:pos x="148" y="56"/>
                </a:cxn>
                <a:cxn ang="0">
                  <a:pos x="163" y="23"/>
                </a:cxn>
                <a:cxn ang="0">
                  <a:pos x="163" y="0"/>
                </a:cxn>
                <a:cxn ang="0">
                  <a:pos x="148" y="0"/>
                </a:cxn>
                <a:cxn ang="0">
                  <a:pos x="125" y="6"/>
                </a:cxn>
                <a:cxn ang="0">
                  <a:pos x="101" y="22"/>
                </a:cxn>
                <a:cxn ang="0">
                  <a:pos x="82" y="54"/>
                </a:cxn>
                <a:cxn ang="0">
                  <a:pos x="77" y="173"/>
                </a:cxn>
                <a:cxn ang="0">
                  <a:pos x="77" y="165"/>
                </a:cxn>
                <a:cxn ang="0">
                  <a:pos x="71" y="146"/>
                </a:cxn>
                <a:cxn ang="0">
                  <a:pos x="60" y="123"/>
                </a:cxn>
                <a:cxn ang="0">
                  <a:pos x="38" y="104"/>
                </a:cxn>
                <a:cxn ang="0">
                  <a:pos x="0" y="96"/>
                </a:cxn>
                <a:cxn ang="0">
                  <a:pos x="0" y="103"/>
                </a:cxn>
                <a:cxn ang="0">
                  <a:pos x="0" y="120"/>
                </a:cxn>
                <a:cxn ang="0">
                  <a:pos x="8" y="143"/>
                </a:cxn>
                <a:cxn ang="0">
                  <a:pos x="24" y="163"/>
                </a:cxn>
                <a:cxn ang="0">
                  <a:pos x="55" y="177"/>
                </a:cxn>
                <a:cxn ang="0">
                  <a:pos x="77" y="356"/>
                </a:cxn>
                <a:cxn ang="0">
                  <a:pos x="82" y="274"/>
                </a:cxn>
                <a:cxn ang="0">
                  <a:pos x="91" y="273"/>
                </a:cxn>
                <a:cxn ang="0">
                  <a:pos x="112" y="267"/>
                </a:cxn>
                <a:cxn ang="0">
                  <a:pos x="135" y="252"/>
                </a:cxn>
                <a:cxn ang="0">
                  <a:pos x="151" y="224"/>
                </a:cxn>
                <a:cxn ang="0">
                  <a:pos x="152" y="203"/>
                </a:cxn>
                <a:cxn ang="0">
                  <a:pos x="137" y="204"/>
                </a:cxn>
                <a:cxn ang="0">
                  <a:pos x="117" y="211"/>
                </a:cxn>
                <a:cxn ang="0">
                  <a:pos x="97" y="231"/>
                </a:cxn>
                <a:cxn ang="0">
                  <a:pos x="82" y="267"/>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2" name="Freeform 10"/>
            <p:cNvSpPr>
              <a:spLocks/>
            </p:cNvSpPr>
            <p:nvPr/>
          </p:nvSpPr>
          <p:spPr bwMode="gray">
            <a:xfrm>
              <a:off x="2514" y="379"/>
              <a:ext cx="92" cy="210"/>
            </a:xfrm>
            <a:custGeom>
              <a:avLst/>
              <a:gdLst/>
              <a:ahLst/>
              <a:cxnLst>
                <a:cxn ang="0">
                  <a:pos x="43" y="162"/>
                </a:cxn>
                <a:cxn ang="0">
                  <a:pos x="36" y="160"/>
                </a:cxn>
                <a:cxn ang="0">
                  <a:pos x="23" y="155"/>
                </a:cxn>
                <a:cxn ang="0">
                  <a:pos x="12" y="141"/>
                </a:cxn>
                <a:cxn ang="0">
                  <a:pos x="12" y="129"/>
                </a:cxn>
                <a:cxn ang="0">
                  <a:pos x="23" y="132"/>
                </a:cxn>
                <a:cxn ang="0">
                  <a:pos x="38" y="145"/>
                </a:cxn>
                <a:cxn ang="0">
                  <a:pos x="43" y="108"/>
                </a:cxn>
                <a:cxn ang="0">
                  <a:pos x="35" y="106"/>
                </a:cxn>
                <a:cxn ang="0">
                  <a:pos x="20" y="101"/>
                </a:cxn>
                <a:cxn ang="0">
                  <a:pos x="7" y="83"/>
                </a:cxn>
                <a:cxn ang="0">
                  <a:pos x="7" y="70"/>
                </a:cxn>
                <a:cxn ang="0">
                  <a:pos x="17" y="71"/>
                </a:cxn>
                <a:cxn ang="0">
                  <a:pos x="31" y="81"/>
                </a:cxn>
                <a:cxn ang="0">
                  <a:pos x="43" y="105"/>
                </a:cxn>
                <a:cxn ang="0">
                  <a:pos x="40" y="43"/>
                </a:cxn>
                <a:cxn ang="0">
                  <a:pos x="26" y="39"/>
                </a:cxn>
                <a:cxn ang="0">
                  <a:pos x="8" y="27"/>
                </a:cxn>
                <a:cxn ang="0">
                  <a:pos x="0" y="0"/>
                </a:cxn>
                <a:cxn ang="0">
                  <a:pos x="7" y="0"/>
                </a:cxn>
                <a:cxn ang="0">
                  <a:pos x="23" y="5"/>
                </a:cxn>
                <a:cxn ang="0">
                  <a:pos x="39" y="23"/>
                </a:cxn>
                <a:cxn ang="0">
                  <a:pos x="46" y="38"/>
                </a:cxn>
                <a:cxn ang="0">
                  <a:pos x="51" y="24"/>
                </a:cxn>
                <a:cxn ang="0">
                  <a:pos x="66" y="8"/>
                </a:cxn>
                <a:cxn ang="0">
                  <a:pos x="92" y="0"/>
                </a:cxn>
                <a:cxn ang="0">
                  <a:pos x="90" y="8"/>
                </a:cxn>
                <a:cxn ang="0">
                  <a:pos x="82" y="25"/>
                </a:cxn>
                <a:cxn ang="0">
                  <a:pos x="63" y="40"/>
                </a:cxn>
                <a:cxn ang="0">
                  <a:pos x="49" y="124"/>
                </a:cxn>
                <a:cxn ang="0">
                  <a:pos x="50" y="116"/>
                </a:cxn>
                <a:cxn ang="0">
                  <a:pos x="59" y="100"/>
                </a:cxn>
                <a:cxn ang="0">
                  <a:pos x="81" y="92"/>
                </a:cxn>
                <a:cxn ang="0">
                  <a:pos x="80" y="98"/>
                </a:cxn>
                <a:cxn ang="0">
                  <a:pos x="73" y="114"/>
                </a:cxn>
                <a:cxn ang="0">
                  <a:pos x="59" y="127"/>
                </a:cxn>
                <a:cxn ang="0">
                  <a:pos x="49" y="210"/>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3" name="Freeform 11"/>
            <p:cNvSpPr>
              <a:spLocks/>
            </p:cNvSpPr>
            <p:nvPr/>
          </p:nvSpPr>
          <p:spPr bwMode="gray">
            <a:xfrm>
              <a:off x="1566" y="297"/>
              <a:ext cx="128" cy="292"/>
            </a:xfrm>
            <a:custGeom>
              <a:avLst/>
              <a:gdLst/>
              <a:ahLst/>
              <a:cxnLst>
                <a:cxn ang="0">
                  <a:pos x="61" y="225"/>
                </a:cxn>
                <a:cxn ang="0">
                  <a:pos x="54" y="225"/>
                </a:cxn>
                <a:cxn ang="0">
                  <a:pos x="38" y="219"/>
                </a:cxn>
                <a:cxn ang="0">
                  <a:pos x="23" y="206"/>
                </a:cxn>
                <a:cxn ang="0">
                  <a:pos x="15" y="180"/>
                </a:cxn>
                <a:cxn ang="0">
                  <a:pos x="23" y="180"/>
                </a:cxn>
                <a:cxn ang="0">
                  <a:pos x="38" y="186"/>
                </a:cxn>
                <a:cxn ang="0">
                  <a:pos x="54" y="205"/>
                </a:cxn>
                <a:cxn ang="0">
                  <a:pos x="61" y="151"/>
                </a:cxn>
                <a:cxn ang="0">
                  <a:pos x="52" y="149"/>
                </a:cxn>
                <a:cxn ang="0">
                  <a:pos x="34" y="144"/>
                </a:cxn>
                <a:cxn ang="0">
                  <a:pos x="16" y="128"/>
                </a:cxn>
                <a:cxn ang="0">
                  <a:pos x="8" y="98"/>
                </a:cxn>
                <a:cxn ang="0">
                  <a:pos x="15" y="97"/>
                </a:cxn>
                <a:cxn ang="0">
                  <a:pos x="29" y="101"/>
                </a:cxn>
                <a:cxn ang="0">
                  <a:pos x="47" y="116"/>
                </a:cxn>
                <a:cxn ang="0">
                  <a:pos x="61" y="147"/>
                </a:cxn>
                <a:cxn ang="0">
                  <a:pos x="58" y="60"/>
                </a:cxn>
                <a:cxn ang="0">
                  <a:pos x="44" y="58"/>
                </a:cxn>
                <a:cxn ang="0">
                  <a:pos x="25" y="50"/>
                </a:cxn>
                <a:cxn ang="0">
                  <a:pos x="8" y="32"/>
                </a:cxn>
                <a:cxn ang="0">
                  <a:pos x="0" y="0"/>
                </a:cxn>
                <a:cxn ang="0">
                  <a:pos x="8" y="0"/>
                </a:cxn>
                <a:cxn ang="0">
                  <a:pos x="27" y="5"/>
                </a:cxn>
                <a:cxn ang="0">
                  <a:pos x="48" y="21"/>
                </a:cxn>
                <a:cxn ang="0">
                  <a:pos x="65" y="56"/>
                </a:cxn>
                <a:cxn ang="0">
                  <a:pos x="66" y="48"/>
                </a:cxn>
                <a:cxn ang="0">
                  <a:pos x="77" y="28"/>
                </a:cxn>
                <a:cxn ang="0">
                  <a:pos x="96" y="9"/>
                </a:cxn>
                <a:cxn ang="0">
                  <a:pos x="128" y="0"/>
                </a:cxn>
                <a:cxn ang="0">
                  <a:pos x="127" y="9"/>
                </a:cxn>
                <a:cxn ang="0">
                  <a:pos x="119" y="31"/>
                </a:cxn>
                <a:cxn ang="0">
                  <a:pos x="101" y="51"/>
                </a:cxn>
                <a:cxn ang="0">
                  <a:pos x="67" y="60"/>
                </a:cxn>
                <a:cxn ang="0">
                  <a:pos x="69" y="170"/>
                </a:cxn>
                <a:cxn ang="0">
                  <a:pos x="73" y="155"/>
                </a:cxn>
                <a:cxn ang="0">
                  <a:pos x="86" y="136"/>
                </a:cxn>
                <a:cxn ang="0">
                  <a:pos x="113" y="128"/>
                </a:cxn>
                <a:cxn ang="0">
                  <a:pos x="112" y="136"/>
                </a:cxn>
                <a:cxn ang="0">
                  <a:pos x="105" y="153"/>
                </a:cxn>
                <a:cxn ang="0">
                  <a:pos x="92" y="172"/>
                </a:cxn>
                <a:cxn ang="0">
                  <a:pos x="67" y="180"/>
                </a:cxn>
                <a:cxn ang="0">
                  <a:pos x="61" y="292"/>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4" name="Freeform 12"/>
            <p:cNvSpPr>
              <a:spLocks/>
            </p:cNvSpPr>
            <p:nvPr/>
          </p:nvSpPr>
          <p:spPr bwMode="gray">
            <a:xfrm>
              <a:off x="2596" y="332"/>
              <a:ext cx="68" cy="257"/>
            </a:xfrm>
            <a:custGeom>
              <a:avLst/>
              <a:gdLst/>
              <a:ahLst/>
              <a:cxnLst>
                <a:cxn ang="0">
                  <a:pos x="31" y="164"/>
                </a:cxn>
                <a:cxn ang="0">
                  <a:pos x="23" y="163"/>
                </a:cxn>
                <a:cxn ang="0">
                  <a:pos x="8" y="155"/>
                </a:cxn>
                <a:cxn ang="0">
                  <a:pos x="0" y="132"/>
                </a:cxn>
                <a:cxn ang="0">
                  <a:pos x="7" y="132"/>
                </a:cxn>
                <a:cxn ang="0">
                  <a:pos x="22" y="139"/>
                </a:cxn>
                <a:cxn ang="0">
                  <a:pos x="31" y="160"/>
                </a:cxn>
                <a:cxn ang="0">
                  <a:pos x="29" y="101"/>
                </a:cxn>
                <a:cxn ang="0">
                  <a:pos x="16" y="97"/>
                </a:cxn>
                <a:cxn ang="0">
                  <a:pos x="3" y="83"/>
                </a:cxn>
                <a:cxn ang="0">
                  <a:pos x="3" y="70"/>
                </a:cxn>
                <a:cxn ang="0">
                  <a:pos x="15" y="74"/>
                </a:cxn>
                <a:cxn ang="0">
                  <a:pos x="27" y="86"/>
                </a:cxn>
                <a:cxn ang="0">
                  <a:pos x="31" y="31"/>
                </a:cxn>
                <a:cxn ang="0">
                  <a:pos x="33" y="23"/>
                </a:cxn>
                <a:cxn ang="0">
                  <a:pos x="41" y="8"/>
                </a:cxn>
                <a:cxn ang="0">
                  <a:pos x="62" y="0"/>
                </a:cxn>
                <a:cxn ang="0">
                  <a:pos x="61" y="8"/>
                </a:cxn>
                <a:cxn ang="0">
                  <a:pos x="53" y="23"/>
                </a:cxn>
                <a:cxn ang="0">
                  <a:pos x="35" y="31"/>
                </a:cxn>
                <a:cxn ang="0">
                  <a:pos x="35" y="75"/>
                </a:cxn>
                <a:cxn ang="0">
                  <a:pos x="39" y="62"/>
                </a:cxn>
                <a:cxn ang="0">
                  <a:pos x="54" y="48"/>
                </a:cxn>
                <a:cxn ang="0">
                  <a:pos x="68" y="48"/>
                </a:cxn>
                <a:cxn ang="0">
                  <a:pos x="66" y="59"/>
                </a:cxn>
                <a:cxn ang="0">
                  <a:pos x="58" y="72"/>
                </a:cxn>
                <a:cxn ang="0">
                  <a:pos x="35" y="82"/>
                </a:cxn>
                <a:cxn ang="0">
                  <a:pos x="35" y="143"/>
                </a:cxn>
                <a:cxn ang="0">
                  <a:pos x="38" y="132"/>
                </a:cxn>
                <a:cxn ang="0">
                  <a:pos x="49" y="122"/>
                </a:cxn>
                <a:cxn ang="0">
                  <a:pos x="60" y="122"/>
                </a:cxn>
                <a:cxn ang="0">
                  <a:pos x="58" y="133"/>
                </a:cxn>
                <a:cxn ang="0">
                  <a:pos x="47" y="144"/>
                </a:cxn>
                <a:cxn ang="0">
                  <a:pos x="35" y="25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5" name="Freeform 13"/>
            <p:cNvSpPr>
              <a:spLocks/>
            </p:cNvSpPr>
            <p:nvPr/>
          </p:nvSpPr>
          <p:spPr bwMode="gray">
            <a:xfrm>
              <a:off x="1672" y="164"/>
              <a:ext cx="111" cy="425"/>
            </a:xfrm>
            <a:custGeom>
              <a:avLst/>
              <a:gdLst/>
              <a:ahLst/>
              <a:cxnLst>
                <a:cxn ang="0">
                  <a:pos x="52" y="272"/>
                </a:cxn>
                <a:cxn ang="0">
                  <a:pos x="44" y="270"/>
                </a:cxn>
                <a:cxn ang="0">
                  <a:pos x="26" y="265"/>
                </a:cxn>
                <a:cxn ang="0">
                  <a:pos x="8" y="249"/>
                </a:cxn>
                <a:cxn ang="0">
                  <a:pos x="0" y="219"/>
                </a:cxn>
                <a:cxn ang="0">
                  <a:pos x="8" y="219"/>
                </a:cxn>
                <a:cxn ang="0">
                  <a:pos x="25" y="223"/>
                </a:cxn>
                <a:cxn ang="0">
                  <a:pos x="41" y="235"/>
                </a:cxn>
                <a:cxn ang="0">
                  <a:pos x="52" y="265"/>
                </a:cxn>
                <a:cxn ang="0">
                  <a:pos x="50" y="168"/>
                </a:cxn>
                <a:cxn ang="0">
                  <a:pos x="35" y="165"/>
                </a:cxn>
                <a:cxn ang="0">
                  <a:pos x="17" y="156"/>
                </a:cxn>
                <a:cxn ang="0">
                  <a:pos x="3" y="134"/>
                </a:cxn>
                <a:cxn ang="0">
                  <a:pos x="3" y="116"/>
                </a:cxn>
                <a:cxn ang="0">
                  <a:pos x="19" y="120"/>
                </a:cxn>
                <a:cxn ang="0">
                  <a:pos x="39" y="133"/>
                </a:cxn>
                <a:cxn ang="0">
                  <a:pos x="52" y="161"/>
                </a:cxn>
                <a:cxn ang="0">
                  <a:pos x="53" y="50"/>
                </a:cxn>
                <a:cxn ang="0">
                  <a:pos x="54" y="36"/>
                </a:cxn>
                <a:cxn ang="0">
                  <a:pos x="65" y="17"/>
                </a:cxn>
                <a:cxn ang="0">
                  <a:pos x="87" y="3"/>
                </a:cxn>
                <a:cxn ang="0">
                  <a:pos x="103" y="3"/>
                </a:cxn>
                <a:cxn ang="0">
                  <a:pos x="99" y="21"/>
                </a:cxn>
                <a:cxn ang="0">
                  <a:pos x="84" y="42"/>
                </a:cxn>
                <a:cxn ang="0">
                  <a:pos x="58" y="52"/>
                </a:cxn>
                <a:cxn ang="0">
                  <a:pos x="58" y="127"/>
                </a:cxn>
                <a:cxn ang="0">
                  <a:pos x="61" y="112"/>
                </a:cxn>
                <a:cxn ang="0">
                  <a:pos x="72" y="94"/>
                </a:cxn>
                <a:cxn ang="0">
                  <a:pos x="93" y="80"/>
                </a:cxn>
                <a:cxn ang="0">
                  <a:pos x="111" y="80"/>
                </a:cxn>
                <a:cxn ang="0">
                  <a:pos x="111" y="91"/>
                </a:cxn>
                <a:cxn ang="0">
                  <a:pos x="107" y="108"/>
                </a:cxn>
                <a:cxn ang="0">
                  <a:pos x="91" y="126"/>
                </a:cxn>
                <a:cxn ang="0">
                  <a:pos x="58" y="135"/>
                </a:cxn>
                <a:cxn ang="0">
                  <a:pos x="58" y="236"/>
                </a:cxn>
                <a:cxn ang="0">
                  <a:pos x="61" y="223"/>
                </a:cxn>
                <a:cxn ang="0">
                  <a:pos x="73" y="208"/>
                </a:cxn>
                <a:cxn ang="0">
                  <a:pos x="97" y="200"/>
                </a:cxn>
                <a:cxn ang="0">
                  <a:pos x="99" y="207"/>
                </a:cxn>
                <a:cxn ang="0">
                  <a:pos x="97" y="220"/>
                </a:cxn>
                <a:cxn ang="0">
                  <a:pos x="87" y="235"/>
                </a:cxn>
                <a:cxn ang="0">
                  <a:pos x="58" y="245"/>
                </a:cxn>
                <a:cxn ang="0">
                  <a:pos x="52" y="42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6" name="Freeform 14"/>
            <p:cNvSpPr>
              <a:spLocks/>
            </p:cNvSpPr>
            <p:nvPr/>
          </p:nvSpPr>
          <p:spPr bwMode="gray">
            <a:xfrm>
              <a:off x="2065" y="362"/>
              <a:ext cx="98" cy="227"/>
            </a:xfrm>
            <a:custGeom>
              <a:avLst/>
              <a:gdLst/>
              <a:ahLst/>
              <a:cxnLst>
                <a:cxn ang="0">
                  <a:pos x="52" y="176"/>
                </a:cxn>
                <a:cxn ang="0">
                  <a:pos x="59" y="176"/>
                </a:cxn>
                <a:cxn ang="0">
                  <a:pos x="74" y="169"/>
                </a:cxn>
                <a:cxn ang="0">
                  <a:pos x="86" y="154"/>
                </a:cxn>
                <a:cxn ang="0">
                  <a:pos x="86" y="141"/>
                </a:cxn>
                <a:cxn ang="0">
                  <a:pos x="74" y="143"/>
                </a:cxn>
                <a:cxn ang="0">
                  <a:pos x="58" y="158"/>
                </a:cxn>
                <a:cxn ang="0">
                  <a:pos x="52" y="118"/>
                </a:cxn>
                <a:cxn ang="0">
                  <a:pos x="61" y="116"/>
                </a:cxn>
                <a:cxn ang="0">
                  <a:pos x="78" y="110"/>
                </a:cxn>
                <a:cxn ang="0">
                  <a:pos x="92" y="92"/>
                </a:cxn>
                <a:cxn ang="0">
                  <a:pos x="92" y="77"/>
                </a:cxn>
                <a:cxn ang="0">
                  <a:pos x="81" y="79"/>
                </a:cxn>
                <a:cxn ang="0">
                  <a:pos x="65" y="88"/>
                </a:cxn>
                <a:cxn ang="0">
                  <a:pos x="52" y="115"/>
                </a:cxn>
                <a:cxn ang="0">
                  <a:pos x="55" y="48"/>
                </a:cxn>
                <a:cxn ang="0">
                  <a:pos x="67" y="45"/>
                </a:cxn>
                <a:cxn ang="0">
                  <a:pos x="85" y="37"/>
                </a:cxn>
                <a:cxn ang="0">
                  <a:pos x="97" y="17"/>
                </a:cxn>
                <a:cxn ang="0">
                  <a:pos x="97" y="0"/>
                </a:cxn>
                <a:cxn ang="0">
                  <a:pos x="83" y="3"/>
                </a:cxn>
                <a:cxn ang="0">
                  <a:pos x="65" y="14"/>
                </a:cxn>
                <a:cxn ang="0">
                  <a:pos x="50" y="45"/>
                </a:cxn>
                <a:cxn ang="0">
                  <a:pos x="47" y="35"/>
                </a:cxn>
                <a:cxn ang="0">
                  <a:pos x="38" y="18"/>
                </a:cxn>
                <a:cxn ang="0">
                  <a:pos x="16" y="3"/>
                </a:cxn>
                <a:cxn ang="0">
                  <a:pos x="1" y="3"/>
                </a:cxn>
                <a:cxn ang="0">
                  <a:pos x="5" y="19"/>
                </a:cxn>
                <a:cxn ang="0">
                  <a:pos x="19" y="38"/>
                </a:cxn>
                <a:cxn ang="0">
                  <a:pos x="47" y="48"/>
                </a:cxn>
                <a:cxn ang="0">
                  <a:pos x="47" y="132"/>
                </a:cxn>
                <a:cxn ang="0">
                  <a:pos x="42" y="118"/>
                </a:cxn>
                <a:cxn ang="0">
                  <a:pos x="25" y="103"/>
                </a:cxn>
                <a:cxn ang="0">
                  <a:pos x="12" y="103"/>
                </a:cxn>
                <a:cxn ang="0">
                  <a:pos x="16" y="116"/>
                </a:cxn>
                <a:cxn ang="0">
                  <a:pos x="25" y="132"/>
                </a:cxn>
                <a:cxn ang="0">
                  <a:pos x="47" y="141"/>
                </a:cxn>
                <a:cxn ang="0">
                  <a:pos x="52" y="228"/>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7" name="Freeform 15"/>
            <p:cNvSpPr>
              <a:spLocks/>
            </p:cNvSpPr>
            <p:nvPr/>
          </p:nvSpPr>
          <p:spPr bwMode="gray">
            <a:xfrm>
              <a:off x="2921" y="362"/>
              <a:ext cx="100" cy="227"/>
            </a:xfrm>
            <a:custGeom>
              <a:avLst/>
              <a:gdLst/>
              <a:ahLst/>
              <a:cxnLst>
                <a:cxn ang="0">
                  <a:pos x="53" y="176"/>
                </a:cxn>
                <a:cxn ang="0">
                  <a:pos x="60" y="176"/>
                </a:cxn>
                <a:cxn ang="0">
                  <a:pos x="74" y="169"/>
                </a:cxn>
                <a:cxn ang="0">
                  <a:pos x="87" y="154"/>
                </a:cxn>
                <a:cxn ang="0">
                  <a:pos x="87" y="141"/>
                </a:cxn>
                <a:cxn ang="0">
                  <a:pos x="74" y="143"/>
                </a:cxn>
                <a:cxn ang="0">
                  <a:pos x="60" y="158"/>
                </a:cxn>
                <a:cxn ang="0">
                  <a:pos x="53" y="118"/>
                </a:cxn>
                <a:cxn ang="0">
                  <a:pos x="61" y="116"/>
                </a:cxn>
                <a:cxn ang="0">
                  <a:pos x="78" y="110"/>
                </a:cxn>
                <a:cxn ang="0">
                  <a:pos x="92" y="92"/>
                </a:cxn>
                <a:cxn ang="0">
                  <a:pos x="92" y="77"/>
                </a:cxn>
                <a:cxn ang="0">
                  <a:pos x="81" y="79"/>
                </a:cxn>
                <a:cxn ang="0">
                  <a:pos x="65" y="88"/>
                </a:cxn>
                <a:cxn ang="0">
                  <a:pos x="53" y="115"/>
                </a:cxn>
                <a:cxn ang="0">
                  <a:pos x="56" y="48"/>
                </a:cxn>
                <a:cxn ang="0">
                  <a:pos x="68" y="45"/>
                </a:cxn>
                <a:cxn ang="0">
                  <a:pos x="85" y="37"/>
                </a:cxn>
                <a:cxn ang="0">
                  <a:pos x="97" y="17"/>
                </a:cxn>
                <a:cxn ang="0">
                  <a:pos x="97" y="0"/>
                </a:cxn>
                <a:cxn ang="0">
                  <a:pos x="84" y="3"/>
                </a:cxn>
                <a:cxn ang="0">
                  <a:pos x="65" y="14"/>
                </a:cxn>
                <a:cxn ang="0">
                  <a:pos x="50" y="45"/>
                </a:cxn>
                <a:cxn ang="0">
                  <a:pos x="47" y="35"/>
                </a:cxn>
                <a:cxn ang="0">
                  <a:pos x="38" y="18"/>
                </a:cxn>
                <a:cxn ang="0">
                  <a:pos x="16" y="3"/>
                </a:cxn>
                <a:cxn ang="0">
                  <a:pos x="2" y="3"/>
                </a:cxn>
                <a:cxn ang="0">
                  <a:pos x="6" y="19"/>
                </a:cxn>
                <a:cxn ang="0">
                  <a:pos x="19" y="38"/>
                </a:cxn>
                <a:cxn ang="0">
                  <a:pos x="47" y="48"/>
                </a:cxn>
                <a:cxn ang="0">
                  <a:pos x="47" y="132"/>
                </a:cxn>
                <a:cxn ang="0">
                  <a:pos x="42" y="118"/>
                </a:cxn>
                <a:cxn ang="0">
                  <a:pos x="26" y="103"/>
                </a:cxn>
                <a:cxn ang="0">
                  <a:pos x="12" y="103"/>
                </a:cxn>
                <a:cxn ang="0">
                  <a:pos x="16" y="116"/>
                </a:cxn>
                <a:cxn ang="0">
                  <a:pos x="26" y="132"/>
                </a:cxn>
                <a:cxn ang="0">
                  <a:pos x="47" y="141"/>
                </a:cxn>
                <a:cxn ang="0">
                  <a:pos x="53" y="228"/>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8" name="Freeform 16"/>
            <p:cNvSpPr>
              <a:spLocks/>
            </p:cNvSpPr>
            <p:nvPr/>
          </p:nvSpPr>
          <p:spPr bwMode="gray">
            <a:xfrm>
              <a:off x="2273" y="187"/>
              <a:ext cx="182" cy="402"/>
            </a:xfrm>
            <a:custGeom>
              <a:avLst/>
              <a:gdLst/>
              <a:ahLst/>
              <a:cxnLst>
                <a:cxn ang="0">
                  <a:pos x="93" y="309"/>
                </a:cxn>
                <a:cxn ang="0">
                  <a:pos x="101" y="309"/>
                </a:cxn>
                <a:cxn ang="0">
                  <a:pos x="118" y="304"/>
                </a:cxn>
                <a:cxn ang="0">
                  <a:pos x="138" y="292"/>
                </a:cxn>
                <a:cxn ang="0">
                  <a:pos x="152" y="266"/>
                </a:cxn>
                <a:cxn ang="0">
                  <a:pos x="152" y="247"/>
                </a:cxn>
                <a:cxn ang="0">
                  <a:pos x="138" y="250"/>
                </a:cxn>
                <a:cxn ang="0">
                  <a:pos x="120" y="259"/>
                </a:cxn>
                <a:cxn ang="0">
                  <a:pos x="99" y="285"/>
                </a:cxn>
                <a:cxn ang="0">
                  <a:pos x="93" y="207"/>
                </a:cxn>
                <a:cxn ang="0">
                  <a:pos x="102" y="205"/>
                </a:cxn>
                <a:cxn ang="0">
                  <a:pos x="122" y="200"/>
                </a:cxn>
                <a:cxn ang="0">
                  <a:pos x="147" y="185"/>
                </a:cxn>
                <a:cxn ang="0">
                  <a:pos x="163" y="155"/>
                </a:cxn>
                <a:cxn ang="0">
                  <a:pos x="163" y="134"/>
                </a:cxn>
                <a:cxn ang="0">
                  <a:pos x="149" y="135"/>
                </a:cxn>
                <a:cxn ang="0">
                  <a:pos x="129" y="142"/>
                </a:cxn>
                <a:cxn ang="0">
                  <a:pos x="107" y="162"/>
                </a:cxn>
                <a:cxn ang="0">
                  <a:pos x="93" y="201"/>
                </a:cxn>
                <a:cxn ang="0">
                  <a:pos x="95" y="83"/>
                </a:cxn>
                <a:cxn ang="0">
                  <a:pos x="110" y="81"/>
                </a:cxn>
                <a:cxn ang="0">
                  <a:pos x="134" y="73"/>
                </a:cxn>
                <a:cxn ang="0">
                  <a:pos x="157" y="54"/>
                </a:cxn>
                <a:cxn ang="0">
                  <a:pos x="174" y="23"/>
                </a:cxn>
                <a:cxn ang="0">
                  <a:pos x="174" y="0"/>
                </a:cxn>
                <a:cxn ang="0">
                  <a:pos x="157" y="2"/>
                </a:cxn>
                <a:cxn ang="0">
                  <a:pos x="133" y="10"/>
                </a:cxn>
                <a:cxn ang="0">
                  <a:pos x="107" y="33"/>
                </a:cxn>
                <a:cxn ang="0">
                  <a:pos x="87" y="77"/>
                </a:cxn>
                <a:cxn ang="0">
                  <a:pos x="85" y="68"/>
                </a:cxn>
                <a:cxn ang="0">
                  <a:pos x="75" y="46"/>
                </a:cxn>
                <a:cxn ang="0">
                  <a:pos x="55" y="21"/>
                </a:cxn>
                <a:cxn ang="0">
                  <a:pos x="22" y="3"/>
                </a:cxn>
                <a:cxn ang="0">
                  <a:pos x="1" y="3"/>
                </a:cxn>
                <a:cxn ang="0">
                  <a:pos x="4" y="18"/>
                </a:cxn>
                <a:cxn ang="0">
                  <a:pos x="12" y="42"/>
                </a:cxn>
                <a:cxn ang="0">
                  <a:pos x="31" y="65"/>
                </a:cxn>
                <a:cxn ang="0">
                  <a:pos x="62" y="81"/>
                </a:cxn>
                <a:cxn ang="0">
                  <a:pos x="82" y="238"/>
                </a:cxn>
                <a:cxn ang="0">
                  <a:pos x="80" y="228"/>
                </a:cxn>
                <a:cxn ang="0">
                  <a:pos x="72" y="207"/>
                </a:cxn>
                <a:cxn ang="0">
                  <a:pos x="55" y="185"/>
                </a:cxn>
                <a:cxn ang="0">
                  <a:pos x="21" y="176"/>
                </a:cxn>
                <a:cxn ang="0">
                  <a:pos x="22" y="185"/>
                </a:cxn>
                <a:cxn ang="0">
                  <a:pos x="28" y="205"/>
                </a:cxn>
                <a:cxn ang="0">
                  <a:pos x="41" y="230"/>
                </a:cxn>
                <a:cxn ang="0">
                  <a:pos x="66" y="246"/>
                </a:cxn>
                <a:cxn ang="0">
                  <a:pos x="82" y="402"/>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29" name="Freeform 17"/>
            <p:cNvSpPr>
              <a:spLocks/>
            </p:cNvSpPr>
            <p:nvPr/>
          </p:nvSpPr>
          <p:spPr bwMode="gray">
            <a:xfrm>
              <a:off x="2161" y="215"/>
              <a:ext cx="98" cy="374"/>
            </a:xfrm>
            <a:custGeom>
              <a:avLst/>
              <a:gdLst/>
              <a:ahLst/>
              <a:cxnLst>
                <a:cxn ang="0">
                  <a:pos x="52" y="237"/>
                </a:cxn>
                <a:cxn ang="0">
                  <a:pos x="59" y="237"/>
                </a:cxn>
                <a:cxn ang="0">
                  <a:pos x="74" y="232"/>
                </a:cxn>
                <a:cxn ang="0">
                  <a:pos x="90" y="218"/>
                </a:cxn>
                <a:cxn ang="0">
                  <a:pos x="97" y="193"/>
                </a:cxn>
                <a:cxn ang="0">
                  <a:pos x="89" y="193"/>
                </a:cxn>
                <a:cxn ang="0">
                  <a:pos x="71" y="197"/>
                </a:cxn>
                <a:cxn ang="0">
                  <a:pos x="56" y="215"/>
                </a:cxn>
                <a:cxn ang="0">
                  <a:pos x="52" y="147"/>
                </a:cxn>
                <a:cxn ang="0">
                  <a:pos x="59" y="147"/>
                </a:cxn>
                <a:cxn ang="0">
                  <a:pos x="74" y="141"/>
                </a:cxn>
                <a:cxn ang="0">
                  <a:pos x="90" y="128"/>
                </a:cxn>
                <a:cxn ang="0">
                  <a:pos x="97" y="102"/>
                </a:cxn>
                <a:cxn ang="0">
                  <a:pos x="89" y="102"/>
                </a:cxn>
                <a:cxn ang="0">
                  <a:pos x="71" y="109"/>
                </a:cxn>
                <a:cxn ang="0">
                  <a:pos x="56" y="126"/>
                </a:cxn>
                <a:cxn ang="0">
                  <a:pos x="52" y="46"/>
                </a:cxn>
                <a:cxn ang="0">
                  <a:pos x="51" y="37"/>
                </a:cxn>
                <a:cxn ang="0">
                  <a:pos x="45" y="23"/>
                </a:cxn>
                <a:cxn ang="0">
                  <a:pos x="32" y="6"/>
                </a:cxn>
                <a:cxn ang="0">
                  <a:pos x="6" y="0"/>
                </a:cxn>
                <a:cxn ang="0">
                  <a:pos x="8" y="9"/>
                </a:cxn>
                <a:cxn ang="0">
                  <a:pos x="16" y="27"/>
                </a:cxn>
                <a:cxn ang="0">
                  <a:pos x="33" y="43"/>
                </a:cxn>
                <a:cxn ang="0">
                  <a:pos x="45" y="113"/>
                </a:cxn>
                <a:cxn ang="0">
                  <a:pos x="45" y="106"/>
                </a:cxn>
                <a:cxn ang="0">
                  <a:pos x="40" y="90"/>
                </a:cxn>
                <a:cxn ang="0">
                  <a:pos x="27" y="75"/>
                </a:cxn>
                <a:cxn ang="0">
                  <a:pos x="1" y="67"/>
                </a:cxn>
                <a:cxn ang="0">
                  <a:pos x="0" y="75"/>
                </a:cxn>
                <a:cxn ang="0">
                  <a:pos x="2" y="91"/>
                </a:cxn>
                <a:cxn ang="0">
                  <a:pos x="14" y="109"/>
                </a:cxn>
                <a:cxn ang="0">
                  <a:pos x="45" y="118"/>
                </a:cxn>
                <a:cxn ang="0">
                  <a:pos x="45" y="207"/>
                </a:cxn>
                <a:cxn ang="0">
                  <a:pos x="43" y="195"/>
                </a:cxn>
                <a:cxn ang="0">
                  <a:pos x="33" y="182"/>
                </a:cxn>
                <a:cxn ang="0">
                  <a:pos x="12" y="175"/>
                </a:cxn>
                <a:cxn ang="0">
                  <a:pos x="10" y="182"/>
                </a:cxn>
                <a:cxn ang="0">
                  <a:pos x="13" y="197"/>
                </a:cxn>
                <a:cxn ang="0">
                  <a:pos x="29" y="211"/>
                </a:cxn>
                <a:cxn ang="0">
                  <a:pos x="45" y="373"/>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sp>
          <p:nvSpPr>
            <p:cNvPr id="141330" name="Freeform 18"/>
            <p:cNvSpPr>
              <a:spLocks/>
            </p:cNvSpPr>
            <p:nvPr/>
          </p:nvSpPr>
          <p:spPr bwMode="gray">
            <a:xfrm>
              <a:off x="2708" y="215"/>
              <a:ext cx="97" cy="374"/>
            </a:xfrm>
            <a:custGeom>
              <a:avLst/>
              <a:gdLst/>
              <a:ahLst/>
              <a:cxnLst>
                <a:cxn ang="0">
                  <a:pos x="51" y="237"/>
                </a:cxn>
                <a:cxn ang="0">
                  <a:pos x="60" y="237"/>
                </a:cxn>
                <a:cxn ang="0">
                  <a:pos x="74" y="232"/>
                </a:cxn>
                <a:cxn ang="0">
                  <a:pos x="91" y="218"/>
                </a:cxn>
                <a:cxn ang="0">
                  <a:pos x="97" y="193"/>
                </a:cxn>
                <a:cxn ang="0">
                  <a:pos x="89" y="193"/>
                </a:cxn>
                <a:cxn ang="0">
                  <a:pos x="72" y="197"/>
                </a:cxn>
                <a:cxn ang="0">
                  <a:pos x="55" y="215"/>
                </a:cxn>
                <a:cxn ang="0">
                  <a:pos x="51" y="147"/>
                </a:cxn>
                <a:cxn ang="0">
                  <a:pos x="60" y="147"/>
                </a:cxn>
                <a:cxn ang="0">
                  <a:pos x="74" y="141"/>
                </a:cxn>
                <a:cxn ang="0">
                  <a:pos x="91" y="128"/>
                </a:cxn>
                <a:cxn ang="0">
                  <a:pos x="97" y="102"/>
                </a:cxn>
                <a:cxn ang="0">
                  <a:pos x="89" y="102"/>
                </a:cxn>
                <a:cxn ang="0">
                  <a:pos x="72" y="109"/>
                </a:cxn>
                <a:cxn ang="0">
                  <a:pos x="55" y="126"/>
                </a:cxn>
                <a:cxn ang="0">
                  <a:pos x="51" y="46"/>
                </a:cxn>
                <a:cxn ang="0">
                  <a:pos x="51" y="37"/>
                </a:cxn>
                <a:cxn ang="0">
                  <a:pos x="46" y="23"/>
                </a:cxn>
                <a:cxn ang="0">
                  <a:pos x="33" y="6"/>
                </a:cxn>
                <a:cxn ang="0">
                  <a:pos x="7" y="0"/>
                </a:cxn>
                <a:cxn ang="0">
                  <a:pos x="8" y="9"/>
                </a:cxn>
                <a:cxn ang="0">
                  <a:pos x="16" y="27"/>
                </a:cxn>
                <a:cxn ang="0">
                  <a:pos x="34" y="43"/>
                </a:cxn>
                <a:cxn ang="0">
                  <a:pos x="46" y="113"/>
                </a:cxn>
                <a:cxn ang="0">
                  <a:pos x="46" y="106"/>
                </a:cxn>
                <a:cxn ang="0">
                  <a:pos x="41" y="90"/>
                </a:cxn>
                <a:cxn ang="0">
                  <a:pos x="27" y="75"/>
                </a:cxn>
                <a:cxn ang="0">
                  <a:pos x="0" y="67"/>
                </a:cxn>
                <a:cxn ang="0">
                  <a:pos x="0" y="75"/>
                </a:cxn>
                <a:cxn ang="0">
                  <a:pos x="3" y="91"/>
                </a:cxn>
                <a:cxn ang="0">
                  <a:pos x="15" y="109"/>
                </a:cxn>
                <a:cxn ang="0">
                  <a:pos x="46" y="118"/>
                </a:cxn>
                <a:cxn ang="0">
                  <a:pos x="46" y="207"/>
                </a:cxn>
                <a:cxn ang="0">
                  <a:pos x="43" y="195"/>
                </a:cxn>
                <a:cxn ang="0">
                  <a:pos x="34" y="182"/>
                </a:cxn>
                <a:cxn ang="0">
                  <a:pos x="12" y="175"/>
                </a:cxn>
                <a:cxn ang="0">
                  <a:pos x="11" y="182"/>
                </a:cxn>
                <a:cxn ang="0">
                  <a:pos x="14" y="197"/>
                </a:cxn>
                <a:cxn ang="0">
                  <a:pos x="30" y="211"/>
                </a:cxn>
                <a:cxn ang="0">
                  <a:pos x="46" y="373"/>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pPr>
                <a:defRPr/>
              </a:pPr>
              <a:endParaRPr lang="zh-CN" altLang="en-US"/>
            </a:p>
          </p:txBody>
        </p:sp>
      </p:grpSp>
      <p:sp>
        <p:nvSpPr>
          <p:cNvPr id="141331" name="Freeform 19"/>
          <p:cNvSpPr>
            <a:spLocks/>
          </p:cNvSpPr>
          <p:nvPr/>
        </p:nvSpPr>
        <p:spPr bwMode="gray">
          <a:xfrm>
            <a:off x="95250" y="6446838"/>
            <a:ext cx="8970963" cy="314325"/>
          </a:xfrm>
          <a:custGeom>
            <a:avLst/>
            <a:gdLst/>
            <a:ahLst/>
            <a:cxnLst>
              <a:cxn ang="0">
                <a:pos x="4" y="198"/>
              </a:cxn>
              <a:cxn ang="0">
                <a:pos x="5651" y="198"/>
              </a:cxn>
              <a:cxn ang="0">
                <a:pos x="5646" y="94"/>
              </a:cxn>
              <a:cxn ang="0">
                <a:pos x="1491" y="94"/>
              </a:cxn>
              <a:cxn ang="0">
                <a:pos x="1343" y="2"/>
              </a:cxn>
              <a:cxn ang="0">
                <a:pos x="0" y="0"/>
              </a:cxn>
              <a:cxn ang="0">
                <a:pos x="4" y="198"/>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w="9525">
            <a:noFill/>
            <a:round/>
            <a:headEnd/>
            <a:tailEnd/>
          </a:ln>
          <a:effectLst/>
        </p:spPr>
        <p:txBody>
          <a:bodyPr/>
          <a:lstStyle/>
          <a:p>
            <a:pPr>
              <a:defRPr/>
            </a:pPr>
            <a:endParaRPr lang="zh-CN" altLang="en-US"/>
          </a:p>
        </p:txBody>
      </p:sp>
      <p:sp>
        <p:nvSpPr>
          <p:cNvPr id="141332" name="Freeform 20"/>
          <p:cNvSpPr>
            <a:spLocks/>
          </p:cNvSpPr>
          <p:nvPr/>
        </p:nvSpPr>
        <p:spPr bwMode="gray">
          <a:xfrm>
            <a:off x="95250" y="6491288"/>
            <a:ext cx="8975725" cy="279400"/>
          </a:xfrm>
          <a:custGeom>
            <a:avLst/>
            <a:gdLst/>
            <a:ahLst/>
            <a:cxnLst>
              <a:cxn ang="0">
                <a:pos x="0" y="176"/>
              </a:cxn>
              <a:cxn ang="0">
                <a:pos x="5650" y="169"/>
              </a:cxn>
              <a:cxn ang="0">
                <a:pos x="5646" y="95"/>
              </a:cxn>
              <a:cxn ang="0">
                <a:pos x="1478" y="95"/>
              </a:cxn>
              <a:cxn ang="0">
                <a:pos x="1317" y="3"/>
              </a:cxn>
              <a:cxn ang="0">
                <a:pos x="0" y="0"/>
              </a:cxn>
              <a:cxn ang="0">
                <a:pos x="0" y="176"/>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w="9525">
            <a:noFill/>
            <a:round/>
            <a:headEnd/>
            <a:tailEnd/>
          </a:ln>
          <a:effectLst/>
        </p:spPr>
        <p:txBody>
          <a:bodyPr/>
          <a:lstStyle/>
          <a:p>
            <a:pPr>
              <a:defRPr/>
            </a:pPr>
            <a:endParaRPr lang="zh-CN" altLang="en-US"/>
          </a:p>
        </p:txBody>
      </p:sp>
      <p:sp>
        <p:nvSpPr>
          <p:cNvPr id="141333" name="Freeform 21" descr="Dark upward diagonal"/>
          <p:cNvSpPr>
            <a:spLocks/>
          </p:cNvSpPr>
          <p:nvPr/>
        </p:nvSpPr>
        <p:spPr bwMode="gray">
          <a:xfrm>
            <a:off x="92075" y="98425"/>
            <a:ext cx="8956675" cy="179388"/>
          </a:xfrm>
          <a:custGeom>
            <a:avLst/>
            <a:gdLst/>
            <a:ahLst/>
            <a:cxnLst>
              <a:cxn ang="0">
                <a:pos x="0" y="0"/>
              </a:cxn>
              <a:cxn ang="0">
                <a:pos x="5582" y="0"/>
              </a:cxn>
              <a:cxn ang="0">
                <a:pos x="5639" y="45"/>
              </a:cxn>
              <a:cxn ang="0">
                <a:pos x="5636" y="113"/>
              </a:cxn>
              <a:cxn ang="0">
                <a:pos x="0" y="113"/>
              </a:cxn>
              <a:cxn ang="0">
                <a:pos x="0" y="0"/>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pattFill prst="dkUpDiag">
            <a:fgClr>
              <a:schemeClr val="accent1"/>
            </a:fgClr>
            <a:bgClr>
              <a:schemeClr val="bg1"/>
            </a:bgClr>
          </a:pattFill>
          <a:ln w="9525">
            <a:noFill/>
            <a:round/>
            <a:headEnd/>
            <a:tailEnd/>
          </a:ln>
          <a:effectLst/>
        </p:spPr>
        <p:txBody>
          <a:bodyPr/>
          <a:lstStyle/>
          <a:p>
            <a:pPr>
              <a:defRPr/>
            </a:pPr>
            <a:endParaRPr lang="zh-CN" altLang="en-US"/>
          </a:p>
        </p:txBody>
      </p:sp>
      <p:sp>
        <p:nvSpPr>
          <p:cNvPr id="141334" name="Freeform 22"/>
          <p:cNvSpPr>
            <a:spLocks/>
          </p:cNvSpPr>
          <p:nvPr/>
        </p:nvSpPr>
        <p:spPr bwMode="gray">
          <a:xfrm>
            <a:off x="92075" y="307975"/>
            <a:ext cx="8955088" cy="938213"/>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w="9525">
            <a:noFill/>
            <a:round/>
            <a:headEnd/>
            <a:tailEnd/>
          </a:ln>
          <a:effectLst/>
        </p:spPr>
        <p:txBody>
          <a:bodyPr/>
          <a:lstStyle/>
          <a:p>
            <a:pPr>
              <a:defRPr/>
            </a:pPr>
            <a:endParaRPr lang="zh-CN" altLang="en-US"/>
          </a:p>
        </p:txBody>
      </p:sp>
      <p:sp>
        <p:nvSpPr>
          <p:cNvPr id="141335" name="Freeform 23"/>
          <p:cNvSpPr>
            <a:spLocks/>
          </p:cNvSpPr>
          <p:nvPr/>
        </p:nvSpPr>
        <p:spPr bwMode="gray">
          <a:xfrm>
            <a:off x="92075" y="306388"/>
            <a:ext cx="8955088" cy="836612"/>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w="9525">
            <a:noFill/>
            <a:round/>
            <a:headEnd/>
            <a:tailEnd/>
          </a:ln>
          <a:effectLst/>
        </p:spPr>
        <p:txBody>
          <a:bodyPr/>
          <a:lstStyle/>
          <a:p>
            <a:pPr>
              <a:defRPr/>
            </a:pPr>
            <a:endParaRPr lang="zh-CN" altLang="en-US"/>
          </a:p>
        </p:txBody>
      </p:sp>
      <p:sp>
        <p:nvSpPr>
          <p:cNvPr id="141336" name="Rectangle 24"/>
          <p:cNvSpPr>
            <a:spLocks noChangeArrowheads="1"/>
          </p:cNvSpPr>
          <p:nvPr/>
        </p:nvSpPr>
        <p:spPr bwMode="gray">
          <a:xfrm flipV="1">
            <a:off x="95250" y="6723063"/>
            <a:ext cx="8977313" cy="55562"/>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141337" name="Freeform 25"/>
          <p:cNvSpPr>
            <a:spLocks/>
          </p:cNvSpPr>
          <p:nvPr/>
        </p:nvSpPr>
        <p:spPr bwMode="gray">
          <a:xfrm>
            <a:off x="6896100" y="1047750"/>
            <a:ext cx="2155825" cy="52388"/>
          </a:xfrm>
          <a:custGeom>
            <a:avLst/>
            <a:gdLst/>
            <a:ahLst/>
            <a:cxnLst>
              <a:cxn ang="0">
                <a:pos x="0" y="2"/>
              </a:cxn>
              <a:cxn ang="0">
                <a:pos x="1358" y="0"/>
              </a:cxn>
              <a:cxn ang="0">
                <a:pos x="1356" y="32"/>
              </a:cxn>
              <a:cxn ang="0">
                <a:pos x="60" y="33"/>
              </a:cxn>
              <a:cxn ang="0">
                <a:pos x="0" y="2"/>
              </a:cxn>
            </a:cxnLst>
            <a:rect l="0" t="0" r="r" b="b"/>
            <a:pathLst>
              <a:path w="1358" h="33">
                <a:moveTo>
                  <a:pt x="0" y="2"/>
                </a:moveTo>
                <a:lnTo>
                  <a:pt x="1358" y="0"/>
                </a:lnTo>
                <a:lnTo>
                  <a:pt x="1356" y="32"/>
                </a:lnTo>
                <a:lnTo>
                  <a:pt x="60" y="33"/>
                </a:lnTo>
                <a:lnTo>
                  <a:pt x="0" y="2"/>
                </a:lnTo>
                <a:close/>
              </a:path>
            </a:pathLst>
          </a:custGeom>
          <a:solidFill>
            <a:srgbClr val="FFFFFF">
              <a:alpha val="30000"/>
            </a:srgbClr>
          </a:solidFill>
          <a:ln w="9525">
            <a:noFill/>
            <a:round/>
            <a:headEnd/>
            <a:tailEnd/>
          </a:ln>
          <a:effectLst/>
        </p:spPr>
        <p:txBody>
          <a:bodyPr/>
          <a:lstStyle/>
          <a:p>
            <a:pPr>
              <a:defRPr/>
            </a:pPr>
            <a:endParaRPr lang="zh-CN" altLang="en-US"/>
          </a:p>
        </p:txBody>
      </p:sp>
      <p:sp>
        <p:nvSpPr>
          <p:cNvPr id="141338" name="Rectangle 26"/>
          <p:cNvSpPr>
            <a:spLocks noGrp="1" noChangeArrowheads="1"/>
          </p:cNvSpPr>
          <p:nvPr>
            <p:ph type="title"/>
          </p:nvPr>
        </p:nvSpPr>
        <p:spPr bwMode="gray">
          <a:xfrm>
            <a:off x="457200" y="238125"/>
            <a:ext cx="64770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5" name="Rectangle 27"/>
          <p:cNvSpPr>
            <a:spLocks noGrp="1" noChangeArrowheads="1"/>
          </p:cNvSpPr>
          <p:nvPr>
            <p:ph type="body" idx="1"/>
          </p:nvPr>
        </p:nvSpPr>
        <p:spPr bwMode="gray">
          <a:xfrm>
            <a:off x="457200" y="1438275"/>
            <a:ext cx="8229600" cy="473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41340" name="Rectangle 28"/>
          <p:cNvSpPr>
            <a:spLocks noGrp="1" noChangeArrowheads="1"/>
          </p:cNvSpPr>
          <p:nvPr>
            <p:ph type="dt" sz="half" idx="2"/>
          </p:nvPr>
        </p:nvSpPr>
        <p:spPr bwMode="gray">
          <a:xfrm>
            <a:off x="3048000" y="6311900"/>
            <a:ext cx="1712913"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solidFill>
                  <a:srgbClr val="000000"/>
                </a:solidFill>
              </a:defRPr>
            </a:lvl1pPr>
          </a:lstStyle>
          <a:p>
            <a:pPr>
              <a:defRPr/>
            </a:pPr>
            <a:endParaRPr lang="en-US" altLang="zh-CN"/>
          </a:p>
        </p:txBody>
      </p:sp>
      <p:sp>
        <p:nvSpPr>
          <p:cNvPr id="141341" name="Rectangle 29"/>
          <p:cNvSpPr>
            <a:spLocks noGrp="1" noChangeArrowheads="1"/>
          </p:cNvSpPr>
          <p:nvPr>
            <p:ph type="ftr" sz="quarter" idx="3"/>
          </p:nvPr>
        </p:nvSpPr>
        <p:spPr bwMode="gray">
          <a:xfrm>
            <a:off x="4830763" y="6323013"/>
            <a:ext cx="23114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solidFill>
                  <a:srgbClr val="000000"/>
                </a:solidFill>
              </a:defRPr>
            </a:lvl1pPr>
          </a:lstStyle>
          <a:p>
            <a:pPr>
              <a:defRPr/>
            </a:pPr>
            <a:endParaRPr lang="en-US" altLang="zh-CN"/>
          </a:p>
        </p:txBody>
      </p:sp>
      <p:sp>
        <p:nvSpPr>
          <p:cNvPr id="141342" name="Rectangle 30"/>
          <p:cNvSpPr>
            <a:spLocks noGrp="1" noChangeArrowheads="1"/>
          </p:cNvSpPr>
          <p:nvPr>
            <p:ph type="sldNum" sz="quarter" idx="4"/>
          </p:nvPr>
        </p:nvSpPr>
        <p:spPr bwMode="gray">
          <a:xfrm>
            <a:off x="7116763" y="6323013"/>
            <a:ext cx="1616075"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solidFill>
                  <a:srgbClr val="000000"/>
                </a:solidFill>
              </a:defRPr>
            </a:lvl1pPr>
          </a:lstStyle>
          <a:p>
            <a:pPr>
              <a:defRPr/>
            </a:pPr>
            <a:fld id="{59982E33-BC15-4F6B-9E43-5535AB5A17D5}" type="slidenum">
              <a:rPr lang="en-US" altLang="zh-CN"/>
              <a:pPr>
                <a:defRPr/>
              </a:pPr>
              <a:t>‹#›</a:t>
            </a:fld>
            <a:endParaRPr lang="en-US" altLang="zh-CN"/>
          </a:p>
        </p:txBody>
      </p:sp>
      <p:sp>
        <p:nvSpPr>
          <p:cNvPr id="141343" name="Text Box 31"/>
          <p:cNvSpPr txBox="1">
            <a:spLocks noChangeArrowheads="1"/>
          </p:cNvSpPr>
          <p:nvPr/>
        </p:nvSpPr>
        <p:spPr bwMode="gray">
          <a:xfrm>
            <a:off x="144463" y="6443663"/>
            <a:ext cx="184150" cy="260350"/>
          </a:xfrm>
          <a:prstGeom prst="rect">
            <a:avLst/>
          </a:prstGeom>
          <a:noFill/>
          <a:ln w="9525">
            <a:noFill/>
            <a:miter lim="800000"/>
            <a:headEnd/>
            <a:tailEnd/>
          </a:ln>
          <a:effectLst/>
        </p:spPr>
        <p:txBody>
          <a:bodyPr wrap="none">
            <a:spAutoFit/>
          </a:bodyPr>
          <a:lstStyle/>
          <a:p>
            <a:pPr>
              <a:defRPr/>
            </a:pPr>
            <a:endParaRPr lang="zh-CN" altLang="zh-CN" sz="1100" b="0" i="1">
              <a:solidFill>
                <a:srgbClr val="FFFFFF"/>
              </a:solidFill>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1338"/>
                                        </p:tgtEl>
                                        <p:attrNameLst>
                                          <p:attrName>style.visibility</p:attrName>
                                        </p:attrNameLst>
                                      </p:cBhvr>
                                      <p:to>
                                        <p:strVal val="visible"/>
                                      </p:to>
                                    </p:set>
                                    <p:anim calcmode="lin" valueType="num">
                                      <p:cBhvr>
                                        <p:cTn id="7" dur="500" fill="hold"/>
                                        <p:tgtEl>
                                          <p:spTgt spid="141338"/>
                                        </p:tgtEl>
                                        <p:attrNameLst>
                                          <p:attrName>ppt_x</p:attrName>
                                        </p:attrNameLst>
                                      </p:cBhvr>
                                      <p:tavLst>
                                        <p:tav tm="0">
                                          <p:val>
                                            <p:strVal val="#ppt_x-.2"/>
                                          </p:val>
                                        </p:tav>
                                        <p:tav tm="100000">
                                          <p:val>
                                            <p:strVal val="#ppt_x"/>
                                          </p:val>
                                        </p:tav>
                                      </p:tavLst>
                                    </p:anim>
                                    <p:anim calcmode="lin" valueType="num">
                                      <p:cBhvr>
                                        <p:cTn id="8" dur="500" fill="hold"/>
                                        <p:tgtEl>
                                          <p:spTgt spid="141338"/>
                                        </p:tgtEl>
                                        <p:attrNameLst>
                                          <p:attrName>ppt_y</p:attrName>
                                        </p:attrNameLst>
                                      </p:cBhvr>
                                      <p:tavLst>
                                        <p:tav tm="0">
                                          <p:val>
                                            <p:strVal val="#ppt_y"/>
                                          </p:val>
                                        </p:tav>
                                        <p:tav tm="100000">
                                          <p:val>
                                            <p:strVal val="#ppt_y"/>
                                          </p:val>
                                        </p:tav>
                                      </p:tavLst>
                                    </p:anim>
                                    <p:animEffect transition="in" filter="wipe(right)" prLst="gradientSize: 0.1">
                                      <p:cBhvr>
                                        <p:cTn id="9" dur="500"/>
                                        <p:tgtEl>
                                          <p:spTgt spid="141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38" grpId="0"/>
    </p:bldLst>
  </p:timing>
  <p:txStyles>
    <p:titleStyle>
      <a:lvl1pPr algn="l" rtl="0" eaLnBrk="0" fontAlgn="base" hangingPunct="0">
        <a:spcBef>
          <a:spcPct val="0"/>
        </a:spcBef>
        <a:spcAft>
          <a:spcPct val="0"/>
        </a:spcAft>
        <a:defRPr sz="2800" b="1">
          <a:solidFill>
            <a:srgbClr val="FFFFFF"/>
          </a:solidFill>
          <a:latin typeface="+mj-lt"/>
          <a:ea typeface="+mj-ea"/>
          <a:cs typeface="+mj-cs"/>
        </a:defRPr>
      </a:lvl1pPr>
      <a:lvl2pPr algn="l" rtl="0" eaLnBrk="0" fontAlgn="base" hangingPunct="0">
        <a:spcBef>
          <a:spcPct val="0"/>
        </a:spcBef>
        <a:spcAft>
          <a:spcPct val="0"/>
        </a:spcAft>
        <a:defRPr sz="2800" b="1">
          <a:solidFill>
            <a:srgbClr val="FFFFFF"/>
          </a:solidFill>
          <a:latin typeface="黑体" pitchFamily="2" charset="-122"/>
          <a:ea typeface="黑体" pitchFamily="2" charset="-122"/>
        </a:defRPr>
      </a:lvl2pPr>
      <a:lvl3pPr algn="l" rtl="0" eaLnBrk="0" fontAlgn="base" hangingPunct="0">
        <a:spcBef>
          <a:spcPct val="0"/>
        </a:spcBef>
        <a:spcAft>
          <a:spcPct val="0"/>
        </a:spcAft>
        <a:defRPr sz="2800" b="1">
          <a:solidFill>
            <a:srgbClr val="FFFFFF"/>
          </a:solidFill>
          <a:latin typeface="黑体" pitchFamily="2" charset="-122"/>
          <a:ea typeface="黑体" pitchFamily="2" charset="-122"/>
        </a:defRPr>
      </a:lvl3pPr>
      <a:lvl4pPr algn="l" rtl="0" eaLnBrk="0" fontAlgn="base" hangingPunct="0">
        <a:spcBef>
          <a:spcPct val="0"/>
        </a:spcBef>
        <a:spcAft>
          <a:spcPct val="0"/>
        </a:spcAft>
        <a:defRPr sz="2800" b="1">
          <a:solidFill>
            <a:srgbClr val="FFFFFF"/>
          </a:solidFill>
          <a:latin typeface="黑体" pitchFamily="2" charset="-122"/>
          <a:ea typeface="黑体" pitchFamily="2" charset="-122"/>
        </a:defRPr>
      </a:lvl4pPr>
      <a:lvl5pPr algn="l" rtl="0" eaLnBrk="0" fontAlgn="base" hangingPunct="0">
        <a:spcBef>
          <a:spcPct val="0"/>
        </a:spcBef>
        <a:spcAft>
          <a:spcPct val="0"/>
        </a:spcAft>
        <a:defRPr sz="2800" b="1">
          <a:solidFill>
            <a:srgbClr val="FFFFFF"/>
          </a:solidFill>
          <a:latin typeface="黑体" pitchFamily="2" charset="-122"/>
          <a:ea typeface="黑体" pitchFamily="2" charset="-122"/>
        </a:defRPr>
      </a:lvl5pPr>
      <a:lvl6pPr marL="457200" algn="l" rtl="0" eaLnBrk="1" fontAlgn="base" hangingPunct="1">
        <a:spcBef>
          <a:spcPct val="0"/>
        </a:spcBef>
        <a:spcAft>
          <a:spcPct val="0"/>
        </a:spcAft>
        <a:defRPr sz="2800" b="1">
          <a:solidFill>
            <a:srgbClr val="FFFFFF"/>
          </a:solidFill>
          <a:latin typeface="黑体" pitchFamily="2" charset="-122"/>
          <a:ea typeface="黑体" pitchFamily="2" charset="-122"/>
        </a:defRPr>
      </a:lvl6pPr>
      <a:lvl7pPr marL="914400" algn="l" rtl="0" eaLnBrk="1" fontAlgn="base" hangingPunct="1">
        <a:spcBef>
          <a:spcPct val="0"/>
        </a:spcBef>
        <a:spcAft>
          <a:spcPct val="0"/>
        </a:spcAft>
        <a:defRPr sz="2800" b="1">
          <a:solidFill>
            <a:srgbClr val="FFFFFF"/>
          </a:solidFill>
          <a:latin typeface="黑体" pitchFamily="2" charset="-122"/>
          <a:ea typeface="黑体" pitchFamily="2" charset="-122"/>
        </a:defRPr>
      </a:lvl7pPr>
      <a:lvl8pPr marL="1371600" algn="l" rtl="0" eaLnBrk="1" fontAlgn="base" hangingPunct="1">
        <a:spcBef>
          <a:spcPct val="0"/>
        </a:spcBef>
        <a:spcAft>
          <a:spcPct val="0"/>
        </a:spcAft>
        <a:defRPr sz="2800" b="1">
          <a:solidFill>
            <a:srgbClr val="FFFFFF"/>
          </a:solidFill>
          <a:latin typeface="黑体" pitchFamily="2" charset="-122"/>
          <a:ea typeface="黑体" pitchFamily="2" charset="-122"/>
        </a:defRPr>
      </a:lvl8pPr>
      <a:lvl9pPr marL="1828800" algn="l" rtl="0" eaLnBrk="1" fontAlgn="base" hangingPunct="1">
        <a:spcBef>
          <a:spcPct val="0"/>
        </a:spcBef>
        <a:spcAft>
          <a:spcPct val="0"/>
        </a:spcAft>
        <a:defRPr sz="2800" b="1">
          <a:solidFill>
            <a:srgbClr val="FFFFFF"/>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Char char="•"/>
        <a:defRPr sz="2000" b="1">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b="1">
          <a:solidFill>
            <a:srgbClr val="000000"/>
          </a:solidFill>
          <a:latin typeface="+mn-lt"/>
          <a:ea typeface="+mn-ea"/>
        </a:defRPr>
      </a:lvl2pPr>
      <a:lvl3pPr marL="1143000" indent="-228600" algn="l" rtl="0" eaLnBrk="0" fontAlgn="base" hangingPunct="0">
        <a:spcBef>
          <a:spcPct val="20000"/>
        </a:spcBef>
        <a:spcAft>
          <a:spcPct val="0"/>
        </a:spcAft>
        <a:buChar char="•"/>
        <a:defRPr sz="2000" b="1">
          <a:solidFill>
            <a:srgbClr val="000000"/>
          </a:solidFill>
          <a:latin typeface="+mn-lt"/>
          <a:ea typeface="+mn-ea"/>
        </a:defRPr>
      </a:lvl3pPr>
      <a:lvl4pPr marL="1600200" indent="-228600" algn="l" rtl="0" eaLnBrk="0" fontAlgn="base" hangingPunct="0">
        <a:spcBef>
          <a:spcPct val="20000"/>
        </a:spcBef>
        <a:spcAft>
          <a:spcPct val="0"/>
        </a:spcAft>
        <a:buChar char="–"/>
        <a:defRPr sz="2000" b="1">
          <a:solidFill>
            <a:srgbClr val="000000"/>
          </a:solidFill>
          <a:latin typeface="+mn-lt"/>
          <a:ea typeface="+mn-ea"/>
        </a:defRPr>
      </a:lvl4pPr>
      <a:lvl5pPr marL="2057400" indent="-228600" algn="l" rtl="0" eaLnBrk="0" fontAlgn="base" hangingPunct="0">
        <a:spcBef>
          <a:spcPct val="20000"/>
        </a:spcBef>
        <a:spcAft>
          <a:spcPct val="0"/>
        </a:spcAft>
        <a:buChar char="»"/>
        <a:defRPr sz="2000" b="1">
          <a:solidFill>
            <a:srgbClr val="000000"/>
          </a:solidFill>
          <a:latin typeface="+mn-lt"/>
          <a:ea typeface="+mn-ea"/>
        </a:defRPr>
      </a:lvl5pPr>
      <a:lvl6pPr marL="2514600" indent="-228600" algn="l" rtl="0" eaLnBrk="1" fontAlgn="base" hangingPunct="1">
        <a:spcBef>
          <a:spcPct val="20000"/>
        </a:spcBef>
        <a:spcAft>
          <a:spcPct val="0"/>
        </a:spcAft>
        <a:buChar char="»"/>
        <a:defRPr sz="2000" b="1">
          <a:solidFill>
            <a:srgbClr val="000000"/>
          </a:solidFill>
          <a:latin typeface="+mn-lt"/>
          <a:ea typeface="+mn-ea"/>
        </a:defRPr>
      </a:lvl6pPr>
      <a:lvl7pPr marL="2971800" indent="-228600" algn="l" rtl="0" eaLnBrk="1" fontAlgn="base" hangingPunct="1">
        <a:spcBef>
          <a:spcPct val="20000"/>
        </a:spcBef>
        <a:spcAft>
          <a:spcPct val="0"/>
        </a:spcAft>
        <a:buChar char="»"/>
        <a:defRPr sz="2000" b="1">
          <a:solidFill>
            <a:srgbClr val="000000"/>
          </a:solidFill>
          <a:latin typeface="+mn-lt"/>
          <a:ea typeface="+mn-ea"/>
        </a:defRPr>
      </a:lvl7pPr>
      <a:lvl8pPr marL="3429000" indent="-228600" algn="l" rtl="0" eaLnBrk="1" fontAlgn="base" hangingPunct="1">
        <a:spcBef>
          <a:spcPct val="20000"/>
        </a:spcBef>
        <a:spcAft>
          <a:spcPct val="0"/>
        </a:spcAft>
        <a:buChar char="»"/>
        <a:defRPr sz="2000" b="1">
          <a:solidFill>
            <a:srgbClr val="000000"/>
          </a:solidFill>
          <a:latin typeface="+mn-lt"/>
          <a:ea typeface="+mn-ea"/>
        </a:defRPr>
      </a:lvl8pPr>
      <a:lvl9pPr marL="3886200" indent="-228600" algn="l" rtl="0" eaLnBrk="1" fontAlgn="base" hangingPunct="1">
        <a:spcBef>
          <a:spcPct val="20000"/>
        </a:spcBef>
        <a:spcAft>
          <a:spcPct val="0"/>
        </a:spcAft>
        <a:buChar char="»"/>
        <a:defRPr sz="2000" b="1">
          <a:solidFill>
            <a:srgbClr val="00000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2492896"/>
            <a:ext cx="9450635" cy="1219200"/>
          </a:xfrm>
        </p:spPr>
        <p:txBody>
          <a:bodyPr/>
          <a:lstStyle/>
          <a:p>
            <a:r>
              <a:rPr lang="zh-CN" altLang="zh-CN" sz="6000" dirty="0"/>
              <a:t>任务</a:t>
            </a:r>
            <a:r>
              <a:rPr lang="en-US" altLang="zh-CN" sz="6000" dirty="0"/>
              <a:t>4 </a:t>
            </a:r>
            <a:r>
              <a:rPr lang="zh-CN" altLang="zh-CN" sz="6000" dirty="0"/>
              <a:t>钩端螺旋体防治</a:t>
            </a:r>
          </a:p>
        </p:txBody>
      </p:sp>
    </p:spTree>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extBox 4"/>
          <p:cNvSpPr txBox="1">
            <a:spLocks noChangeArrowheads="1"/>
          </p:cNvSpPr>
          <p:nvPr/>
        </p:nvSpPr>
        <p:spPr bwMode="auto">
          <a:xfrm>
            <a:off x="250825" y="404813"/>
            <a:ext cx="4995863"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6" name="TextBox 5"/>
          <p:cNvSpPr txBox="1"/>
          <p:nvPr/>
        </p:nvSpPr>
        <p:spPr>
          <a:xfrm>
            <a:off x="467544" y="1340768"/>
            <a:ext cx="2304256" cy="584775"/>
          </a:xfrm>
          <a:prstGeom prst="rect">
            <a:avLst/>
          </a:prstGeom>
          <a:solidFill>
            <a:srgbClr val="92D050"/>
          </a:solidFill>
          <a:scene3d>
            <a:camera prst="orthographicFront"/>
            <a:lightRig rig="threePt" dir="t"/>
          </a:scene3d>
          <a:sp3d>
            <a:bevelT/>
          </a:sp3d>
        </p:spPr>
        <p:txBody>
          <a:bodyPr>
            <a:spAutoFit/>
          </a:bodyPr>
          <a:lstStyle/>
          <a:p>
            <a:pPr algn="ctr">
              <a:defRPr/>
            </a:pPr>
            <a:r>
              <a:rPr lang="zh-CN" altLang="en-US" sz="3200" dirty="0">
                <a:solidFill>
                  <a:srgbClr val="FFFFFF"/>
                </a:solidFill>
              </a:rPr>
              <a:t>一   概述</a:t>
            </a:r>
          </a:p>
        </p:txBody>
      </p:sp>
      <p:sp>
        <p:nvSpPr>
          <p:cNvPr id="14344" name="Text Box 8"/>
          <p:cNvSpPr txBox="1">
            <a:spLocks noChangeArrowheads="1"/>
          </p:cNvSpPr>
          <p:nvPr/>
        </p:nvSpPr>
        <p:spPr bwMode="auto">
          <a:xfrm>
            <a:off x="439912" y="1999072"/>
            <a:ext cx="8343750" cy="1066800"/>
          </a:xfrm>
          <a:prstGeom prst="rect">
            <a:avLst/>
          </a:prstGeom>
          <a:solidFill>
            <a:schemeClr val="tx1"/>
          </a:solidFill>
          <a:ln w="9525">
            <a:noFill/>
            <a:miter lim="800000"/>
            <a:headEnd/>
            <a:tailEnd/>
          </a:ln>
        </p:spPr>
        <p:txBody>
          <a:bodyPr wrap="square">
            <a:spAutoFit/>
          </a:bodyPr>
          <a:lstStyle/>
          <a:p>
            <a:pPr>
              <a:spcBef>
                <a:spcPct val="50000"/>
              </a:spcBef>
            </a:pPr>
            <a:r>
              <a:rPr lang="zh-CN" altLang="en-US" sz="3200" dirty="0">
                <a:solidFill>
                  <a:srgbClr val="000000"/>
                </a:solidFill>
                <a:ea typeface="楷体" pitchFamily="49" charset="-122"/>
              </a:rPr>
              <a:t>       由钩端螺旋体感染引起的一种复杂的人畜共患传染病和自然疫源性传染病。</a:t>
            </a:r>
            <a:r>
              <a:rPr lang="zh-CN" altLang="en-US" dirty="0"/>
              <a:t> </a:t>
            </a:r>
          </a:p>
        </p:txBody>
      </p:sp>
      <p:sp>
        <p:nvSpPr>
          <p:cNvPr id="14345" name="Text Box 9"/>
          <p:cNvSpPr txBox="1">
            <a:spLocks noChangeArrowheads="1"/>
          </p:cNvSpPr>
          <p:nvPr/>
        </p:nvSpPr>
        <p:spPr bwMode="auto">
          <a:xfrm>
            <a:off x="431825" y="3139401"/>
            <a:ext cx="8351837" cy="3256276"/>
          </a:xfrm>
          <a:prstGeom prst="rect">
            <a:avLst/>
          </a:prstGeom>
          <a:solidFill>
            <a:srgbClr val="FFCCFF"/>
          </a:solidFill>
          <a:ln w="9525">
            <a:noFill/>
            <a:miter lim="800000"/>
            <a:headEnd/>
            <a:tailEnd/>
          </a:ln>
        </p:spPr>
        <p:txBody>
          <a:bodyPr>
            <a:spAutoFit/>
          </a:bodyPr>
          <a:lstStyle/>
          <a:p>
            <a:pPr>
              <a:spcBef>
                <a:spcPct val="10000"/>
              </a:spcBef>
            </a:pPr>
            <a:r>
              <a:rPr lang="zh-CN" altLang="en-US" sz="3200" dirty="0">
                <a:solidFill>
                  <a:srgbClr val="FF0066"/>
                </a:solidFill>
                <a:ea typeface="楷体" pitchFamily="49" charset="-122"/>
              </a:rPr>
              <a:t>       </a:t>
            </a:r>
            <a:r>
              <a:rPr lang="zh-CN" altLang="en-US" sz="2800" dirty="0">
                <a:solidFill>
                  <a:srgbClr val="FF0066"/>
                </a:solidFill>
                <a:ea typeface="楷体" pitchFamily="49" charset="-122"/>
              </a:rPr>
              <a:t>在家畜中主要发生于猪、牛、马、羊、犬。</a:t>
            </a:r>
          </a:p>
          <a:p>
            <a:pPr>
              <a:spcBef>
                <a:spcPct val="10000"/>
              </a:spcBef>
            </a:pPr>
            <a:r>
              <a:rPr lang="zh-CN" altLang="en-US" sz="2800" dirty="0">
                <a:solidFill>
                  <a:srgbClr val="FF0066"/>
                </a:solidFill>
                <a:ea typeface="楷体" pitchFamily="49" charset="-122"/>
              </a:rPr>
              <a:t>猪一般呈隐性感染，带菌率和发病率较高。临床表现形式多样，主要有发热、黄疸、血红蛋白尿、出血性素质、流产、皮肤和粘膜坏死、水肿等。</a:t>
            </a:r>
            <a:endParaRPr lang="en-US" altLang="zh-CN" sz="2800" dirty="0">
              <a:solidFill>
                <a:srgbClr val="FF0066"/>
              </a:solidFill>
              <a:ea typeface="楷体" pitchFamily="49" charset="-122"/>
            </a:endParaRPr>
          </a:p>
          <a:p>
            <a:pPr>
              <a:spcBef>
                <a:spcPct val="10000"/>
              </a:spcBef>
            </a:pPr>
            <a:r>
              <a:rPr lang="zh-CN" altLang="en-US" sz="2800" dirty="0">
                <a:solidFill>
                  <a:srgbClr val="FF0066"/>
                </a:solidFill>
                <a:ea typeface="楷体" pitchFamily="49" charset="-122"/>
              </a:rPr>
              <a:t>本病呈世界性分布，在热带、亚热带地区多发。我国许多省、市都有该病的发生和流行，长江流域和南方各地发病较多。</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44"/>
                                        </p:tgtEl>
                                        <p:attrNameLst>
                                          <p:attrName>style.visibility</p:attrName>
                                        </p:attrNameLst>
                                      </p:cBhvr>
                                      <p:to>
                                        <p:strVal val="visible"/>
                                      </p:to>
                                    </p:set>
                                    <p:animEffect transition="in" filter="diamond(in)">
                                      <p:cBhvr>
                                        <p:cTn id="12" dur="2000"/>
                                        <p:tgtEl>
                                          <p:spTgt spid="1434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345"/>
                                        </p:tgtEl>
                                        <p:attrNameLst>
                                          <p:attrName>style.visibility</p:attrName>
                                        </p:attrNameLst>
                                      </p:cBhvr>
                                      <p:to>
                                        <p:strVal val="visible"/>
                                      </p:to>
                                    </p:set>
                                    <p:animEffect transition="in" filter="diamond(in)">
                                      <p:cBhvr>
                                        <p:cTn id="17" dur="20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nimBg="1"/>
      <p:bldP spid="1434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395288" y="1125538"/>
            <a:ext cx="2501900"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5367"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5362" name="Text Box 18"/>
          <p:cNvSpPr txBox="1">
            <a:spLocks noChangeArrowheads="1"/>
          </p:cNvSpPr>
          <p:nvPr/>
        </p:nvSpPr>
        <p:spPr bwMode="white">
          <a:xfrm>
            <a:off x="468313" y="1125538"/>
            <a:ext cx="2374900" cy="641350"/>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3600">
                <a:solidFill>
                  <a:srgbClr val="FFFFFF"/>
                </a:solidFill>
                <a:latin typeface="隶书" pitchFamily="49" charset="-122"/>
                <a:ea typeface="隶书" pitchFamily="49" charset="-122"/>
              </a:rPr>
              <a:t>二  病</a:t>
            </a:r>
            <a:r>
              <a:rPr lang="zh-CN" altLang="en-US" sz="3200">
                <a:solidFill>
                  <a:srgbClr val="FFFFFF"/>
                </a:solidFill>
                <a:latin typeface="隶书" pitchFamily="49" charset="-122"/>
                <a:ea typeface="隶书" pitchFamily="49" charset="-122"/>
              </a:rPr>
              <a:t> </a:t>
            </a:r>
            <a:r>
              <a:rPr lang="zh-CN" altLang="en-US" sz="3600">
                <a:solidFill>
                  <a:srgbClr val="FFFFFF"/>
                </a:solidFill>
                <a:latin typeface="隶书" pitchFamily="49" charset="-122"/>
                <a:ea typeface="隶书" pitchFamily="49" charset="-122"/>
              </a:rPr>
              <a:t>原</a:t>
            </a:r>
          </a:p>
        </p:txBody>
      </p:sp>
      <p:sp>
        <p:nvSpPr>
          <p:cNvPr id="15363"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250825" y="1916113"/>
            <a:ext cx="8569325" cy="4473575"/>
          </a:xfrm>
          <a:prstGeom prst="rect">
            <a:avLst/>
          </a:prstGeom>
          <a:solidFill>
            <a:srgbClr val="FFCCFF"/>
          </a:solidFill>
          <a:ln w="9525">
            <a:noFill/>
            <a:miter lim="800000"/>
            <a:headEnd/>
            <a:tailEnd/>
          </a:ln>
        </p:spPr>
        <p:txBody>
          <a:bodyPr>
            <a:spAutoFit/>
          </a:bodyPr>
          <a:lstStyle/>
          <a:p>
            <a:r>
              <a:rPr lang="zh-CN" altLang="en-US" sz="2400">
                <a:solidFill>
                  <a:srgbClr val="FF0066"/>
                </a:solidFill>
                <a:latin typeface="楷体" pitchFamily="49" charset="-122"/>
                <a:ea typeface="楷体" pitchFamily="49" charset="-122"/>
              </a:rPr>
              <a:t>病原：</a:t>
            </a:r>
            <a:r>
              <a:rPr lang="zh-CN" altLang="en-US" sz="2400">
                <a:solidFill>
                  <a:srgbClr val="000000"/>
                </a:solidFill>
                <a:latin typeface="楷体" pitchFamily="49" charset="-122"/>
                <a:ea typeface="楷体" pitchFamily="49" charset="-122"/>
              </a:rPr>
              <a:t>细螺旋体属的钩端细螺旋体，对人、畜和野生动物都有致病性。</a:t>
            </a:r>
          </a:p>
          <a:p>
            <a:r>
              <a:rPr lang="zh-CN" altLang="en-US" sz="2400">
                <a:solidFill>
                  <a:srgbClr val="FF0066"/>
                </a:solidFill>
                <a:latin typeface="楷体" pitchFamily="49" charset="-122"/>
                <a:ea typeface="楷体" pitchFamily="49" charset="-122"/>
              </a:rPr>
              <a:t>形态：</a:t>
            </a:r>
            <a:r>
              <a:rPr lang="zh-CN" altLang="en-US" sz="2400">
                <a:solidFill>
                  <a:srgbClr val="000000"/>
                </a:solidFill>
                <a:latin typeface="楷体" pitchFamily="49" charset="-122"/>
                <a:ea typeface="楷体" pitchFamily="49" charset="-122"/>
              </a:rPr>
              <a:t>呈纤细的圆柱形，身体的中央有一根轴丝，螺旋丝从一端盘旋到另一端</a:t>
            </a:r>
            <a:r>
              <a:rPr lang="en-US" altLang="zh-CN" sz="2400">
                <a:solidFill>
                  <a:srgbClr val="000000"/>
                </a:solidFill>
                <a:latin typeface="楷体" pitchFamily="49" charset="-122"/>
                <a:ea typeface="楷体" pitchFamily="49" charset="-122"/>
              </a:rPr>
              <a:t>(12</a:t>
            </a:r>
            <a:r>
              <a:rPr lang="zh-CN" altLang="en-US" sz="2400">
                <a:solidFill>
                  <a:srgbClr val="000000"/>
                </a:solidFill>
                <a:latin typeface="楷体" pitchFamily="49" charset="-122"/>
                <a:ea typeface="楷体" pitchFamily="49" charset="-122"/>
              </a:rPr>
              <a:t>～</a:t>
            </a:r>
            <a:r>
              <a:rPr lang="en-US" altLang="zh-CN" sz="2400">
                <a:solidFill>
                  <a:srgbClr val="000000"/>
                </a:solidFill>
                <a:latin typeface="楷体" pitchFamily="49" charset="-122"/>
                <a:ea typeface="楷体" pitchFamily="49" charset="-122"/>
              </a:rPr>
              <a:t>18</a:t>
            </a:r>
            <a:r>
              <a:rPr lang="zh-CN" altLang="en-US" sz="2400">
                <a:solidFill>
                  <a:srgbClr val="000000"/>
                </a:solidFill>
                <a:latin typeface="楷体" pitchFamily="49" charset="-122"/>
                <a:ea typeface="楷体" pitchFamily="49" charset="-122"/>
              </a:rPr>
              <a:t>个螺旋</a:t>
            </a:r>
            <a:r>
              <a:rPr lang="en-US" altLang="zh-CN" sz="2400">
                <a:solidFill>
                  <a:srgbClr val="000000"/>
                </a:solidFill>
                <a:latin typeface="楷体" pitchFamily="49" charset="-122"/>
                <a:ea typeface="楷体" pitchFamily="49" charset="-122"/>
              </a:rPr>
              <a:t>)</a:t>
            </a:r>
            <a:r>
              <a:rPr lang="zh-CN" altLang="en-US" sz="2400">
                <a:solidFill>
                  <a:srgbClr val="000000"/>
                </a:solidFill>
                <a:latin typeface="楷体" pitchFamily="49" charset="-122"/>
                <a:ea typeface="楷体" pitchFamily="49" charset="-122"/>
              </a:rPr>
              <a:t>，细密而整齐。暗视野显微镜下观察，呈细小的珠链状，革兰氏染色弱阴性，常用姬姆萨氏染色和镀银染色。</a:t>
            </a:r>
          </a:p>
          <a:p>
            <a:r>
              <a:rPr lang="zh-CN" altLang="en-US" sz="2400">
                <a:solidFill>
                  <a:srgbClr val="FF0066"/>
                </a:solidFill>
                <a:latin typeface="楷体" pitchFamily="49" charset="-122"/>
                <a:ea typeface="楷体" pitchFamily="49" charset="-122"/>
              </a:rPr>
              <a:t>体内分布：</a:t>
            </a:r>
            <a:r>
              <a:rPr lang="zh-CN" altLang="en-US" sz="2400">
                <a:solidFill>
                  <a:srgbClr val="000000"/>
                </a:solidFill>
                <a:latin typeface="楷体" pitchFamily="49" charset="-122"/>
                <a:ea typeface="楷体" pitchFamily="49" charset="-122"/>
              </a:rPr>
              <a:t>主要存在于肾脏、尿液和脊髓液里，在急性发热期，广泛存在于血液和各内脏器官。 </a:t>
            </a:r>
          </a:p>
          <a:p>
            <a:r>
              <a:rPr lang="zh-CN" altLang="en-US" sz="2400">
                <a:solidFill>
                  <a:srgbClr val="FF0066"/>
                </a:solidFill>
                <a:latin typeface="楷体" pitchFamily="49" charset="-122"/>
                <a:ea typeface="楷体" pitchFamily="49" charset="-122"/>
              </a:rPr>
              <a:t>抵抗力：</a:t>
            </a:r>
            <a:r>
              <a:rPr lang="zh-CN" altLang="en-US" sz="2400">
                <a:solidFill>
                  <a:srgbClr val="000000"/>
                </a:solidFill>
                <a:latin typeface="楷体" pitchFamily="49" charset="-122"/>
                <a:ea typeface="楷体" pitchFamily="49" charset="-122"/>
              </a:rPr>
              <a:t>对外界环境有较强的抵抗力，可以在水田、池塘、沼泽和淤泥里至少生存数月。在低温下能存活较长时间。对酸、碱和热较敏感。一般的消毒剂和消毒方法都能将其杀死。常用漂白粉对污染水源进行消毒。   </a:t>
            </a:r>
          </a:p>
        </p:txBody>
      </p:sp>
      <p:sp>
        <p:nvSpPr>
          <p:cNvPr id="15365"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
                                            <p:txEl>
                                              <p:pRg st="1" end="1"/>
                                            </p:txEl>
                                          </p:spTgt>
                                        </p:tgtEl>
                                        <p:attrNameLst>
                                          <p:attrName>style.visibility</p:attrName>
                                        </p:attrNameLst>
                                      </p:cBhvr>
                                      <p:to>
                                        <p:strVal val="visible"/>
                                      </p:to>
                                    </p:set>
                                    <p:anim calcmode="lin" valueType="num">
                                      <p:cBhvr additive="base">
                                        <p:cTn id="18"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5">
                                            <p:txEl>
                                              <p:pRg st="2" end="2"/>
                                            </p:txEl>
                                          </p:spTgt>
                                        </p:tgtEl>
                                        <p:attrNameLst>
                                          <p:attrName>style.visibility</p:attrName>
                                        </p:attrNameLst>
                                      </p:cBhvr>
                                      <p:to>
                                        <p:strVal val="visible"/>
                                      </p:to>
                                    </p:set>
                                    <p:anim calcmode="lin" valueType="num">
                                      <p:cBhvr additive="base">
                                        <p:cTn id="24"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5">
                                            <p:txEl>
                                              <p:pRg st="3" end="3"/>
                                            </p:txEl>
                                          </p:spTgt>
                                        </p:tgtEl>
                                        <p:attrNameLst>
                                          <p:attrName>style.visibility</p:attrName>
                                        </p:attrNameLst>
                                      </p:cBhvr>
                                      <p:to>
                                        <p:strVal val="visible"/>
                                      </p:to>
                                    </p:set>
                                    <p:anim calcmode="lin" valueType="num">
                                      <p:cBhvr additive="base">
                                        <p:cTn id="30"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98" name="Text Box 14"/>
          <p:cNvSpPr txBox="1">
            <a:spLocks noChangeArrowheads="1"/>
          </p:cNvSpPr>
          <p:nvPr/>
        </p:nvSpPr>
        <p:spPr bwMode="auto">
          <a:xfrm>
            <a:off x="2843213" y="2349500"/>
            <a:ext cx="5905500" cy="2062103"/>
          </a:xfrm>
          <a:prstGeom prst="rect">
            <a:avLst/>
          </a:prstGeom>
          <a:solidFill>
            <a:srgbClr val="FFCCFF"/>
          </a:solidFill>
          <a:ln w="9525">
            <a:noFill/>
            <a:miter lim="800000"/>
            <a:headEnd/>
            <a:tailEnd/>
          </a:ln>
        </p:spPr>
        <p:txBody>
          <a:bodyPr>
            <a:spAutoFit/>
          </a:bodyPr>
          <a:lstStyle/>
          <a:p>
            <a:pPr>
              <a:spcBef>
                <a:spcPct val="50000"/>
              </a:spcBef>
            </a:pPr>
            <a:r>
              <a:rPr lang="zh-CN" altLang="en-US" sz="3200" dirty="0">
                <a:solidFill>
                  <a:srgbClr val="660033"/>
                </a:solidFill>
              </a:rPr>
              <a:t>       各种年龄的猪均可感染，但仔猪发病较多，特别是哺乳仔猪和断奶仔猪发病最严重，中、大猪一般病情较轻。</a:t>
            </a:r>
            <a:r>
              <a:rPr lang="zh-CN" altLang="en-US" dirty="0"/>
              <a:t> </a:t>
            </a:r>
          </a:p>
        </p:txBody>
      </p:sp>
      <p:sp>
        <p:nvSpPr>
          <p:cNvPr id="16399" name="Text Box 15"/>
          <p:cNvSpPr txBox="1">
            <a:spLocks noChangeArrowheads="1"/>
          </p:cNvSpPr>
          <p:nvPr/>
        </p:nvSpPr>
        <p:spPr bwMode="auto">
          <a:xfrm>
            <a:off x="2735611" y="2295691"/>
            <a:ext cx="6120704" cy="4154984"/>
          </a:xfrm>
          <a:prstGeom prst="rect">
            <a:avLst/>
          </a:prstGeom>
          <a:solidFill>
            <a:schemeClr val="tx1"/>
          </a:solidFill>
          <a:ln w="9525">
            <a:noFill/>
            <a:miter lim="800000"/>
            <a:headEnd/>
            <a:tailEnd/>
          </a:ln>
        </p:spPr>
        <p:txBody>
          <a:bodyPr wrap="square">
            <a:spAutoFit/>
          </a:bodyPr>
          <a:lstStyle/>
          <a:p>
            <a:r>
              <a:rPr lang="zh-CN" altLang="en-US" sz="2400" dirty="0">
                <a:solidFill>
                  <a:srgbClr val="FF0066"/>
                </a:solidFill>
                <a:latin typeface="楷体" pitchFamily="49" charset="-122"/>
                <a:ea typeface="楷体" pitchFamily="49" charset="-122"/>
              </a:rPr>
              <a:t>    家畜中猪的带菌率最高，其次是犬，各种带菌动物经多种途径向外排菌，主要从尿中排出，污染周围环境如水源、土壤、饲料、用具等，构成传递因素，使动物和人感染。 </a:t>
            </a:r>
          </a:p>
          <a:p>
            <a:r>
              <a:rPr lang="zh-CN" altLang="en-US" sz="2400" dirty="0">
                <a:solidFill>
                  <a:srgbClr val="FF0066"/>
                </a:solidFill>
                <a:latin typeface="楷体" pitchFamily="49" charset="-122"/>
                <a:ea typeface="楷体" pitchFamily="49" charset="-122"/>
              </a:rPr>
              <a:t>    病原性钩端螺旋体几乎遍布世界各地，尤其是气候温暖、雨量较多、湖泊、沼泽、水田地带为甚。钩端螺旋体病自然疫源地以鼠类为主要储存宿主。</a:t>
            </a:r>
            <a:r>
              <a:rPr lang="en-US" altLang="zh-CN" sz="2400" dirty="0">
                <a:solidFill>
                  <a:srgbClr val="FF0066"/>
                </a:solidFill>
                <a:latin typeface="楷体" pitchFamily="49" charset="-122"/>
                <a:ea typeface="楷体" pitchFamily="49" charset="-122"/>
              </a:rPr>
              <a:t>7</a:t>
            </a:r>
            <a:r>
              <a:rPr lang="zh-CN" altLang="en-US" sz="2400" dirty="0">
                <a:solidFill>
                  <a:srgbClr val="FF0066"/>
                </a:solidFill>
                <a:latin typeface="楷体" pitchFamily="49" charset="-122"/>
                <a:ea typeface="楷体" pitchFamily="49" charset="-122"/>
              </a:rPr>
              <a:t>～</a:t>
            </a:r>
            <a:r>
              <a:rPr lang="en-US" altLang="zh-CN" sz="2400" dirty="0">
                <a:solidFill>
                  <a:srgbClr val="FF0066"/>
                </a:solidFill>
                <a:latin typeface="楷体" pitchFamily="49" charset="-122"/>
                <a:ea typeface="楷体" pitchFamily="49" charset="-122"/>
              </a:rPr>
              <a:t>10</a:t>
            </a:r>
            <a:r>
              <a:rPr lang="zh-CN" altLang="en-US" sz="2400" dirty="0">
                <a:solidFill>
                  <a:srgbClr val="FF0066"/>
                </a:solidFill>
                <a:latin typeface="楷体" pitchFamily="49" charset="-122"/>
                <a:ea typeface="楷体" pitchFamily="49" charset="-122"/>
              </a:rPr>
              <a:t>月雨季为流行高峰期，猪带菌时间达</a:t>
            </a:r>
            <a:r>
              <a:rPr lang="en-US" altLang="zh-CN" sz="2400" dirty="0">
                <a:solidFill>
                  <a:srgbClr val="FF0066"/>
                </a:solidFill>
                <a:latin typeface="楷体" pitchFamily="49" charset="-122"/>
                <a:ea typeface="楷体" pitchFamily="49" charset="-122"/>
              </a:rPr>
              <a:t>12</a:t>
            </a:r>
            <a:r>
              <a:rPr lang="zh-CN" altLang="en-US" sz="2400" dirty="0">
                <a:solidFill>
                  <a:srgbClr val="FF0066"/>
                </a:solidFill>
                <a:latin typeface="楷体" pitchFamily="49" charset="-122"/>
                <a:ea typeface="楷体" pitchFamily="49" charset="-122"/>
              </a:rPr>
              <a:t>个月，各种年龄均能发病，而以幼畜多发，当环境卫生不好，畜体弱时更易感染。 </a:t>
            </a:r>
          </a:p>
        </p:txBody>
      </p:sp>
      <p:sp>
        <p:nvSpPr>
          <p:cNvPr id="16400" name="Text Box 16"/>
          <p:cNvSpPr txBox="1">
            <a:spLocks noChangeArrowheads="1"/>
          </p:cNvSpPr>
          <p:nvPr/>
        </p:nvSpPr>
        <p:spPr bwMode="auto">
          <a:xfrm>
            <a:off x="2762459" y="2307438"/>
            <a:ext cx="5327650" cy="1800225"/>
          </a:xfrm>
          <a:prstGeom prst="rect">
            <a:avLst/>
          </a:prstGeom>
          <a:solidFill>
            <a:schemeClr val="folHlink"/>
          </a:solidFill>
          <a:ln w="9525">
            <a:noFill/>
            <a:miter lim="800000"/>
            <a:headEnd/>
            <a:tailEnd/>
          </a:ln>
        </p:spPr>
        <p:txBody>
          <a:bodyPr>
            <a:spAutoFit/>
          </a:bodyPr>
          <a:lstStyle/>
          <a:p>
            <a:pPr>
              <a:spcBef>
                <a:spcPct val="50000"/>
              </a:spcBef>
            </a:pPr>
            <a:r>
              <a:rPr lang="zh-CN" altLang="en-US" sz="2800" dirty="0">
                <a:solidFill>
                  <a:srgbClr val="660033"/>
                </a:solidFill>
                <a:latin typeface="楷体" pitchFamily="49" charset="-122"/>
                <a:ea typeface="楷体" pitchFamily="49" charset="-122"/>
              </a:rPr>
              <a:t>    主要通过皮肤、粘膜和消化道食入而传染</a:t>
            </a:r>
            <a:r>
              <a:rPr lang="en-US" altLang="zh-CN" sz="2800" dirty="0">
                <a:solidFill>
                  <a:srgbClr val="660033"/>
                </a:solidFill>
                <a:latin typeface="楷体" pitchFamily="49" charset="-122"/>
                <a:ea typeface="楷体" pitchFamily="49" charset="-122"/>
              </a:rPr>
              <a:t>;</a:t>
            </a:r>
            <a:r>
              <a:rPr lang="zh-CN" altLang="en-US" sz="2800" dirty="0">
                <a:solidFill>
                  <a:srgbClr val="660033"/>
                </a:solidFill>
                <a:latin typeface="楷体" pitchFamily="49" charset="-122"/>
                <a:ea typeface="楷体" pitchFamily="49" charset="-122"/>
              </a:rPr>
              <a:t>也可通过交配、人工授精和在菌血症期间通过吸血昆虫如蜱、蝇等传播。 </a:t>
            </a:r>
          </a:p>
        </p:txBody>
      </p:sp>
      <p:grpSp>
        <p:nvGrpSpPr>
          <p:cNvPr id="16385" name="Group 13"/>
          <p:cNvGrpSpPr>
            <a:grpSpLocks/>
          </p:cNvGrpSpPr>
          <p:nvPr/>
        </p:nvGrpSpPr>
        <p:grpSpPr bwMode="auto">
          <a:xfrm>
            <a:off x="539750" y="1341438"/>
            <a:ext cx="3455988"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6397"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0"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0"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6386" name="Text Box 18"/>
          <p:cNvSpPr txBox="1">
            <a:spLocks noChangeArrowheads="1"/>
          </p:cNvSpPr>
          <p:nvPr/>
        </p:nvSpPr>
        <p:spPr bwMode="white">
          <a:xfrm>
            <a:off x="539750" y="1268413"/>
            <a:ext cx="3384550" cy="646112"/>
          </a:xfrm>
          <a:prstGeom prst="rect">
            <a:avLst/>
          </a:prstGeom>
          <a:noFill/>
          <a:ln w="9525">
            <a:noFill/>
            <a:miter lim="800000"/>
            <a:headEnd/>
            <a:tailEnd/>
          </a:ln>
        </p:spPr>
        <p:txBody>
          <a:bodyPr>
            <a:spAutoFit/>
          </a:bodyPr>
          <a:lstStyle/>
          <a:p>
            <a:pPr marL="457200" indent="-457200" algn="ctr">
              <a:spcBef>
                <a:spcPct val="50000"/>
              </a:spcBef>
              <a:buClr>
                <a:schemeClr val="tx1"/>
              </a:buClr>
            </a:pPr>
            <a:r>
              <a:rPr lang="zh-CN" altLang="en-US" sz="3600">
                <a:solidFill>
                  <a:srgbClr val="FFFFFF"/>
                </a:solidFill>
                <a:latin typeface="隶书" pitchFamily="49" charset="-122"/>
                <a:ea typeface="隶书" pitchFamily="49" charset="-122"/>
              </a:rPr>
              <a:t>三  流行病学</a:t>
            </a:r>
          </a:p>
        </p:txBody>
      </p:sp>
      <p:sp>
        <p:nvSpPr>
          <p:cNvPr id="16387"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611188" y="2492375"/>
            <a:ext cx="1873250" cy="588963"/>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易感动物</a:t>
            </a:r>
          </a:p>
        </p:txBody>
      </p:sp>
      <p:sp>
        <p:nvSpPr>
          <p:cNvPr id="16389" name="TextBox 16"/>
          <p:cNvSpPr txBox="1">
            <a:spLocks noChangeArrowheads="1"/>
          </p:cNvSpPr>
          <p:nvPr/>
        </p:nvSpPr>
        <p:spPr bwMode="auto">
          <a:xfrm>
            <a:off x="539750" y="3933825"/>
            <a:ext cx="1873250" cy="588963"/>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传  染  源</a:t>
            </a:r>
          </a:p>
        </p:txBody>
      </p:sp>
      <p:sp>
        <p:nvSpPr>
          <p:cNvPr id="16390" name="TextBox 18"/>
          <p:cNvSpPr txBox="1">
            <a:spLocks noChangeArrowheads="1"/>
          </p:cNvSpPr>
          <p:nvPr/>
        </p:nvSpPr>
        <p:spPr bwMode="auto">
          <a:xfrm>
            <a:off x="468313" y="5516563"/>
            <a:ext cx="1944687" cy="58896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a:spAutoFit/>
            <a:flatTx/>
          </a:bodyPr>
          <a:lstStyle/>
          <a:p>
            <a:r>
              <a:rPr lang="zh-CN" altLang="en-US" sz="3200">
                <a:solidFill>
                  <a:srgbClr val="000000"/>
                </a:solidFill>
              </a:rPr>
              <a:t>传播途径</a:t>
            </a:r>
          </a:p>
        </p:txBody>
      </p:sp>
      <p:sp>
        <p:nvSpPr>
          <p:cNvPr id="16391"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398"/>
                                        </p:tgtEl>
                                        <p:attrNameLst>
                                          <p:attrName>style.visibility</p:attrName>
                                        </p:attrNameLst>
                                      </p:cBhvr>
                                      <p:to>
                                        <p:strVal val="visible"/>
                                      </p:to>
                                    </p:set>
                                    <p:animEffect transition="in" filter="diamond(in)">
                                      <p:cBhvr>
                                        <p:cTn id="12" dur="2000"/>
                                        <p:tgtEl>
                                          <p:spTgt spid="1639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6398"/>
                                        </p:tgtEl>
                                        <p:attrNameLst>
                                          <p:attrName>ppt_x</p:attrName>
                                        </p:attrNameLst>
                                      </p:cBhvr>
                                      <p:tavLst>
                                        <p:tav tm="0">
                                          <p:val>
                                            <p:strVal val="ppt_x"/>
                                          </p:val>
                                        </p:tav>
                                        <p:tav tm="100000">
                                          <p:val>
                                            <p:strVal val="ppt_x"/>
                                          </p:val>
                                        </p:tav>
                                      </p:tavLst>
                                    </p:anim>
                                    <p:anim calcmode="lin" valueType="num">
                                      <p:cBhvr additive="base">
                                        <p:cTn id="17" dur="500"/>
                                        <p:tgtEl>
                                          <p:spTgt spid="16398"/>
                                        </p:tgtEl>
                                        <p:attrNameLst>
                                          <p:attrName>ppt_y</p:attrName>
                                        </p:attrNameLst>
                                      </p:cBhvr>
                                      <p:tavLst>
                                        <p:tav tm="0">
                                          <p:val>
                                            <p:strVal val="ppt_y"/>
                                          </p:val>
                                        </p:tav>
                                        <p:tav tm="100000">
                                          <p:val>
                                            <p:strVal val="1+ppt_h/2"/>
                                          </p:val>
                                        </p:tav>
                                      </p:tavLst>
                                    </p:anim>
                                    <p:set>
                                      <p:cBhvr>
                                        <p:cTn id="18" dur="1" fill="hold">
                                          <p:stCondLst>
                                            <p:cond delay="499"/>
                                          </p:stCondLst>
                                        </p:cTn>
                                        <p:tgtEl>
                                          <p:spTgt spid="1639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6389"/>
                                        </p:tgtEl>
                                        <p:attrNameLst>
                                          <p:attrName>style.visibility</p:attrName>
                                        </p:attrNameLst>
                                      </p:cBhvr>
                                      <p:to>
                                        <p:strVal val="visible"/>
                                      </p:to>
                                    </p:set>
                                    <p:animEffect transition="in" filter="diamond(in)">
                                      <p:cBhvr>
                                        <p:cTn id="23" dur="2000"/>
                                        <p:tgtEl>
                                          <p:spTgt spid="1638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6399"/>
                                        </p:tgtEl>
                                        <p:attrNameLst>
                                          <p:attrName>style.visibility</p:attrName>
                                        </p:attrNameLst>
                                      </p:cBhvr>
                                      <p:to>
                                        <p:strVal val="visible"/>
                                      </p:to>
                                    </p:set>
                                    <p:animEffect transition="in" filter="circle(in)">
                                      <p:cBhvr>
                                        <p:cTn id="28" dur="2000"/>
                                        <p:tgtEl>
                                          <p:spTgt spid="16399"/>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6390"/>
                                        </p:tgtEl>
                                        <p:attrNameLst>
                                          <p:attrName>style.visibility</p:attrName>
                                        </p:attrNameLst>
                                      </p:cBhvr>
                                      <p:to>
                                        <p:strVal val="visible"/>
                                      </p:to>
                                    </p:set>
                                    <p:animEffect transition="in" filter="circle(in)">
                                      <p:cBhvr>
                                        <p:cTn id="33" dur="2000"/>
                                        <p:tgtEl>
                                          <p:spTgt spid="16390"/>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6400"/>
                                        </p:tgtEl>
                                        <p:attrNameLst>
                                          <p:attrName>style.visibility</p:attrName>
                                        </p:attrNameLst>
                                      </p:cBhvr>
                                      <p:to>
                                        <p:strVal val="visible"/>
                                      </p:to>
                                    </p:set>
                                    <p:animEffect transition="in" filter="circle(in)">
                                      <p:cBhvr>
                                        <p:cTn id="38" dur="2000"/>
                                        <p:tgtEl>
                                          <p:spTgt spid="16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animBg="1"/>
      <p:bldP spid="16398" grpId="1" animBg="1"/>
      <p:bldP spid="16399" grpId="0" animBg="1"/>
      <p:bldP spid="16400" grpId="0" animBg="1"/>
      <p:bldP spid="15" grpId="0" animBg="1"/>
      <p:bldP spid="16389" grpId="0" animBg="1"/>
      <p:bldP spid="1639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29" name="Text Box 21"/>
          <p:cNvSpPr txBox="1">
            <a:spLocks noChangeArrowheads="1"/>
          </p:cNvSpPr>
          <p:nvPr/>
        </p:nvSpPr>
        <p:spPr bwMode="auto">
          <a:xfrm>
            <a:off x="250825" y="2133600"/>
            <a:ext cx="8497888" cy="3937000"/>
          </a:xfrm>
          <a:prstGeom prst="rect">
            <a:avLst/>
          </a:prstGeom>
          <a:solidFill>
            <a:schemeClr val="tx1"/>
          </a:solidFill>
          <a:ln w="9525">
            <a:noFill/>
            <a:miter lim="800000"/>
            <a:headEnd/>
            <a:tailEnd/>
          </a:ln>
        </p:spPr>
        <p:txBody>
          <a:bodyPr>
            <a:spAutoFit/>
          </a:bodyPr>
          <a:lstStyle/>
          <a:p>
            <a:pPr algn="just">
              <a:buFont typeface="Wingdings" pitchFamily="2" charset="2"/>
              <a:buChar char="Ø"/>
            </a:pPr>
            <a:r>
              <a:rPr lang="zh-CN" altLang="en-US" sz="3600">
                <a:solidFill>
                  <a:srgbClr val="FF0066"/>
                </a:solidFill>
                <a:latin typeface="楷体" pitchFamily="49" charset="-122"/>
                <a:ea typeface="楷体" pitchFamily="49" charset="-122"/>
              </a:rPr>
              <a:t>急性黄疸型：</a:t>
            </a:r>
            <a:r>
              <a:rPr lang="zh-CN" altLang="en-US" sz="3600">
                <a:solidFill>
                  <a:srgbClr val="000000"/>
                </a:solidFill>
                <a:latin typeface="楷体" pitchFamily="49" charset="-122"/>
                <a:ea typeface="楷体" pitchFamily="49" charset="-122"/>
              </a:rPr>
              <a:t>多发生于大猪和中猪，呈散发，偶也见暴发。</a:t>
            </a:r>
          </a:p>
          <a:p>
            <a:pPr lvl="1" algn="just">
              <a:buFont typeface="Wingdings" pitchFamily="2" charset="2"/>
              <a:buChar char="Ø"/>
            </a:pPr>
            <a:r>
              <a:rPr lang="zh-CN" altLang="en-US" sz="3600">
                <a:solidFill>
                  <a:srgbClr val="000000"/>
                </a:solidFill>
                <a:latin typeface="楷体" pitchFamily="49" charset="-122"/>
                <a:ea typeface="楷体" pitchFamily="49" charset="-122"/>
              </a:rPr>
              <a:t>体温升高，稽留</a:t>
            </a:r>
            <a:r>
              <a:rPr lang="en-US" altLang="zh-CN" sz="3600">
                <a:solidFill>
                  <a:srgbClr val="000000"/>
                </a:solidFill>
                <a:latin typeface="楷体" pitchFamily="49" charset="-122"/>
                <a:ea typeface="楷体" pitchFamily="49" charset="-122"/>
              </a:rPr>
              <a:t>3</a:t>
            </a:r>
            <a:r>
              <a:rPr lang="zh-CN" altLang="en-US" sz="3600">
                <a:solidFill>
                  <a:srgbClr val="000000"/>
                </a:solidFill>
                <a:latin typeface="楷体" pitchFamily="49" charset="-122"/>
                <a:ea typeface="楷体" pitchFamily="49" charset="-122"/>
              </a:rPr>
              <a:t>～</a:t>
            </a:r>
            <a:r>
              <a:rPr lang="en-US" altLang="zh-CN" sz="3600">
                <a:solidFill>
                  <a:srgbClr val="000000"/>
                </a:solidFill>
                <a:latin typeface="楷体" pitchFamily="49" charset="-122"/>
                <a:ea typeface="楷体" pitchFamily="49" charset="-122"/>
              </a:rPr>
              <a:t>5</a:t>
            </a:r>
            <a:r>
              <a:rPr lang="zh-CN" altLang="en-US" sz="3600">
                <a:solidFill>
                  <a:srgbClr val="000000"/>
                </a:solidFill>
                <a:latin typeface="楷体" pitchFamily="49" charset="-122"/>
                <a:ea typeface="楷体" pitchFamily="49" charset="-122"/>
              </a:rPr>
              <a:t>天，厌食，皮肤干燥，有时用力擦痒而出血，</a:t>
            </a:r>
            <a:r>
              <a:rPr lang="en-US" altLang="zh-CN" sz="3600">
                <a:solidFill>
                  <a:srgbClr val="000000"/>
                </a:solidFill>
                <a:latin typeface="楷体" pitchFamily="49" charset="-122"/>
                <a:ea typeface="楷体" pitchFamily="49" charset="-122"/>
              </a:rPr>
              <a:t>1</a:t>
            </a:r>
            <a:r>
              <a:rPr lang="zh-CN" altLang="en-US" sz="3600">
                <a:solidFill>
                  <a:srgbClr val="000000"/>
                </a:solidFill>
                <a:latin typeface="楷体" pitchFamily="49" charset="-122"/>
                <a:ea typeface="楷体" pitchFamily="49" charset="-122"/>
              </a:rPr>
              <a:t>～</a:t>
            </a:r>
            <a:r>
              <a:rPr lang="en-US" altLang="zh-CN" sz="3600">
                <a:solidFill>
                  <a:srgbClr val="000000"/>
                </a:solidFill>
                <a:latin typeface="楷体" pitchFamily="49" charset="-122"/>
                <a:ea typeface="楷体" pitchFamily="49" charset="-122"/>
              </a:rPr>
              <a:t>2</a:t>
            </a:r>
            <a:r>
              <a:rPr lang="zh-CN" altLang="en-US" sz="3600">
                <a:solidFill>
                  <a:srgbClr val="000000"/>
                </a:solidFill>
                <a:latin typeface="楷体" pitchFamily="49" charset="-122"/>
                <a:ea typeface="楷体" pitchFamily="49" charset="-122"/>
              </a:rPr>
              <a:t>日内全身皮肤和粘膜泛黄，尿浓茶样或血尿，腥臭味。几天内，有时数小时内突然惊厥而死，病死率</a:t>
            </a:r>
            <a:r>
              <a:rPr lang="en-US" altLang="zh-CN" sz="3600">
                <a:solidFill>
                  <a:srgbClr val="000000"/>
                </a:solidFill>
                <a:latin typeface="楷体" pitchFamily="49" charset="-122"/>
                <a:ea typeface="楷体" pitchFamily="49" charset="-122"/>
              </a:rPr>
              <a:t>50</a:t>
            </a:r>
            <a:r>
              <a:rPr lang="zh-CN" altLang="en-US" sz="3600">
                <a:solidFill>
                  <a:srgbClr val="000000"/>
                </a:solidFill>
                <a:latin typeface="楷体" pitchFamily="49" charset="-122"/>
                <a:ea typeface="楷体" pitchFamily="49" charset="-122"/>
              </a:rPr>
              <a:t>％以上。</a:t>
            </a:r>
          </a:p>
        </p:txBody>
      </p:sp>
      <p:sp>
        <p:nvSpPr>
          <p:cNvPr id="17430" name="Text Box 22"/>
          <p:cNvSpPr txBox="1">
            <a:spLocks noChangeArrowheads="1"/>
          </p:cNvSpPr>
          <p:nvPr/>
        </p:nvSpPr>
        <p:spPr bwMode="auto">
          <a:xfrm>
            <a:off x="250825" y="1989138"/>
            <a:ext cx="8642350" cy="4362450"/>
          </a:xfrm>
          <a:prstGeom prst="rect">
            <a:avLst/>
          </a:prstGeom>
          <a:solidFill>
            <a:srgbClr val="FFCCFF"/>
          </a:solidFill>
          <a:ln w="9525">
            <a:noFill/>
            <a:miter lim="800000"/>
            <a:headEnd/>
            <a:tailEnd/>
          </a:ln>
        </p:spPr>
        <p:txBody>
          <a:bodyPr>
            <a:spAutoFit/>
          </a:bodyPr>
          <a:lstStyle/>
          <a:p>
            <a:pPr algn="just">
              <a:buFont typeface="Wingdings" pitchFamily="2" charset="2"/>
              <a:buChar char="u"/>
            </a:pPr>
            <a:r>
              <a:rPr lang="zh-CN" altLang="en-US" sz="2800">
                <a:solidFill>
                  <a:srgbClr val="FF0066"/>
                </a:solidFill>
                <a:latin typeface="楷体" pitchFamily="49" charset="-122"/>
                <a:ea typeface="楷体" pitchFamily="49" charset="-122"/>
              </a:rPr>
              <a:t>亚急性型和慢性型：</a:t>
            </a:r>
            <a:r>
              <a:rPr lang="zh-CN" altLang="en-US" sz="2800">
                <a:solidFill>
                  <a:srgbClr val="660033"/>
                </a:solidFill>
                <a:latin typeface="楷体" pitchFamily="49" charset="-122"/>
                <a:ea typeface="楷体" pitchFamily="49" charset="-122"/>
              </a:rPr>
              <a:t>多发生于断奶前后至</a:t>
            </a:r>
            <a:r>
              <a:rPr lang="en-US" altLang="zh-CN" sz="2800">
                <a:solidFill>
                  <a:srgbClr val="660033"/>
                </a:solidFill>
                <a:latin typeface="楷体" pitchFamily="49" charset="-122"/>
                <a:ea typeface="楷体" pitchFamily="49" charset="-122"/>
              </a:rPr>
              <a:t>30</a:t>
            </a:r>
            <a:r>
              <a:rPr lang="zh-CN" altLang="en-US" sz="2800">
                <a:solidFill>
                  <a:srgbClr val="660033"/>
                </a:solidFill>
                <a:latin typeface="楷体" pitchFamily="49" charset="-122"/>
                <a:ea typeface="楷体" pitchFamily="49" charset="-122"/>
              </a:rPr>
              <a:t>公斤以下的小猪，呈地方流行性或暴发。</a:t>
            </a:r>
          </a:p>
          <a:p>
            <a:pPr marL="742950" lvl="1" indent="-285750" algn="just">
              <a:buFont typeface="Wingdings" pitchFamily="2" charset="2"/>
              <a:buChar char="u"/>
            </a:pPr>
            <a:r>
              <a:rPr lang="zh-CN" altLang="en-US" sz="2800">
                <a:solidFill>
                  <a:srgbClr val="660033"/>
                </a:solidFill>
                <a:latin typeface="楷体" pitchFamily="49" charset="-122"/>
                <a:ea typeface="楷体" pitchFamily="49" charset="-122"/>
              </a:rPr>
              <a:t>病初体温升高，眼结膜潮红，有时浆液性鼻漏，食欲减少，精神不振。数日后，眼结膜有的潮红浮肿，有的泛黄，有的在上下颌、头部、颈部甚至全身水肿，指压凹陷，俗称“大头瘟”。尿液变黄、茶尿、血红蛋白尿甚至血尿，进猪栏就闻到腥臭味。有时腹泻，有时粪干硬，逐渐消瘦，无力。病程由十几天至一个多月。病死率</a:t>
            </a:r>
            <a:r>
              <a:rPr lang="en-US" altLang="zh-CN" sz="2800">
                <a:solidFill>
                  <a:srgbClr val="660033"/>
                </a:solidFill>
                <a:latin typeface="楷体" pitchFamily="49" charset="-122"/>
                <a:ea typeface="楷体" pitchFamily="49" charset="-122"/>
              </a:rPr>
              <a:t>50</a:t>
            </a:r>
            <a:r>
              <a:rPr lang="zh-CN" altLang="en-US" sz="2800">
                <a:solidFill>
                  <a:srgbClr val="660033"/>
                </a:solidFill>
                <a:latin typeface="楷体" pitchFamily="49" charset="-122"/>
                <a:ea typeface="楷体" pitchFamily="49" charset="-122"/>
              </a:rPr>
              <a:t>～</a:t>
            </a:r>
            <a:r>
              <a:rPr lang="en-US" altLang="zh-CN" sz="2800">
                <a:solidFill>
                  <a:srgbClr val="660033"/>
                </a:solidFill>
                <a:latin typeface="楷体" pitchFamily="49" charset="-122"/>
                <a:ea typeface="楷体" pitchFamily="49" charset="-122"/>
              </a:rPr>
              <a:t>90</a:t>
            </a:r>
            <a:r>
              <a:rPr lang="zh-CN" altLang="en-US" sz="2800">
                <a:solidFill>
                  <a:srgbClr val="660033"/>
                </a:solidFill>
                <a:latin typeface="楷体" pitchFamily="49" charset="-122"/>
                <a:ea typeface="楷体" pitchFamily="49" charset="-122"/>
              </a:rPr>
              <a:t>％。恢复的猪往往生长迟缓，有的成为“僵猪”</a:t>
            </a:r>
            <a:r>
              <a:rPr lang="zh-CN" altLang="en-US" sz="2800">
                <a:solidFill>
                  <a:srgbClr val="FF0066"/>
                </a:solidFill>
                <a:latin typeface="楷体" pitchFamily="49" charset="-122"/>
                <a:ea typeface="楷体" pitchFamily="49" charset="-122"/>
              </a:rPr>
              <a:t>。 </a:t>
            </a:r>
          </a:p>
        </p:txBody>
      </p:sp>
      <p:sp>
        <p:nvSpPr>
          <p:cNvPr id="17409" name="TextBox 1"/>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grpSp>
        <p:nvGrpSpPr>
          <p:cNvPr id="3" name="Group 13"/>
          <p:cNvGrpSpPr>
            <a:grpSpLocks/>
          </p:cNvGrpSpPr>
          <p:nvPr/>
        </p:nvGrpSpPr>
        <p:grpSpPr bwMode="auto">
          <a:xfrm>
            <a:off x="684213" y="1268413"/>
            <a:ext cx="3240087" cy="688975"/>
            <a:chOff x="720" y="1392"/>
            <a:chExt cx="4058" cy="480"/>
          </a:xfrm>
        </p:grpSpPr>
        <p:sp>
          <p:nvSpPr>
            <p:cNvPr id="4"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lgn="ctr">
                <a:defRPr/>
              </a:pPr>
              <a:r>
                <a:rPr lang="zh-CN" altLang="en-US" sz="3200" dirty="0">
                  <a:solidFill>
                    <a:srgbClr val="FFFFFF"/>
                  </a:solidFill>
                </a:rPr>
                <a:t>四   临床症状</a:t>
              </a:r>
            </a:p>
          </p:txBody>
        </p:sp>
        <p:grpSp>
          <p:nvGrpSpPr>
            <p:cNvPr id="17414" name="Group 15"/>
            <p:cNvGrpSpPr>
              <a:grpSpLocks/>
            </p:cNvGrpSpPr>
            <p:nvPr/>
          </p:nvGrpSpPr>
          <p:grpSpPr bwMode="auto">
            <a:xfrm>
              <a:off x="730" y="1407"/>
              <a:ext cx="4043" cy="444"/>
              <a:chOff x="744" y="1407"/>
              <a:chExt cx="3988" cy="444"/>
            </a:xfrm>
          </p:grpSpPr>
          <p:sp>
            <p:nvSpPr>
              <p:cNvPr id="6" name="AutoShape 16"/>
              <p:cNvSpPr>
                <a:spLocks noChangeArrowheads="1"/>
              </p:cNvSpPr>
              <p:nvPr/>
            </p:nvSpPr>
            <p:spPr bwMode="gray">
              <a:xfrm>
                <a:off x="744" y="1736"/>
                <a:ext cx="3966"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7" name="AutoShape 17"/>
              <p:cNvSpPr>
                <a:spLocks noChangeArrowheads="1"/>
              </p:cNvSpPr>
              <p:nvPr/>
            </p:nvSpPr>
            <p:spPr bwMode="gray">
              <a:xfrm>
                <a:off x="744" y="1407"/>
                <a:ext cx="3966"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7418" name="Text Box 10"/>
          <p:cNvSpPr txBox="1">
            <a:spLocks noChangeArrowheads="1"/>
          </p:cNvSpPr>
          <p:nvPr/>
        </p:nvSpPr>
        <p:spPr bwMode="auto">
          <a:xfrm>
            <a:off x="468313" y="2060575"/>
            <a:ext cx="8280400" cy="2227263"/>
          </a:xfrm>
          <a:prstGeom prst="rect">
            <a:avLst/>
          </a:prstGeom>
          <a:noFill/>
          <a:ln w="9525">
            <a:noFill/>
            <a:miter lim="800000"/>
            <a:headEnd/>
            <a:tailEnd/>
          </a:ln>
          <a:effectLst/>
        </p:spPr>
        <p:txBody>
          <a:bodyPr>
            <a:spAutoFit/>
          </a:bodyPr>
          <a:lstStyle/>
          <a:p>
            <a:pPr>
              <a:spcBef>
                <a:spcPct val="50000"/>
              </a:spcBef>
            </a:pPr>
            <a:r>
              <a:rPr lang="zh-CN" altLang="en-US" dirty="0"/>
              <a:t> </a:t>
            </a:r>
            <a:r>
              <a:rPr lang="zh-CN" altLang="en-US" sz="2800" dirty="0">
                <a:solidFill>
                  <a:srgbClr val="FF0066"/>
                </a:solidFill>
                <a:latin typeface="楷体" pitchFamily="49" charset="-122"/>
                <a:ea typeface="楷体" pitchFamily="49" charset="-122"/>
              </a:rPr>
              <a:t>流产型：</a:t>
            </a:r>
            <a:r>
              <a:rPr lang="zh-CN" altLang="en-US" sz="2800" dirty="0">
                <a:solidFill>
                  <a:srgbClr val="660033"/>
                </a:solidFill>
                <a:latin typeface="楷体" pitchFamily="49" charset="-122"/>
                <a:ea typeface="楷体" pitchFamily="49" charset="-122"/>
              </a:rPr>
              <a:t>母猪表现流产，流产率</a:t>
            </a:r>
            <a:r>
              <a:rPr lang="en-US" altLang="zh-CN" sz="2800" dirty="0">
                <a:solidFill>
                  <a:srgbClr val="660033"/>
                </a:solidFill>
                <a:latin typeface="楷体" pitchFamily="49" charset="-122"/>
                <a:ea typeface="楷体" pitchFamily="49" charset="-122"/>
              </a:rPr>
              <a:t>20</a:t>
            </a:r>
            <a:r>
              <a:rPr lang="zh-CN" altLang="en-US" sz="2800" dirty="0">
                <a:solidFill>
                  <a:srgbClr val="660033"/>
                </a:solidFill>
                <a:latin typeface="楷体" pitchFamily="49" charset="-122"/>
                <a:ea typeface="楷体" pitchFamily="49" charset="-122"/>
              </a:rPr>
              <a:t>～</a:t>
            </a:r>
            <a:r>
              <a:rPr lang="en-US" altLang="zh-CN" sz="2800" dirty="0">
                <a:solidFill>
                  <a:srgbClr val="660033"/>
                </a:solidFill>
                <a:latin typeface="楷体" pitchFamily="49" charset="-122"/>
                <a:ea typeface="楷体" pitchFamily="49" charset="-122"/>
              </a:rPr>
              <a:t>70</a:t>
            </a:r>
            <a:r>
              <a:rPr lang="zh-CN" altLang="en-US" sz="2800" dirty="0">
                <a:solidFill>
                  <a:srgbClr val="660033"/>
                </a:solidFill>
                <a:latin typeface="楷体" pitchFamily="49" charset="-122"/>
                <a:ea typeface="楷体" pitchFamily="49" charset="-122"/>
              </a:rPr>
              <a:t>％，猪在流产前后有时兼有其他症状，发热，甚至流产后发生急性死亡。流产的胎儿有死胎、木乃伊胎、弱胎，后期感染弱仔不能站立，移动时做游泳运作，不会吃乳，经</a:t>
            </a:r>
            <a:r>
              <a:rPr lang="en-US" altLang="zh-CN" sz="2800" dirty="0">
                <a:solidFill>
                  <a:srgbClr val="660033"/>
                </a:solidFill>
                <a:latin typeface="楷体" pitchFamily="49" charset="-122"/>
                <a:ea typeface="楷体" pitchFamily="49" charset="-122"/>
              </a:rPr>
              <a:t>1</a:t>
            </a:r>
            <a:r>
              <a:rPr lang="zh-CN" altLang="en-US" sz="2800" dirty="0">
                <a:solidFill>
                  <a:srgbClr val="660033"/>
                </a:solidFill>
                <a:latin typeface="楷体" pitchFamily="49" charset="-122"/>
                <a:ea typeface="楷体" pitchFamily="49" charset="-122"/>
              </a:rPr>
              <a:t>～</a:t>
            </a:r>
            <a:r>
              <a:rPr lang="en-US" altLang="zh-CN" sz="2800" dirty="0">
                <a:solidFill>
                  <a:srgbClr val="660033"/>
                </a:solidFill>
                <a:latin typeface="楷体" pitchFamily="49" charset="-122"/>
                <a:ea typeface="楷体" pitchFamily="49" charset="-122"/>
              </a:rPr>
              <a:t>2</a:t>
            </a:r>
            <a:r>
              <a:rPr lang="zh-CN" altLang="en-US" sz="2800" dirty="0">
                <a:solidFill>
                  <a:srgbClr val="660033"/>
                </a:solidFill>
                <a:latin typeface="楷体" pitchFamily="49" charset="-122"/>
                <a:ea typeface="楷体" pitchFamily="49" charset="-122"/>
              </a:rPr>
              <a:t>天死亡。有的母猪常于产后不久死亡。</a:t>
            </a:r>
          </a:p>
        </p:txBody>
      </p:sp>
    </p:spTree>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429"/>
                                        </p:tgtEl>
                                        <p:attrNameLst>
                                          <p:attrName>style.visibility</p:attrName>
                                        </p:attrNameLst>
                                      </p:cBhvr>
                                      <p:to>
                                        <p:strVal val="visible"/>
                                      </p:to>
                                    </p:set>
                                    <p:animEffect transition="in" filter="diamond(in)">
                                      <p:cBhvr>
                                        <p:cTn id="12" dur="2000"/>
                                        <p:tgtEl>
                                          <p:spTgt spid="1742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17429"/>
                                        </p:tgtEl>
                                        <p:attrNameLst>
                                          <p:attrName>ppt_x</p:attrName>
                                        </p:attrNameLst>
                                      </p:cBhvr>
                                      <p:tavLst>
                                        <p:tav tm="0">
                                          <p:val>
                                            <p:strVal val="ppt_x"/>
                                          </p:val>
                                        </p:tav>
                                        <p:tav tm="100000">
                                          <p:val>
                                            <p:strVal val="ppt_x"/>
                                          </p:val>
                                        </p:tav>
                                      </p:tavLst>
                                    </p:anim>
                                    <p:anim calcmode="lin" valueType="num">
                                      <p:cBhvr additive="base">
                                        <p:cTn id="17" dur="500"/>
                                        <p:tgtEl>
                                          <p:spTgt spid="17429"/>
                                        </p:tgtEl>
                                        <p:attrNameLst>
                                          <p:attrName>ppt_y</p:attrName>
                                        </p:attrNameLst>
                                      </p:cBhvr>
                                      <p:tavLst>
                                        <p:tav tm="0">
                                          <p:val>
                                            <p:strVal val="ppt_y"/>
                                          </p:val>
                                        </p:tav>
                                        <p:tav tm="100000">
                                          <p:val>
                                            <p:strVal val="1+ppt_h/2"/>
                                          </p:val>
                                        </p:tav>
                                      </p:tavLst>
                                    </p:anim>
                                    <p:set>
                                      <p:cBhvr>
                                        <p:cTn id="18" dur="1" fill="hold">
                                          <p:stCondLst>
                                            <p:cond delay="499"/>
                                          </p:stCondLst>
                                        </p:cTn>
                                        <p:tgtEl>
                                          <p:spTgt spid="1742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7430"/>
                                        </p:tgtEl>
                                        <p:attrNameLst>
                                          <p:attrName>style.visibility</p:attrName>
                                        </p:attrNameLst>
                                      </p:cBhvr>
                                      <p:to>
                                        <p:strVal val="visible"/>
                                      </p:to>
                                    </p:set>
                                    <p:animEffect transition="in" filter="diamond(in)">
                                      <p:cBhvr>
                                        <p:cTn id="23" dur="2000"/>
                                        <p:tgtEl>
                                          <p:spTgt spid="1743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17430"/>
                                        </p:tgtEl>
                                        <p:attrNameLst>
                                          <p:attrName>ppt_x</p:attrName>
                                        </p:attrNameLst>
                                      </p:cBhvr>
                                      <p:tavLst>
                                        <p:tav tm="0">
                                          <p:val>
                                            <p:strVal val="ppt_x"/>
                                          </p:val>
                                        </p:tav>
                                        <p:tav tm="100000">
                                          <p:val>
                                            <p:strVal val="ppt_x"/>
                                          </p:val>
                                        </p:tav>
                                      </p:tavLst>
                                    </p:anim>
                                    <p:anim calcmode="lin" valueType="num">
                                      <p:cBhvr additive="base">
                                        <p:cTn id="28" dur="500"/>
                                        <p:tgtEl>
                                          <p:spTgt spid="17430"/>
                                        </p:tgtEl>
                                        <p:attrNameLst>
                                          <p:attrName>ppt_y</p:attrName>
                                        </p:attrNameLst>
                                      </p:cBhvr>
                                      <p:tavLst>
                                        <p:tav tm="0">
                                          <p:val>
                                            <p:strVal val="ppt_y"/>
                                          </p:val>
                                        </p:tav>
                                        <p:tav tm="100000">
                                          <p:val>
                                            <p:strVal val="1+ppt_h/2"/>
                                          </p:val>
                                        </p:tav>
                                      </p:tavLst>
                                    </p:anim>
                                    <p:set>
                                      <p:cBhvr>
                                        <p:cTn id="29" dur="1" fill="hold">
                                          <p:stCondLst>
                                            <p:cond delay="499"/>
                                          </p:stCondLst>
                                        </p:cTn>
                                        <p:tgtEl>
                                          <p:spTgt spid="17430"/>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17418">
                                            <p:txEl>
                                              <p:pRg st="0" end="0"/>
                                            </p:txEl>
                                          </p:spTgt>
                                        </p:tgtEl>
                                        <p:attrNameLst>
                                          <p:attrName>style.visibility</p:attrName>
                                        </p:attrNameLst>
                                      </p:cBhvr>
                                      <p:to>
                                        <p:strVal val="visible"/>
                                      </p:to>
                                    </p:set>
                                    <p:animEffect transition="in" filter="diamond(in)">
                                      <p:cBhvr>
                                        <p:cTn id="34" dur="2000"/>
                                        <p:tgtEl>
                                          <p:spTgt spid="1741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childTnLst>
                                    <p:anim calcmode="lin" valueType="num">
                                      <p:cBhvr additive="base">
                                        <p:cTn id="38" dur="500"/>
                                        <p:tgtEl>
                                          <p:spTgt spid="17418">
                                            <p:txEl>
                                              <p:pRg st="0" end="0"/>
                                            </p:txEl>
                                          </p:spTgt>
                                        </p:tgtEl>
                                        <p:attrNameLst>
                                          <p:attrName>ppt_x</p:attrName>
                                        </p:attrNameLst>
                                      </p:cBhvr>
                                      <p:tavLst>
                                        <p:tav tm="0">
                                          <p:val>
                                            <p:strVal val="ppt_x"/>
                                          </p:val>
                                        </p:tav>
                                        <p:tav tm="100000">
                                          <p:val>
                                            <p:strVal val="ppt_x"/>
                                          </p:val>
                                        </p:tav>
                                      </p:tavLst>
                                    </p:anim>
                                    <p:anim calcmode="lin" valueType="num">
                                      <p:cBhvr additive="base">
                                        <p:cTn id="39" dur="500"/>
                                        <p:tgtEl>
                                          <p:spTgt spid="17418">
                                            <p:txEl>
                                              <p:pRg st="0" end="0"/>
                                            </p:txEl>
                                          </p:spTgt>
                                        </p:tgtEl>
                                        <p:attrNameLst>
                                          <p:attrName>ppt_y</p:attrName>
                                        </p:attrNameLst>
                                      </p:cBhvr>
                                      <p:tavLst>
                                        <p:tav tm="0">
                                          <p:val>
                                            <p:strVal val="ppt_y"/>
                                          </p:val>
                                        </p:tav>
                                        <p:tav tm="100000">
                                          <p:val>
                                            <p:strVal val="1+ppt_h/2"/>
                                          </p:val>
                                        </p:tav>
                                      </p:tavLst>
                                    </p:anim>
                                    <p:set>
                                      <p:cBhvr>
                                        <p:cTn id="40" dur="1" fill="hold">
                                          <p:stCondLst>
                                            <p:cond delay="499"/>
                                          </p:stCondLst>
                                        </p:cTn>
                                        <p:tgtEl>
                                          <p:spTgt spid="1741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9" grpId="0" animBg="1"/>
      <p:bldP spid="17429" grpId="1" animBg="1"/>
      <p:bldP spid="17430" grpId="0" animBg="1"/>
      <p:bldP spid="17430"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8433" name="Group 5"/>
          <p:cNvGrpSpPr>
            <a:grpSpLocks/>
          </p:cNvGrpSpPr>
          <p:nvPr/>
        </p:nvGrpSpPr>
        <p:grpSpPr bwMode="auto">
          <a:xfrm>
            <a:off x="323850" y="1268413"/>
            <a:ext cx="3384550" cy="688975"/>
            <a:chOff x="720" y="1392"/>
            <a:chExt cx="4058" cy="480"/>
          </a:xfrm>
        </p:grpSpPr>
        <p:sp>
          <p:nvSpPr>
            <p:cNvPr id="296966" name="AutoShape 6"/>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8438" name="Group 7"/>
            <p:cNvGrpSpPr>
              <a:grpSpLocks/>
            </p:cNvGrpSpPr>
            <p:nvPr/>
          </p:nvGrpSpPr>
          <p:grpSpPr bwMode="auto">
            <a:xfrm>
              <a:off x="730" y="1407"/>
              <a:ext cx="4043" cy="444"/>
              <a:chOff x="744" y="1407"/>
              <a:chExt cx="3988" cy="444"/>
            </a:xfrm>
          </p:grpSpPr>
          <p:sp>
            <p:nvSpPr>
              <p:cNvPr id="296968" name="AutoShape 8"/>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296969" name="AutoShape 9"/>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296970" name="Text Box 10"/>
          <p:cNvSpPr txBox="1">
            <a:spLocks noChangeArrowheads="1"/>
          </p:cNvSpPr>
          <p:nvPr/>
        </p:nvSpPr>
        <p:spPr bwMode="white">
          <a:xfrm>
            <a:off x="323850" y="1268413"/>
            <a:ext cx="3344863" cy="646112"/>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五  病理变化</a:t>
            </a:r>
          </a:p>
        </p:txBody>
      </p:sp>
      <p:sp>
        <p:nvSpPr>
          <p:cNvPr id="18435" name="TextBox 26"/>
          <p:cNvSpPr txBox="1">
            <a:spLocks noChangeArrowheads="1"/>
          </p:cNvSpPr>
          <p:nvPr/>
        </p:nvSpPr>
        <p:spPr bwMode="auto">
          <a:xfrm>
            <a:off x="179388" y="333375"/>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18442" name="Text Box 10"/>
          <p:cNvSpPr txBox="1">
            <a:spLocks noChangeArrowheads="1"/>
          </p:cNvSpPr>
          <p:nvPr/>
        </p:nvSpPr>
        <p:spPr bwMode="auto">
          <a:xfrm>
            <a:off x="395288" y="2060575"/>
            <a:ext cx="8280400" cy="3970318"/>
          </a:xfrm>
          <a:prstGeom prst="rect">
            <a:avLst/>
          </a:prstGeom>
          <a:noFill/>
          <a:ln w="9525">
            <a:noFill/>
            <a:miter lim="800000"/>
            <a:headEnd/>
            <a:tailEnd/>
          </a:ln>
          <a:effectLst/>
        </p:spPr>
        <p:txBody>
          <a:bodyPr>
            <a:spAutoFit/>
          </a:bodyPr>
          <a:lstStyle/>
          <a:p>
            <a:pPr>
              <a:buFont typeface="Wingdings" pitchFamily="2" charset="2"/>
              <a:buChar char="u"/>
            </a:pPr>
            <a:r>
              <a:rPr lang="zh-CN" altLang="en-US" sz="2800" dirty="0">
                <a:solidFill>
                  <a:srgbClr val="660033"/>
                </a:solidFill>
                <a:latin typeface="楷体" pitchFamily="49" charset="-122"/>
                <a:ea typeface="楷体" pitchFamily="49" charset="-122"/>
              </a:rPr>
              <a:t>皮肤、皮下组织、浆膜和粘膜程度不同的黄疸，胸腔和心包有黄色积液。</a:t>
            </a:r>
          </a:p>
          <a:p>
            <a:pPr>
              <a:buFont typeface="Wingdings" pitchFamily="2" charset="2"/>
              <a:buChar char="u"/>
            </a:pPr>
            <a:r>
              <a:rPr lang="zh-CN" altLang="en-US" sz="2800" dirty="0">
                <a:solidFill>
                  <a:srgbClr val="660033"/>
                </a:solidFill>
                <a:latin typeface="楷体" pitchFamily="49" charset="-122"/>
                <a:ea typeface="楷体" pitchFamily="49" charset="-122"/>
              </a:rPr>
              <a:t>肠系膜、肠、膀胱粘膜等出血。肝肿大呈棕黄色，胆囊肿大，瘀血；肾肿大淤血，慢性型有散在的灰白色病灶，膀胱积有血红蛋白尿和浓茶样蛋白尿，</a:t>
            </a:r>
            <a:endParaRPr lang="en-US" altLang="zh-CN" sz="2800" dirty="0">
              <a:solidFill>
                <a:srgbClr val="660033"/>
              </a:solidFill>
              <a:latin typeface="楷体" pitchFamily="49" charset="-122"/>
              <a:ea typeface="楷体" pitchFamily="49" charset="-122"/>
            </a:endParaRPr>
          </a:p>
          <a:p>
            <a:pPr>
              <a:buFont typeface="Wingdings" pitchFamily="2" charset="2"/>
              <a:buChar char="u"/>
            </a:pPr>
            <a:r>
              <a:rPr lang="zh-CN" altLang="en-US" sz="2800" dirty="0">
                <a:solidFill>
                  <a:srgbClr val="660033"/>
                </a:solidFill>
                <a:latin typeface="楷体" pitchFamily="49" charset="-122"/>
                <a:ea typeface="楷体" pitchFamily="49" charset="-122"/>
              </a:rPr>
              <a:t>水肿：上、下颌，头颈、背、胃壁出现水肿。</a:t>
            </a:r>
          </a:p>
          <a:p>
            <a:pPr>
              <a:buFont typeface="Wingdings" pitchFamily="2" charset="2"/>
              <a:buChar char="u"/>
            </a:pPr>
            <a:r>
              <a:rPr lang="zh-CN" altLang="en-US" sz="2800" dirty="0">
                <a:solidFill>
                  <a:srgbClr val="660033"/>
                </a:solidFill>
                <a:latin typeface="楷体" pitchFamily="49" charset="-122"/>
                <a:ea typeface="楷体" pitchFamily="49" charset="-122"/>
              </a:rPr>
              <a:t>成年猪肾皮质出现</a:t>
            </a:r>
            <a:r>
              <a:rPr lang="en-US" altLang="zh-CN" sz="2800" dirty="0">
                <a:solidFill>
                  <a:srgbClr val="660033"/>
                </a:solidFill>
                <a:latin typeface="楷体" pitchFamily="49" charset="-122"/>
                <a:ea typeface="楷体" pitchFamily="49" charset="-122"/>
              </a:rPr>
              <a:t>1</a:t>
            </a:r>
            <a:r>
              <a:rPr lang="zh-CN" altLang="en-US" sz="2800" dirty="0">
                <a:solidFill>
                  <a:srgbClr val="660033"/>
                </a:solidFill>
                <a:latin typeface="楷体" pitchFamily="49" charset="-122"/>
                <a:ea typeface="楷体" pitchFamily="49" charset="-122"/>
              </a:rPr>
              <a:t>～</a:t>
            </a:r>
            <a:r>
              <a:rPr lang="en-US" altLang="zh-CN" sz="2800" dirty="0">
                <a:solidFill>
                  <a:srgbClr val="660033"/>
                </a:solidFill>
                <a:latin typeface="楷体" pitchFamily="49" charset="-122"/>
                <a:ea typeface="楷体" pitchFamily="49" charset="-122"/>
              </a:rPr>
              <a:t>3</a:t>
            </a:r>
            <a:r>
              <a:rPr lang="zh-CN" altLang="en-US" sz="2800" dirty="0">
                <a:solidFill>
                  <a:srgbClr val="660033"/>
                </a:solidFill>
                <a:latin typeface="楷体" pitchFamily="49" charset="-122"/>
                <a:ea typeface="楷体" pitchFamily="49" charset="-122"/>
              </a:rPr>
              <a:t>毫米的灰白色病灶，病程稍长，肾萎缩变硬，表面凹凸不平或呈结节状，被膜粘连不易剥离。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96970"/>
                                        </p:tgtEl>
                                        <p:attrNameLst>
                                          <p:attrName>style.visibility</p:attrName>
                                        </p:attrNameLst>
                                      </p:cBhvr>
                                      <p:to>
                                        <p:strVal val="visible"/>
                                      </p:to>
                                    </p:set>
                                    <p:animEffect transition="in" filter="diamond(in)">
                                      <p:cBhvr>
                                        <p:cTn id="7" dur="2000"/>
                                        <p:tgtEl>
                                          <p:spTgt spid="29697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8442">
                                            <p:txEl>
                                              <p:pRg st="0" end="0"/>
                                            </p:txEl>
                                          </p:spTgt>
                                        </p:tgtEl>
                                        <p:attrNameLst>
                                          <p:attrName>style.visibility</p:attrName>
                                        </p:attrNameLst>
                                      </p:cBhvr>
                                      <p:to>
                                        <p:strVal val="visible"/>
                                      </p:to>
                                    </p:set>
                                    <p:animEffect transition="in" filter="circle(in)">
                                      <p:cBhvr>
                                        <p:cTn id="12" dur="2000"/>
                                        <p:tgtEl>
                                          <p:spTgt spid="184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8442">
                                            <p:txEl>
                                              <p:pRg st="1" end="1"/>
                                            </p:txEl>
                                          </p:spTgt>
                                        </p:tgtEl>
                                        <p:attrNameLst>
                                          <p:attrName>style.visibility</p:attrName>
                                        </p:attrNameLst>
                                      </p:cBhvr>
                                      <p:to>
                                        <p:strVal val="visible"/>
                                      </p:to>
                                    </p:set>
                                    <p:animEffect transition="in" filter="circle(in)">
                                      <p:cBhvr>
                                        <p:cTn id="17" dur="2000"/>
                                        <p:tgtEl>
                                          <p:spTgt spid="1844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8442">
                                            <p:txEl>
                                              <p:pRg st="2" end="2"/>
                                            </p:txEl>
                                          </p:spTgt>
                                        </p:tgtEl>
                                        <p:attrNameLst>
                                          <p:attrName>style.visibility</p:attrName>
                                        </p:attrNameLst>
                                      </p:cBhvr>
                                      <p:to>
                                        <p:strVal val="visible"/>
                                      </p:to>
                                    </p:set>
                                    <p:animEffect transition="in" filter="circle(in)">
                                      <p:cBhvr>
                                        <p:cTn id="22" dur="2000"/>
                                        <p:tgtEl>
                                          <p:spTgt spid="184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8442">
                                            <p:txEl>
                                              <p:pRg st="3" end="3"/>
                                            </p:txEl>
                                          </p:spTgt>
                                        </p:tgtEl>
                                        <p:attrNameLst>
                                          <p:attrName>style.visibility</p:attrName>
                                        </p:attrNameLst>
                                      </p:cBhvr>
                                      <p:to>
                                        <p:strVal val="visible"/>
                                      </p:to>
                                    </p:set>
                                    <p:animEffect transition="in" filter="circle(in)">
                                      <p:cBhvr>
                                        <p:cTn id="27" dur="2000"/>
                                        <p:tgtEl>
                                          <p:spTgt spid="184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0" grpId="0"/>
      <p:bldP spid="1844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1133475" y="1333500"/>
            <a:ext cx="2501900"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19468"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19458" name="Text Box 18"/>
          <p:cNvSpPr txBox="1">
            <a:spLocks noChangeArrowheads="1"/>
          </p:cNvSpPr>
          <p:nvPr/>
        </p:nvSpPr>
        <p:spPr bwMode="white">
          <a:xfrm>
            <a:off x="1116013" y="1295400"/>
            <a:ext cx="2519362" cy="646113"/>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六  诊  断</a:t>
            </a:r>
          </a:p>
        </p:txBody>
      </p:sp>
      <p:sp>
        <p:nvSpPr>
          <p:cNvPr id="19459"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1116013" y="2492375"/>
            <a:ext cx="1871662" cy="585788"/>
          </a:xfrm>
          <a:prstGeom prst="rect">
            <a:avLst/>
          </a:prstGeom>
          <a:noFill/>
          <a:ln w="9525">
            <a:noFill/>
            <a:miter lim="800000"/>
            <a:headEnd/>
            <a:tailEnd/>
          </a:ln>
        </p:spPr>
        <p:txBody>
          <a:bodyPr>
            <a:spAutoFit/>
          </a:bodyPr>
          <a:lstStyle/>
          <a:p>
            <a:r>
              <a:rPr lang="zh-CN" altLang="en-US" sz="3200">
                <a:solidFill>
                  <a:srgbClr val="000000"/>
                </a:solidFill>
              </a:rPr>
              <a:t>现场诊断</a:t>
            </a:r>
          </a:p>
        </p:txBody>
      </p:sp>
      <p:sp>
        <p:nvSpPr>
          <p:cNvPr id="19461"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25" name="TextBox 24"/>
          <p:cNvSpPr txBox="1">
            <a:spLocks noChangeArrowheads="1"/>
          </p:cNvSpPr>
          <p:nvPr/>
        </p:nvSpPr>
        <p:spPr bwMode="auto">
          <a:xfrm>
            <a:off x="971550" y="3860800"/>
            <a:ext cx="2232025" cy="584200"/>
          </a:xfrm>
          <a:prstGeom prst="rect">
            <a:avLst/>
          </a:prstGeom>
          <a:noFill/>
          <a:ln w="9525">
            <a:noFill/>
            <a:miter lim="800000"/>
            <a:headEnd/>
            <a:tailEnd/>
          </a:ln>
        </p:spPr>
        <p:txBody>
          <a:bodyPr>
            <a:spAutoFit/>
          </a:bodyPr>
          <a:lstStyle/>
          <a:p>
            <a:r>
              <a:rPr lang="zh-CN" altLang="en-US" sz="3200">
                <a:solidFill>
                  <a:srgbClr val="000000"/>
                </a:solidFill>
              </a:rPr>
              <a:t>实验室诊断</a:t>
            </a:r>
          </a:p>
        </p:txBody>
      </p:sp>
      <p:sp>
        <p:nvSpPr>
          <p:cNvPr id="22" name="TextBox 21"/>
          <p:cNvSpPr txBox="1">
            <a:spLocks noChangeArrowheads="1"/>
          </p:cNvSpPr>
          <p:nvPr/>
        </p:nvSpPr>
        <p:spPr bwMode="auto">
          <a:xfrm>
            <a:off x="3276600" y="2133600"/>
            <a:ext cx="5472113" cy="1692275"/>
          </a:xfrm>
          <a:prstGeom prst="rect">
            <a:avLst/>
          </a:prstGeom>
          <a:solidFill>
            <a:srgbClr val="FFCCFF"/>
          </a:solidFill>
          <a:ln w="9525">
            <a:noFill/>
            <a:miter lim="800000"/>
            <a:headEnd/>
            <a:tailEnd/>
          </a:ln>
        </p:spPr>
        <p:txBody>
          <a:bodyPr>
            <a:spAutoFit/>
          </a:bodyPr>
          <a:lstStyle/>
          <a:p>
            <a:pPr algn="just">
              <a:lnSpc>
                <a:spcPct val="125000"/>
              </a:lnSpc>
              <a:buFont typeface="Wingdings" pitchFamily="2" charset="2"/>
              <a:buChar char="u"/>
            </a:pPr>
            <a:r>
              <a:rPr lang="zh-CN" altLang="zh-CN" sz="2800">
                <a:solidFill>
                  <a:srgbClr val="660033"/>
                </a:solidFill>
              </a:rPr>
              <a:t>根据流行病学和该病各型特殊临床症状，病理变化可初步怀疑本病。</a:t>
            </a:r>
            <a:endParaRPr lang="zh-CN" altLang="en-US" sz="2800">
              <a:solidFill>
                <a:srgbClr val="660033"/>
              </a:solidFill>
            </a:endParaRPr>
          </a:p>
        </p:txBody>
      </p:sp>
      <p:sp>
        <p:nvSpPr>
          <p:cNvPr id="28" name="TextBox 27"/>
          <p:cNvSpPr txBox="1">
            <a:spLocks noChangeArrowheads="1"/>
          </p:cNvSpPr>
          <p:nvPr/>
        </p:nvSpPr>
        <p:spPr bwMode="auto">
          <a:xfrm>
            <a:off x="3203575" y="2708275"/>
            <a:ext cx="5111750" cy="2654300"/>
          </a:xfrm>
          <a:prstGeom prst="rect">
            <a:avLst/>
          </a:prstGeom>
          <a:solidFill>
            <a:srgbClr val="FFFF00"/>
          </a:solidFill>
          <a:ln w="9525">
            <a:noFill/>
            <a:miter lim="800000"/>
            <a:headEnd/>
            <a:tailEnd/>
          </a:ln>
        </p:spPr>
        <p:txBody>
          <a:bodyPr>
            <a:spAutoFit/>
          </a:bodyPr>
          <a:lstStyle/>
          <a:p>
            <a:pPr>
              <a:buFont typeface="Wingdings" pitchFamily="2" charset="2"/>
              <a:buChar char="Ø"/>
            </a:pPr>
            <a:r>
              <a:rPr lang="zh-CN" altLang="en-US" sz="2800">
                <a:solidFill>
                  <a:srgbClr val="000000"/>
                </a:solidFill>
                <a:latin typeface="楷体" pitchFamily="49" charset="-122"/>
                <a:ea typeface="楷体" pitchFamily="49" charset="-122"/>
              </a:rPr>
              <a:t>病初用血液，中后期用尿样，死后</a:t>
            </a:r>
            <a:r>
              <a:rPr lang="en-US" altLang="zh-CN" sz="2800">
                <a:solidFill>
                  <a:srgbClr val="000000"/>
                </a:solidFill>
                <a:latin typeface="楷体" pitchFamily="49" charset="-122"/>
                <a:ea typeface="楷体" pitchFamily="49" charset="-122"/>
              </a:rPr>
              <a:t>1</a:t>
            </a:r>
            <a:r>
              <a:rPr lang="zh-CN" altLang="en-US" sz="2800">
                <a:solidFill>
                  <a:srgbClr val="000000"/>
                </a:solidFill>
                <a:latin typeface="楷体" pitchFamily="49" charset="-122"/>
                <a:ea typeface="楷体" pitchFamily="49" charset="-122"/>
              </a:rPr>
              <a:t>小时内检查采肝、肺、肾等病料制片染色检查，也可进行分离培养、动物接种、血清学如凝集溶解试验，补体结合试验。</a:t>
            </a:r>
          </a:p>
        </p:txBody>
      </p:sp>
      <p:sp>
        <p:nvSpPr>
          <p:cNvPr id="16" name="TextBox 15"/>
          <p:cNvSpPr txBox="1">
            <a:spLocks noChangeArrowheads="1"/>
          </p:cNvSpPr>
          <p:nvPr/>
        </p:nvSpPr>
        <p:spPr bwMode="auto">
          <a:xfrm>
            <a:off x="1116013" y="5373688"/>
            <a:ext cx="2016125" cy="584200"/>
          </a:xfrm>
          <a:prstGeom prst="rect">
            <a:avLst/>
          </a:prstGeom>
          <a:noFill/>
          <a:ln w="9525">
            <a:noFill/>
            <a:miter lim="800000"/>
            <a:headEnd/>
            <a:tailEnd/>
          </a:ln>
        </p:spPr>
        <p:txBody>
          <a:bodyPr>
            <a:spAutoFit/>
          </a:bodyPr>
          <a:lstStyle/>
          <a:p>
            <a:r>
              <a:rPr lang="zh-CN" altLang="en-US" sz="3200">
                <a:solidFill>
                  <a:srgbClr val="000000"/>
                </a:solidFill>
              </a:rPr>
              <a:t>鉴别诊断</a:t>
            </a:r>
          </a:p>
        </p:txBody>
      </p:sp>
      <p:sp>
        <p:nvSpPr>
          <p:cNvPr id="17" name="TextBox 16"/>
          <p:cNvSpPr txBox="1">
            <a:spLocks noChangeArrowheads="1"/>
          </p:cNvSpPr>
          <p:nvPr/>
        </p:nvSpPr>
        <p:spPr bwMode="auto">
          <a:xfrm>
            <a:off x="3203575" y="4941888"/>
            <a:ext cx="5616575" cy="1373187"/>
          </a:xfrm>
          <a:prstGeom prst="rect">
            <a:avLst/>
          </a:prstGeom>
          <a:noFill/>
          <a:ln w="9525">
            <a:noFill/>
            <a:miter lim="800000"/>
            <a:headEnd/>
            <a:tailEnd/>
          </a:ln>
        </p:spPr>
        <p:txBody>
          <a:bodyPr>
            <a:spAutoFit/>
          </a:bodyPr>
          <a:lstStyle/>
          <a:p>
            <a:r>
              <a:rPr lang="zh-CN" altLang="en-US" sz="2800">
                <a:solidFill>
                  <a:srgbClr val="FF0066"/>
                </a:solidFill>
                <a:latin typeface="楷体" pitchFamily="49" charset="-122"/>
                <a:ea typeface="楷体" pitchFamily="49" charset="-122"/>
              </a:rPr>
              <a:t>如猪黄脂病、蛔虫病、维生素</a:t>
            </a:r>
            <a:r>
              <a:rPr lang="en-US" altLang="zh-CN" sz="2800">
                <a:solidFill>
                  <a:srgbClr val="FF0066"/>
                </a:solidFill>
                <a:latin typeface="楷体" pitchFamily="49" charset="-122"/>
                <a:ea typeface="楷体" pitchFamily="49" charset="-122"/>
              </a:rPr>
              <a:t>B1</a:t>
            </a:r>
            <a:r>
              <a:rPr lang="zh-CN" altLang="en-US" sz="2800">
                <a:solidFill>
                  <a:srgbClr val="FF0066"/>
                </a:solidFill>
                <a:latin typeface="楷体" pitchFamily="49" charset="-122"/>
                <a:ea typeface="楷体" pitchFamily="49" charset="-122"/>
              </a:rPr>
              <a:t>缺乏症、繁殖与呼吸障碍综合症等病区别。</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amond(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amond(in)">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2"/>
                                        </p:tgtEl>
                                        <p:attrNameLst>
                                          <p:attrName>ppt_x</p:attrName>
                                        </p:attrNameLst>
                                      </p:cBhvr>
                                      <p:tavLst>
                                        <p:tav tm="0">
                                          <p:val>
                                            <p:strVal val="ppt_x"/>
                                          </p:val>
                                        </p:tav>
                                        <p:tav tm="100000">
                                          <p:val>
                                            <p:strVal val="ppt_x"/>
                                          </p:val>
                                        </p:tav>
                                      </p:tavLst>
                                    </p:anim>
                                    <p:anim calcmode="lin" valueType="num">
                                      <p:cBhvr additive="base">
                                        <p:cTn id="22" dur="500"/>
                                        <p:tgtEl>
                                          <p:spTgt spid="22"/>
                                        </p:tgtEl>
                                        <p:attrNameLst>
                                          <p:attrName>ppt_y</p:attrName>
                                        </p:attrNameLst>
                                      </p:cBhvr>
                                      <p:tavLst>
                                        <p:tav tm="0">
                                          <p:val>
                                            <p:strVal val="ppt_y"/>
                                          </p:val>
                                        </p:tav>
                                        <p:tav tm="100000">
                                          <p:val>
                                            <p:strVal val="1+ppt_h/2"/>
                                          </p:val>
                                        </p:tav>
                                      </p:tavLst>
                                    </p:anim>
                                    <p:set>
                                      <p:cBhvr>
                                        <p:cTn id="23" dur="1" fill="hold">
                                          <p:stCondLst>
                                            <p:cond delay="499"/>
                                          </p:stCondLst>
                                        </p:cTn>
                                        <p:tgtEl>
                                          <p:spTgt spid="2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diamond(in)">
                                      <p:cBhvr>
                                        <p:cTn id="28" dur="20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amond(in)">
                                      <p:cBhvr>
                                        <p:cTn id="33" dur="20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28"/>
                                        </p:tgtEl>
                                        <p:attrNameLst>
                                          <p:attrName>ppt_x</p:attrName>
                                        </p:attrNameLst>
                                      </p:cBhvr>
                                      <p:tavLst>
                                        <p:tav tm="0">
                                          <p:val>
                                            <p:strVal val="ppt_x"/>
                                          </p:val>
                                        </p:tav>
                                        <p:tav tm="100000">
                                          <p:val>
                                            <p:strVal val="ppt_x"/>
                                          </p:val>
                                        </p:tav>
                                      </p:tavLst>
                                    </p:anim>
                                    <p:anim calcmode="lin" valueType="num">
                                      <p:cBhvr additive="base">
                                        <p:cTn id="38" dur="500"/>
                                        <p:tgtEl>
                                          <p:spTgt spid="28"/>
                                        </p:tgtEl>
                                        <p:attrNameLst>
                                          <p:attrName>ppt_y</p:attrName>
                                        </p:attrNameLst>
                                      </p:cBhvr>
                                      <p:tavLst>
                                        <p:tav tm="0">
                                          <p:val>
                                            <p:strVal val="ppt_y"/>
                                          </p:val>
                                        </p:tav>
                                        <p:tav tm="100000">
                                          <p:val>
                                            <p:strVal val="1+ppt_h/2"/>
                                          </p:val>
                                        </p:tav>
                                      </p:tavLst>
                                    </p:anim>
                                    <p:set>
                                      <p:cBhvr>
                                        <p:cTn id="39" dur="1" fill="hold">
                                          <p:stCondLst>
                                            <p:cond delay="499"/>
                                          </p:stCondLst>
                                        </p:cTn>
                                        <p:tgtEl>
                                          <p:spTgt spid="2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amond(in)">
                                      <p:cBhvr>
                                        <p:cTn id="44" dur="2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amond(in)">
                                      <p:cBhvr>
                                        <p:cTn id="4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5" grpId="0"/>
      <p:bldP spid="22" grpId="0" animBg="1"/>
      <p:bldP spid="22" grpId="1" animBg="1"/>
      <p:bldP spid="28" grpId="0" animBg="1"/>
      <p:bldP spid="28" grpId="1" animBg="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44" name="Text Box 16"/>
          <p:cNvSpPr txBox="1">
            <a:spLocks noChangeArrowheads="1"/>
          </p:cNvSpPr>
          <p:nvPr/>
        </p:nvSpPr>
        <p:spPr bwMode="auto">
          <a:xfrm>
            <a:off x="2484438" y="2205038"/>
            <a:ext cx="5976937" cy="2654300"/>
          </a:xfrm>
          <a:prstGeom prst="rect">
            <a:avLst/>
          </a:prstGeom>
          <a:solidFill>
            <a:srgbClr val="FFCCFF"/>
          </a:solidFill>
          <a:ln w="9525">
            <a:noFill/>
            <a:miter lim="800000"/>
            <a:headEnd/>
            <a:tailEnd/>
          </a:ln>
        </p:spPr>
        <p:txBody>
          <a:bodyPr>
            <a:spAutoFit/>
          </a:bodyPr>
          <a:lstStyle/>
          <a:p>
            <a:r>
              <a:rPr lang="zh-CN" altLang="en-US" sz="2800">
                <a:solidFill>
                  <a:srgbClr val="000000"/>
                </a:solidFill>
              </a:rPr>
              <a:t>消灭疫源地，切断传染源是控制本病的关键。做好灭鼠工作，对病畜及带菌家畜实行严格控制，做好环境卫生保护，经常消毒，清理污水、垃圾、粪便发酵。对发病地区进行定期注射菌苗免疫。</a:t>
            </a:r>
          </a:p>
        </p:txBody>
      </p:sp>
      <p:grpSp>
        <p:nvGrpSpPr>
          <p:cNvPr id="2" name="Group 13"/>
          <p:cNvGrpSpPr>
            <a:grpSpLocks/>
          </p:cNvGrpSpPr>
          <p:nvPr/>
        </p:nvGrpSpPr>
        <p:grpSpPr bwMode="auto">
          <a:xfrm>
            <a:off x="1133475" y="1333500"/>
            <a:ext cx="2501900" cy="688975"/>
            <a:chOff x="720" y="1392"/>
            <a:chExt cx="4058" cy="480"/>
          </a:xfrm>
        </p:grpSpPr>
        <p:sp>
          <p:nvSpPr>
            <p:cNvPr id="6158" name="AutoShape 14"/>
            <p:cNvSpPr>
              <a:spLocks noChangeArrowheads="1"/>
            </p:cNvSpPr>
            <p:nvPr/>
          </p:nvSpPr>
          <p:spPr bwMode="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pPr>
                <a:defRPr/>
              </a:pPr>
              <a:endParaRPr lang="zh-CN" altLang="en-US"/>
            </a:p>
          </p:txBody>
        </p:sp>
        <p:grpSp>
          <p:nvGrpSpPr>
            <p:cNvPr id="20492" name="Group 15"/>
            <p:cNvGrpSpPr>
              <a:grpSpLocks/>
            </p:cNvGrpSpPr>
            <p:nvPr/>
          </p:nvGrpSpPr>
          <p:grpSpPr bwMode="auto">
            <a:xfrm>
              <a:off x="730" y="1407"/>
              <a:ext cx="4043" cy="444"/>
              <a:chOff x="744" y="1407"/>
              <a:chExt cx="3988" cy="444"/>
            </a:xfrm>
          </p:grpSpPr>
          <p:sp>
            <p:nvSpPr>
              <p:cNvPr id="6160" name="AutoShape 16"/>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pPr>
                  <a:defRPr/>
                </a:pPr>
                <a:endParaRPr lang="zh-CN" altLang="en-US"/>
              </a:p>
            </p:txBody>
          </p:sp>
          <p:sp>
            <p:nvSpPr>
              <p:cNvPr id="6161" name="AutoShape 17"/>
              <p:cNvSpPr>
                <a:spLocks noChangeArrowheads="1"/>
              </p:cNvSpPr>
              <p:nvPr/>
            </p:nvSpPr>
            <p:spPr bwMode="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pPr>
                  <a:defRPr/>
                </a:pPr>
                <a:endParaRPr lang="zh-CN" altLang="en-US"/>
              </a:p>
            </p:txBody>
          </p:sp>
        </p:grpSp>
      </p:grpSp>
      <p:sp>
        <p:nvSpPr>
          <p:cNvPr id="20483" name="Text Box 18"/>
          <p:cNvSpPr txBox="1">
            <a:spLocks noChangeArrowheads="1"/>
          </p:cNvSpPr>
          <p:nvPr/>
        </p:nvSpPr>
        <p:spPr bwMode="white">
          <a:xfrm>
            <a:off x="1116013" y="1295400"/>
            <a:ext cx="2519362" cy="646113"/>
          </a:xfrm>
          <a:prstGeom prst="rect">
            <a:avLst/>
          </a:prstGeom>
          <a:noFill/>
          <a:ln w="9525">
            <a:noFill/>
            <a:miter lim="800000"/>
            <a:headEnd/>
            <a:tailEnd/>
          </a:ln>
        </p:spPr>
        <p:txBody>
          <a:bodyPr>
            <a:spAutoFit/>
          </a:bodyPr>
          <a:lstStyle/>
          <a:p>
            <a:pPr marL="457200" indent="-457200">
              <a:spcBef>
                <a:spcPct val="50000"/>
              </a:spcBef>
              <a:buClr>
                <a:schemeClr val="tx1"/>
              </a:buClr>
            </a:pPr>
            <a:r>
              <a:rPr lang="zh-CN" altLang="en-US" sz="3600">
                <a:solidFill>
                  <a:srgbClr val="FFFFFF"/>
                </a:solidFill>
                <a:latin typeface="隶书" pitchFamily="49" charset="-122"/>
                <a:ea typeface="隶书" pitchFamily="49" charset="-122"/>
              </a:rPr>
              <a:t>七  防  制</a:t>
            </a:r>
          </a:p>
        </p:txBody>
      </p:sp>
      <p:sp>
        <p:nvSpPr>
          <p:cNvPr id="20484" name="Text Box 11"/>
          <p:cNvSpPr txBox="1">
            <a:spLocks noChangeArrowheads="1"/>
          </p:cNvSpPr>
          <p:nvPr/>
        </p:nvSpPr>
        <p:spPr bwMode="white">
          <a:xfrm>
            <a:off x="1133475" y="4395788"/>
            <a:ext cx="381000" cy="646112"/>
          </a:xfrm>
          <a:prstGeom prst="rect">
            <a:avLst/>
          </a:prstGeom>
          <a:noFill/>
          <a:ln w="9525">
            <a:noFill/>
            <a:miter lim="800000"/>
            <a:headEnd/>
            <a:tailEnd/>
          </a:ln>
        </p:spPr>
        <p:txBody>
          <a:bodyPr>
            <a:spAutoFit/>
          </a:bodyPr>
          <a:lstStyle/>
          <a:p>
            <a:pPr algn="ctr">
              <a:spcBef>
                <a:spcPct val="50000"/>
              </a:spcBef>
            </a:pPr>
            <a:r>
              <a:rPr lang="zh-CN" altLang="en-US" sz="3600">
                <a:solidFill>
                  <a:srgbClr val="FFFFFF"/>
                </a:solidFill>
                <a:latin typeface="隶书" pitchFamily="49" charset="-122"/>
                <a:ea typeface="隶书" pitchFamily="49" charset="-122"/>
                <a:cs typeface="经典综艺体简"/>
              </a:rPr>
              <a:t>二</a:t>
            </a:r>
            <a:endParaRPr lang="en-US" altLang="zh-CN" sz="3600">
              <a:solidFill>
                <a:srgbClr val="FFFFFF"/>
              </a:solidFill>
              <a:latin typeface="隶书" pitchFamily="49" charset="-122"/>
              <a:ea typeface="隶书" pitchFamily="49" charset="-122"/>
              <a:cs typeface="经典综艺体简"/>
            </a:endParaRPr>
          </a:p>
        </p:txBody>
      </p:sp>
      <p:sp>
        <p:nvSpPr>
          <p:cNvPr id="15" name="TextBox 14"/>
          <p:cNvSpPr txBox="1">
            <a:spLocks noChangeArrowheads="1"/>
          </p:cNvSpPr>
          <p:nvPr/>
        </p:nvSpPr>
        <p:spPr bwMode="auto">
          <a:xfrm>
            <a:off x="611188" y="2420938"/>
            <a:ext cx="1871662" cy="579437"/>
          </a:xfrm>
          <a:prstGeom prst="rect">
            <a:avLst/>
          </a:prstGeom>
          <a:noFill/>
          <a:ln w="9525">
            <a:noFill/>
            <a:miter lim="800000"/>
            <a:headEnd/>
            <a:tailEnd/>
          </a:ln>
        </p:spPr>
        <p:txBody>
          <a:bodyPr>
            <a:spAutoFit/>
          </a:bodyPr>
          <a:lstStyle/>
          <a:p>
            <a:r>
              <a:rPr lang="zh-CN" altLang="en-US" sz="3200">
                <a:solidFill>
                  <a:srgbClr val="000000"/>
                </a:solidFill>
              </a:rPr>
              <a:t>生物安全</a:t>
            </a:r>
          </a:p>
        </p:txBody>
      </p:sp>
      <p:sp>
        <p:nvSpPr>
          <p:cNvPr id="20486" name="TextBox 23"/>
          <p:cNvSpPr txBox="1">
            <a:spLocks noChangeArrowheads="1"/>
          </p:cNvSpPr>
          <p:nvPr/>
        </p:nvSpPr>
        <p:spPr bwMode="auto">
          <a:xfrm>
            <a:off x="179388" y="404813"/>
            <a:ext cx="4995862" cy="584200"/>
          </a:xfrm>
          <a:prstGeom prst="rect">
            <a:avLst/>
          </a:prstGeom>
          <a:noFill/>
          <a:ln w="9525">
            <a:noFill/>
            <a:miter lim="800000"/>
            <a:headEnd/>
            <a:tailEnd/>
          </a:ln>
        </p:spPr>
        <p:txBody>
          <a:bodyPr>
            <a:spAutoFit/>
          </a:bodyPr>
          <a:lstStyle/>
          <a:p>
            <a:pPr algn="ctr"/>
            <a:endParaRPr lang="zh-CN" altLang="en-US" sz="3200" dirty="0">
              <a:solidFill>
                <a:srgbClr val="FFFF00"/>
              </a:solidFill>
              <a:latin typeface="华文行楷" pitchFamily="2" charset="-122"/>
              <a:ea typeface="华文行楷" pitchFamily="2" charset="-122"/>
            </a:endParaRPr>
          </a:p>
        </p:txBody>
      </p:sp>
      <p:sp>
        <p:nvSpPr>
          <p:cNvPr id="22534" name="TextBox 24"/>
          <p:cNvSpPr txBox="1">
            <a:spLocks noChangeArrowheads="1"/>
          </p:cNvSpPr>
          <p:nvPr/>
        </p:nvSpPr>
        <p:spPr bwMode="auto">
          <a:xfrm>
            <a:off x="539750" y="4652963"/>
            <a:ext cx="1871663" cy="579437"/>
          </a:xfrm>
          <a:prstGeom prst="rect">
            <a:avLst/>
          </a:prstGeom>
          <a:noFill/>
          <a:ln w="9525">
            <a:noFill/>
            <a:miter lim="800000"/>
            <a:headEnd/>
            <a:tailEnd/>
          </a:ln>
        </p:spPr>
        <p:txBody>
          <a:bodyPr>
            <a:spAutoFit/>
          </a:bodyPr>
          <a:lstStyle/>
          <a:p>
            <a:r>
              <a:rPr lang="zh-CN" altLang="en-US" sz="3200">
                <a:solidFill>
                  <a:srgbClr val="000000"/>
                </a:solidFill>
              </a:rPr>
              <a:t>发病处理</a:t>
            </a:r>
          </a:p>
        </p:txBody>
      </p:sp>
      <p:sp>
        <p:nvSpPr>
          <p:cNvPr id="22543" name="Text Box 15"/>
          <p:cNvSpPr txBox="1">
            <a:spLocks noChangeArrowheads="1"/>
          </p:cNvSpPr>
          <p:nvPr/>
        </p:nvSpPr>
        <p:spPr bwMode="auto">
          <a:xfrm>
            <a:off x="2555875" y="2349500"/>
            <a:ext cx="6119813" cy="4108450"/>
          </a:xfrm>
          <a:prstGeom prst="rect">
            <a:avLst/>
          </a:prstGeom>
          <a:solidFill>
            <a:schemeClr val="accent2">
              <a:lumMod val="20000"/>
              <a:lumOff val="80000"/>
            </a:schemeClr>
          </a:solidFill>
          <a:ln w="9525">
            <a:noFill/>
            <a:miter lim="800000"/>
            <a:headEnd/>
            <a:tailEnd/>
          </a:ln>
        </p:spPr>
        <p:txBody>
          <a:bodyPr>
            <a:spAutoFit/>
          </a:bodyPr>
          <a:lstStyle/>
          <a:p>
            <a:r>
              <a:rPr lang="zh-CN" altLang="en-US" sz="2400">
                <a:solidFill>
                  <a:srgbClr val="000000"/>
                </a:solidFill>
                <a:latin typeface="楷体" pitchFamily="49" charset="-122"/>
                <a:ea typeface="楷体" pitchFamily="49" charset="-122"/>
              </a:rPr>
              <a:t>    </a:t>
            </a:r>
            <a:r>
              <a:rPr lang="zh-CN" altLang="zh-CN" sz="2400">
                <a:solidFill>
                  <a:srgbClr val="000000"/>
                </a:solidFill>
                <a:latin typeface="楷体" pitchFamily="49" charset="-122"/>
                <a:ea typeface="楷体" pitchFamily="49" charset="-122"/>
              </a:rPr>
              <a:t>治疗钩端螺旋体感染有两情况：一种是无症状带菌者的治疗，另一种是急性、亚急性、慢性病抢救。</a:t>
            </a:r>
            <a:endParaRPr lang="zh-CN" altLang="en-US" sz="2400">
              <a:solidFill>
                <a:srgbClr val="000000"/>
              </a:solidFill>
              <a:latin typeface="楷体" pitchFamily="49" charset="-122"/>
              <a:ea typeface="楷体" pitchFamily="49" charset="-122"/>
            </a:endParaRPr>
          </a:p>
          <a:p>
            <a:r>
              <a:rPr lang="zh-CN" altLang="en-US" sz="2400">
                <a:solidFill>
                  <a:srgbClr val="000000"/>
                </a:solidFill>
                <a:latin typeface="楷体" pitchFamily="49" charset="-122"/>
                <a:ea typeface="楷体" pitchFamily="49" charset="-122"/>
              </a:rPr>
              <a:t>    </a:t>
            </a:r>
            <a:r>
              <a:rPr lang="en-US" altLang="zh-CN" sz="2400">
                <a:solidFill>
                  <a:srgbClr val="000000"/>
                </a:solidFill>
                <a:latin typeface="楷体" pitchFamily="49" charset="-122"/>
                <a:ea typeface="楷体" pitchFamily="49" charset="-122"/>
              </a:rPr>
              <a:t>1.</a:t>
            </a:r>
            <a:r>
              <a:rPr lang="zh-CN" altLang="en-US" sz="2400">
                <a:solidFill>
                  <a:srgbClr val="000000"/>
                </a:solidFill>
                <a:latin typeface="楷体" pitchFamily="49" charset="-122"/>
                <a:ea typeface="楷体" pitchFamily="49" charset="-122"/>
              </a:rPr>
              <a:t>带菌病猪用链霉素、土霉素、四环素类有一定疗效：①用链霉素每千克体重</a:t>
            </a:r>
            <a:r>
              <a:rPr lang="en-US" altLang="zh-CN" sz="2400">
                <a:solidFill>
                  <a:srgbClr val="000000"/>
                </a:solidFill>
                <a:latin typeface="楷体" pitchFamily="49" charset="-122"/>
                <a:ea typeface="楷体" pitchFamily="49" charset="-122"/>
              </a:rPr>
              <a:t>15—20</a:t>
            </a:r>
            <a:r>
              <a:rPr lang="zh-CN" altLang="en-US" sz="2400">
                <a:solidFill>
                  <a:srgbClr val="000000"/>
                </a:solidFill>
                <a:latin typeface="楷体" pitchFamily="49" charset="-122"/>
                <a:ea typeface="楷体" pitchFamily="49" charset="-122"/>
              </a:rPr>
              <a:t>毫克肌注，②土霉素每千克体重</a:t>
            </a:r>
            <a:r>
              <a:rPr lang="en-US" altLang="zh-CN" sz="2400">
                <a:solidFill>
                  <a:srgbClr val="000000"/>
                </a:solidFill>
                <a:latin typeface="楷体" pitchFamily="49" charset="-122"/>
                <a:ea typeface="楷体" pitchFamily="49" charset="-122"/>
              </a:rPr>
              <a:t>15—30</a:t>
            </a:r>
            <a:r>
              <a:rPr lang="zh-CN" altLang="en-US" sz="2400">
                <a:solidFill>
                  <a:srgbClr val="000000"/>
                </a:solidFill>
                <a:latin typeface="楷体" pitchFamily="49" charset="-122"/>
                <a:ea typeface="楷体" pitchFamily="49" charset="-122"/>
              </a:rPr>
              <a:t>毫克，肌注，连用</a:t>
            </a:r>
            <a:r>
              <a:rPr lang="en-US" altLang="zh-CN" sz="2400">
                <a:solidFill>
                  <a:srgbClr val="000000"/>
                </a:solidFill>
                <a:latin typeface="楷体" pitchFamily="49" charset="-122"/>
                <a:ea typeface="楷体" pitchFamily="49" charset="-122"/>
              </a:rPr>
              <a:t>3—5</a:t>
            </a:r>
            <a:r>
              <a:rPr lang="zh-CN" altLang="en-US" sz="2400">
                <a:solidFill>
                  <a:srgbClr val="000000"/>
                </a:solidFill>
                <a:latin typeface="楷体" pitchFamily="49" charset="-122"/>
                <a:ea typeface="楷体" pitchFamily="49" charset="-122"/>
              </a:rPr>
              <a:t>天，饲料中加土霉素、金霉素均可。</a:t>
            </a:r>
          </a:p>
          <a:p>
            <a:r>
              <a:rPr lang="zh-CN" altLang="en-US" sz="2400">
                <a:solidFill>
                  <a:srgbClr val="000000"/>
                </a:solidFill>
                <a:latin typeface="楷体" pitchFamily="49" charset="-122"/>
                <a:ea typeface="楷体" pitchFamily="49" charset="-122"/>
              </a:rPr>
              <a:t>    </a:t>
            </a:r>
            <a:r>
              <a:rPr lang="en-US" altLang="zh-CN" sz="2400">
                <a:solidFill>
                  <a:srgbClr val="000000"/>
                </a:solidFill>
                <a:latin typeface="楷体" pitchFamily="49" charset="-122"/>
                <a:ea typeface="楷体" pitchFamily="49" charset="-122"/>
              </a:rPr>
              <a:t>2.</a:t>
            </a:r>
            <a:r>
              <a:rPr lang="zh-CN" altLang="en-US" sz="2400">
                <a:solidFill>
                  <a:srgbClr val="000000"/>
                </a:solidFill>
                <a:latin typeface="楷体" pitchFamily="49" charset="-122"/>
                <a:ea typeface="楷体" pitchFamily="49" charset="-122"/>
              </a:rPr>
              <a:t>对急性、亚急性用大剂量青霉素、链霉素、氯霉素、四环素等，配合对症治疗，应用强心、利尿、维生素</a:t>
            </a:r>
            <a:r>
              <a:rPr lang="en-US" altLang="zh-CN" sz="2400">
                <a:solidFill>
                  <a:srgbClr val="000000"/>
                </a:solidFill>
                <a:latin typeface="楷体" pitchFamily="49" charset="-122"/>
                <a:ea typeface="楷体" pitchFamily="49" charset="-122"/>
              </a:rPr>
              <a:t>C</a:t>
            </a:r>
            <a:r>
              <a:rPr lang="zh-CN" altLang="en-US" sz="2400">
                <a:solidFill>
                  <a:srgbClr val="000000"/>
                </a:solidFill>
                <a:latin typeface="楷体" pitchFamily="49" charset="-122"/>
                <a:ea typeface="楷体" pitchFamily="49" charset="-122"/>
              </a:rPr>
              <a:t>、葡萄糖等药。</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amond(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544"/>
                                        </p:tgtEl>
                                        <p:attrNameLst>
                                          <p:attrName>style.visibility</p:attrName>
                                        </p:attrNameLst>
                                      </p:cBhvr>
                                      <p:to>
                                        <p:strVal val="visible"/>
                                      </p:to>
                                    </p:set>
                                    <p:animEffect transition="in" filter="diamond(in)">
                                      <p:cBhvr>
                                        <p:cTn id="17" dur="2000"/>
                                        <p:tgtEl>
                                          <p:spTgt spid="2254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2544"/>
                                        </p:tgtEl>
                                        <p:attrNameLst>
                                          <p:attrName>ppt_x</p:attrName>
                                        </p:attrNameLst>
                                      </p:cBhvr>
                                      <p:tavLst>
                                        <p:tav tm="0">
                                          <p:val>
                                            <p:strVal val="ppt_x"/>
                                          </p:val>
                                        </p:tav>
                                        <p:tav tm="100000">
                                          <p:val>
                                            <p:strVal val="ppt_x"/>
                                          </p:val>
                                        </p:tav>
                                      </p:tavLst>
                                    </p:anim>
                                    <p:anim calcmode="lin" valueType="num">
                                      <p:cBhvr additive="base">
                                        <p:cTn id="22" dur="500"/>
                                        <p:tgtEl>
                                          <p:spTgt spid="22544"/>
                                        </p:tgtEl>
                                        <p:attrNameLst>
                                          <p:attrName>ppt_y</p:attrName>
                                        </p:attrNameLst>
                                      </p:cBhvr>
                                      <p:tavLst>
                                        <p:tav tm="0">
                                          <p:val>
                                            <p:strVal val="ppt_y"/>
                                          </p:val>
                                        </p:tav>
                                        <p:tav tm="100000">
                                          <p:val>
                                            <p:strVal val="1+ppt_h/2"/>
                                          </p:val>
                                        </p:tav>
                                      </p:tavLst>
                                    </p:anim>
                                    <p:set>
                                      <p:cBhvr>
                                        <p:cTn id="23" dur="1" fill="hold">
                                          <p:stCondLst>
                                            <p:cond delay="499"/>
                                          </p:stCondLst>
                                        </p:cTn>
                                        <p:tgtEl>
                                          <p:spTgt spid="2254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2534"/>
                                        </p:tgtEl>
                                        <p:attrNameLst>
                                          <p:attrName>style.visibility</p:attrName>
                                        </p:attrNameLst>
                                      </p:cBhvr>
                                      <p:to>
                                        <p:strVal val="visible"/>
                                      </p:to>
                                    </p:set>
                                    <p:animEffect transition="in" filter="diamond(in)">
                                      <p:cBhvr>
                                        <p:cTn id="28" dur="2000"/>
                                        <p:tgtEl>
                                          <p:spTgt spid="22534"/>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2543"/>
                                        </p:tgtEl>
                                        <p:attrNameLst>
                                          <p:attrName>style.visibility</p:attrName>
                                        </p:attrNameLst>
                                      </p:cBhvr>
                                      <p:to>
                                        <p:strVal val="visible"/>
                                      </p:to>
                                    </p:set>
                                    <p:animEffect transition="in" filter="diamond(in)">
                                      <p:cBhvr>
                                        <p:cTn id="33" dur="2000"/>
                                        <p:tgtEl>
                                          <p:spTgt spid="22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4" grpId="0" animBg="1"/>
      <p:bldP spid="22544" grpId="1" animBg="1"/>
      <p:bldP spid="15" grpId="0"/>
      <p:bldP spid="22534" grpId="0"/>
      <p:bldP spid="22543" grpId="0" animBg="1"/>
    </p:bldLst>
  </p:timing>
</p:sld>
</file>

<file path=ppt/theme/theme1.xml><?xml version="1.0" encoding="utf-8"?>
<a:theme xmlns:a="http://schemas.openxmlformats.org/drawingml/2006/main" name="项目四 消化道疾病-传染性胃肠炎">
  <a:themeElements>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fontScheme name="574TGp_natural_light_ani">
      <a:majorFont>
        <a:latin typeface="黑体"/>
        <a:ea typeface="黑体"/>
        <a:cs typeface=""/>
      </a:majorFont>
      <a:minorFont>
        <a:latin typeface="宋体"/>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1" i="0" u="none" strike="noStrike" cap="none" normalizeH="0" baseline="0" smtClean="0">
            <a:ln>
              <a:noFill/>
            </a:ln>
            <a:solidFill>
              <a:schemeClr val="tx1"/>
            </a:solidFill>
            <a:effectLst/>
            <a:latin typeface="Arial" charset="0"/>
            <a:ea typeface="宋体" charset="-122"/>
          </a:defRPr>
        </a:defPPr>
      </a:lstStyle>
    </a:lnDef>
  </a:objectDefaults>
  <a:extraClrSchemeLst>
    <a:extraClrScheme>
      <a:clrScheme name="574TGp_natural_light_ani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574TGp_natural_light_ani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项目四 消化道疾病-传染性胃肠炎</Template>
  <TotalTime>775</TotalTime>
  <Words>1175</Words>
  <Application>Microsoft Office PowerPoint</Application>
  <PresentationFormat>全屏显示(4:3)</PresentationFormat>
  <Paragraphs>48</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黑体</vt:lpstr>
      <vt:lpstr>华文行楷</vt:lpstr>
      <vt:lpstr>经典综艺体简</vt:lpstr>
      <vt:lpstr>楷体</vt:lpstr>
      <vt:lpstr>隶书</vt:lpstr>
      <vt:lpstr>宋体</vt:lpstr>
      <vt:lpstr>Arial</vt:lpstr>
      <vt:lpstr>Times New Roman</vt:lpstr>
      <vt:lpstr>Wingdings</vt:lpstr>
      <vt:lpstr>项目四 消化道疾病-传染性胃肠炎</vt:lpstr>
      <vt:lpstr>任务4 钩端螺旋体防治</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猪 痢 疾 </dc:title>
  <dc:creator>Administrator</dc:creator>
  <cp:lastModifiedBy>FKL</cp:lastModifiedBy>
  <cp:revision>67</cp:revision>
  <cp:lastPrinted>1601-01-01T00:00:00Z</cp:lastPrinted>
  <dcterms:created xsi:type="dcterms:W3CDTF">2013-05-06T14:32:07Z</dcterms:created>
  <dcterms:modified xsi:type="dcterms:W3CDTF">2021-02-09T23:48:50Z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