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308" r:id="rId3"/>
    <p:sldId id="309" r:id="rId4"/>
    <p:sldId id="285" r:id="rId5"/>
    <p:sldId id="316" r:id="rId6"/>
    <p:sldId id="282" r:id="rId7"/>
    <p:sldId id="258" r:id="rId8"/>
    <p:sldId id="263" r:id="rId9"/>
    <p:sldId id="288" r:id="rId10"/>
    <p:sldId id="289" r:id="rId11"/>
    <p:sldId id="290" r:id="rId12"/>
    <p:sldId id="301" r:id="rId13"/>
    <p:sldId id="291" r:id="rId14"/>
    <p:sldId id="294" r:id="rId15"/>
    <p:sldId id="302" r:id="rId16"/>
    <p:sldId id="292" r:id="rId17"/>
    <p:sldId id="295" r:id="rId18"/>
    <p:sldId id="303" r:id="rId19"/>
    <p:sldId id="296" r:id="rId20"/>
    <p:sldId id="304" r:id="rId21"/>
    <p:sldId id="297" r:id="rId22"/>
    <p:sldId id="305" r:id="rId23"/>
    <p:sldId id="298" r:id="rId24"/>
    <p:sldId id="299" r:id="rId25"/>
    <p:sldId id="310" r:id="rId26"/>
    <p:sldId id="311" r:id="rId27"/>
    <p:sldId id="306" r:id="rId28"/>
    <p:sldId id="26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FC000"/>
    <a:srgbClr val="A6A6A6"/>
    <a:srgbClr val="0070C0"/>
    <a:srgbClr val="3BDDBA"/>
    <a:srgbClr val="FBF8F3"/>
    <a:srgbClr val="62C3EF"/>
    <a:srgbClr val="F7AB6F"/>
    <a:srgbClr val="FF6AA9"/>
    <a:srgbClr val="3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3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8" y="2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060BA-E17C-459B-9AFF-CA37D74AD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183506-3F33-434E-A022-525AFBC5D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7BA79C-7974-4B71-B882-F5CC71E9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937689-5AA9-47EE-BF2F-D39598D2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330-F4C5-4FCF-A52E-F0A305D6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18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DB3E5-825A-43AF-A6F7-AE166245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E5463A-B7AA-4A1F-BD73-36C882FC8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B86A65-E495-4281-B0E7-4E79D17F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333F8F-02AD-46F4-9D71-A4C4736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D8140E-27A1-4ED9-BDC0-8450D5A6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18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2F8C3B-8FBF-43A2-AB5C-7F3378200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D09601-B83F-4AC5-8479-92553A406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2B13C9-BA86-403C-8BA5-3287E245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8FEFE-6E0E-4318-8976-A38AD95F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52487-A168-4684-A52D-9DDA52BA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40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E76CD-DF02-417A-A4AB-3D5F63C1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15D5CF-8393-4D11-8EC7-4984CA437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B66B35-37F2-4060-A85B-8725389C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62123-B9C0-440E-AD52-900BF232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8E91F2-0385-48F6-B19A-9A83A42D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7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BE8ED-6D05-490F-AFD0-A4BC0C78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A22E02-0068-46CF-A042-CA6D53E0F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748D74-741B-43D3-9B80-69A94972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EEA57-AB53-45BE-96C8-8D75F3AA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A62A8-FE8A-4A66-BE39-5D0D5F48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38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1457E-D1E1-42CF-9CA9-CBADE142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B43130-8EA6-4C13-99D5-7173193A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59DA26-D952-4F21-8197-C532C926E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ACA01C-02D5-4738-AA3F-3351B11D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4F4994-108C-4C8B-A0F4-9A3C43DC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071E71-D64B-47C7-BE6B-ABB8C770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6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D555B-F05E-41DB-87FE-178BC99E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DDB11A-F189-44FB-89EF-AFBEBD6CC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87EEEB-C5F0-4677-9222-8DFDDDD68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6F8366-A144-4313-81D2-648024BAB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D6301E-B787-43A3-8FD0-B23720778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70EC9A-A8B1-4F09-9B39-DD0CFAD2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1CDEA1-8556-4851-93BC-154E9A6D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4DD714E-CF3E-4082-9C86-EDEF65B8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12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1B2011-D939-4B46-BB97-1AADC425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92A041-9312-4C14-B664-76E1A6DF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7809F3-ACE6-4724-8E83-E5BDB03A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44B149-4451-4EDB-A8B4-22D2CA4E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81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AF499D-5F16-4AB2-BCDA-D611D2AA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EBA893-6C87-4D0C-A241-C020DCD3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A69B39-1F42-4124-980C-12C61E15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08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EC970-EBAE-447E-BAB1-19A5049F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BD6223-A82E-4EF0-9284-E4448FDB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A6CEEF-66C7-48B4-AD9B-751E78810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6FC716-FD07-49BA-A098-FAF1F2C3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B1A366-4D98-4B19-A74C-1D056086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EDC69F-38FB-4DA0-BE78-5971BACC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3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804EB-C631-4DFF-8FBA-E4552E05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7862E7-A42C-4FAE-A6E4-E234380CC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462D35-CDBD-4AC0-A815-3DD1C682F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785CFB-CBC8-4447-BF43-1828D6EF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9CCE7F-03C4-438A-942C-F77722A7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6869AF-3F20-446F-AB0D-89B5C7CA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9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0566A8-2649-40F5-B4B0-AAD09CF6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ADC045-7A32-4CD2-BCA2-0BDD80842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737D05-2BA3-4926-B592-AB5377C11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D51295-9EDF-4A96-B92F-79053A60E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689683-5C5F-4022-9F44-6B1690DB9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6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image.baidu.com/search/detail?ct=503316480&amp;z=&amp;tn=baiduimagedetail&amp;ipn=d&amp;word=%E4%BD%9C%E4%B8%9A%E5%9B%BE%E6%A0%87&amp;step_word=&amp;ie=utf-8&amp;in=&amp;cl=2&amp;lm=-1&amp;st=-1&amp;hd=&amp;latest=&amp;copyright=&amp;cs=3475506557,125300043&amp;os=1389817644,3889662648&amp;simid=3424026652,478667042&amp;pn=0&amp;rn=1&amp;di=880&amp;ln=1132&amp;fr=&amp;fmq=1591093543444_R&amp;ic=&amp;s=undefined&amp;se=&amp;sme=&amp;tab=0&amp;width=&amp;height=&amp;face=undefined&amp;is=0,0&amp;istype=2&amp;ist=&amp;jit=&amp;bdtype=0&amp;spn=0&amp;pi=0&amp;gsm=0&amp;objurl=http%3A%2F%2Fpic.51yuansu.com%2Fpic2%2Fcover%2F00%2F40%2F64%2F58132c24d2c5a_610.jpg&amp;rpstart=0&amp;rpnum=0&amp;adpicid=0&amp;force=undefine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9E7138B0-7DB7-4FF3-BEC4-3C82B26AF9D1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08" name="Freeform 307">
              <a:extLst>
                <a:ext uri="{FF2B5EF4-FFF2-40B4-BE49-F238E27FC236}">
                  <a16:creationId xmlns:a16="http://schemas.microsoft.com/office/drawing/2014/main" id="{2D8E2A3B-75F4-4921-AA76-6770FB88A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08">
              <a:extLst>
                <a:ext uri="{FF2B5EF4-FFF2-40B4-BE49-F238E27FC236}">
                  <a16:creationId xmlns:a16="http://schemas.microsoft.com/office/drawing/2014/main" id="{BA8CCF0A-D5ED-4415-9E1F-67E5CE86C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210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309">
              <a:extLst>
                <a:ext uri="{FF2B5EF4-FFF2-40B4-BE49-F238E27FC236}">
                  <a16:creationId xmlns:a16="http://schemas.microsoft.com/office/drawing/2014/main" id="{D01B196F-D74E-40F4-95FB-FB471E2C6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0">
              <a:extLst>
                <a:ext uri="{FF2B5EF4-FFF2-40B4-BE49-F238E27FC236}">
                  <a16:creationId xmlns:a16="http://schemas.microsoft.com/office/drawing/2014/main" id="{A5A06D8B-B404-4B54-ACF6-EABA9D839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11">
              <a:extLst>
                <a:ext uri="{FF2B5EF4-FFF2-40B4-BE49-F238E27FC236}">
                  <a16:creationId xmlns:a16="http://schemas.microsoft.com/office/drawing/2014/main" id="{4BB8A43B-CC85-433B-AFCA-6244BF77D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2">
              <a:extLst>
                <a:ext uri="{FF2B5EF4-FFF2-40B4-BE49-F238E27FC236}">
                  <a16:creationId xmlns:a16="http://schemas.microsoft.com/office/drawing/2014/main" id="{F47D6CFF-9D03-4402-B718-E3952B18E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3">
              <a:extLst>
                <a:ext uri="{FF2B5EF4-FFF2-40B4-BE49-F238E27FC236}">
                  <a16:creationId xmlns:a16="http://schemas.microsoft.com/office/drawing/2014/main" id="{BD7DA465-B4DD-460A-9737-8487645BE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14">
              <a:extLst>
                <a:ext uri="{FF2B5EF4-FFF2-40B4-BE49-F238E27FC236}">
                  <a16:creationId xmlns:a16="http://schemas.microsoft.com/office/drawing/2014/main" id="{6A56DC70-0541-4CE9-98D8-FCBF8A037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15">
              <a:extLst>
                <a:ext uri="{FF2B5EF4-FFF2-40B4-BE49-F238E27FC236}">
                  <a16:creationId xmlns:a16="http://schemas.microsoft.com/office/drawing/2014/main" id="{3AA94948-9938-4E02-A501-BDD33A0347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6">
              <a:extLst>
                <a:ext uri="{FF2B5EF4-FFF2-40B4-BE49-F238E27FC236}">
                  <a16:creationId xmlns:a16="http://schemas.microsoft.com/office/drawing/2014/main" id="{4272491C-CDCF-43BB-AB35-532A6270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7">
              <a:extLst>
                <a:ext uri="{FF2B5EF4-FFF2-40B4-BE49-F238E27FC236}">
                  <a16:creationId xmlns:a16="http://schemas.microsoft.com/office/drawing/2014/main" id="{523DDACB-64F3-44F8-851E-3CBDBD185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8">
              <a:extLst>
                <a:ext uri="{FF2B5EF4-FFF2-40B4-BE49-F238E27FC236}">
                  <a16:creationId xmlns:a16="http://schemas.microsoft.com/office/drawing/2014/main" id="{1AEC2F4D-88CF-4471-9FC1-4B4162DED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9">
              <a:extLst>
                <a:ext uri="{FF2B5EF4-FFF2-40B4-BE49-F238E27FC236}">
                  <a16:creationId xmlns:a16="http://schemas.microsoft.com/office/drawing/2014/main" id="{63EFCC26-9292-40AF-8271-465948865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20">
              <a:extLst>
                <a:ext uri="{FF2B5EF4-FFF2-40B4-BE49-F238E27FC236}">
                  <a16:creationId xmlns:a16="http://schemas.microsoft.com/office/drawing/2014/main" id="{B92D2021-906C-4EFC-80C4-C28C005CB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1">
              <a:extLst>
                <a:ext uri="{FF2B5EF4-FFF2-40B4-BE49-F238E27FC236}">
                  <a16:creationId xmlns:a16="http://schemas.microsoft.com/office/drawing/2014/main" id="{C4EC96EE-9B88-4F54-8199-CF10625B5E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2">
              <a:extLst>
                <a:ext uri="{FF2B5EF4-FFF2-40B4-BE49-F238E27FC236}">
                  <a16:creationId xmlns:a16="http://schemas.microsoft.com/office/drawing/2014/main" id="{9FED5BA6-F62D-4E03-9124-6D33EA5EF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3">
              <a:extLst>
                <a:ext uri="{FF2B5EF4-FFF2-40B4-BE49-F238E27FC236}">
                  <a16:creationId xmlns:a16="http://schemas.microsoft.com/office/drawing/2014/main" id="{80058862-BC90-4D74-85C3-A7946B9EC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324">
              <a:extLst>
                <a:ext uri="{FF2B5EF4-FFF2-40B4-BE49-F238E27FC236}">
                  <a16:creationId xmlns:a16="http://schemas.microsoft.com/office/drawing/2014/main" id="{0578663B-A732-49CE-A062-C84E18EF5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Rectangle 325">
              <a:extLst>
                <a:ext uri="{FF2B5EF4-FFF2-40B4-BE49-F238E27FC236}">
                  <a16:creationId xmlns:a16="http://schemas.microsoft.com/office/drawing/2014/main" id="{7CEA65DF-1E20-4A0C-B506-9F7CCC1E3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26">
              <a:extLst>
                <a:ext uri="{FF2B5EF4-FFF2-40B4-BE49-F238E27FC236}">
                  <a16:creationId xmlns:a16="http://schemas.microsoft.com/office/drawing/2014/main" id="{CD192371-7E38-4C9B-A5A7-4F80277D3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327">
              <a:extLst>
                <a:ext uri="{FF2B5EF4-FFF2-40B4-BE49-F238E27FC236}">
                  <a16:creationId xmlns:a16="http://schemas.microsoft.com/office/drawing/2014/main" id="{72E79F76-38F4-42D2-A09F-8F128594C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328">
              <a:extLst>
                <a:ext uri="{FF2B5EF4-FFF2-40B4-BE49-F238E27FC236}">
                  <a16:creationId xmlns:a16="http://schemas.microsoft.com/office/drawing/2014/main" id="{F1CDF2DA-7C46-47A7-BC62-37591EEC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9">
              <a:extLst>
                <a:ext uri="{FF2B5EF4-FFF2-40B4-BE49-F238E27FC236}">
                  <a16:creationId xmlns:a16="http://schemas.microsoft.com/office/drawing/2014/main" id="{F2CDE2CE-6C78-45B5-805B-E8C3A2E3F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30">
              <a:extLst>
                <a:ext uri="{FF2B5EF4-FFF2-40B4-BE49-F238E27FC236}">
                  <a16:creationId xmlns:a16="http://schemas.microsoft.com/office/drawing/2014/main" id="{FE8EBE89-249F-462E-8858-BE0A13434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31">
              <a:extLst>
                <a:ext uri="{FF2B5EF4-FFF2-40B4-BE49-F238E27FC236}">
                  <a16:creationId xmlns:a16="http://schemas.microsoft.com/office/drawing/2014/main" id="{865C600E-913C-4F37-9EA2-9D1744D65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2">
              <a:extLst>
                <a:ext uri="{FF2B5EF4-FFF2-40B4-BE49-F238E27FC236}">
                  <a16:creationId xmlns:a16="http://schemas.microsoft.com/office/drawing/2014/main" id="{528603F9-FD0B-416C-A732-01B2B5155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33">
              <a:extLst>
                <a:ext uri="{FF2B5EF4-FFF2-40B4-BE49-F238E27FC236}">
                  <a16:creationId xmlns:a16="http://schemas.microsoft.com/office/drawing/2014/main" id="{16D7B8BC-CDE9-4854-B21F-C05A2E5E5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4">
              <a:extLst>
                <a:ext uri="{FF2B5EF4-FFF2-40B4-BE49-F238E27FC236}">
                  <a16:creationId xmlns:a16="http://schemas.microsoft.com/office/drawing/2014/main" id="{B4D9FE6A-3737-4FCB-8592-B8E398049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335">
              <a:extLst>
                <a:ext uri="{FF2B5EF4-FFF2-40B4-BE49-F238E27FC236}">
                  <a16:creationId xmlns:a16="http://schemas.microsoft.com/office/drawing/2014/main" id="{0B2B39E4-3E12-4941-816F-BDD120293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Rectangle 336">
              <a:extLst>
                <a:ext uri="{FF2B5EF4-FFF2-40B4-BE49-F238E27FC236}">
                  <a16:creationId xmlns:a16="http://schemas.microsoft.com/office/drawing/2014/main" id="{0866A9B0-B664-4DED-B261-1BA558225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7">
              <a:extLst>
                <a:ext uri="{FF2B5EF4-FFF2-40B4-BE49-F238E27FC236}">
                  <a16:creationId xmlns:a16="http://schemas.microsoft.com/office/drawing/2014/main" id="{2FB46C1E-9D73-460E-990B-FB68D9E4A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38">
              <a:extLst>
                <a:ext uri="{FF2B5EF4-FFF2-40B4-BE49-F238E27FC236}">
                  <a16:creationId xmlns:a16="http://schemas.microsoft.com/office/drawing/2014/main" id="{27A2805E-69BB-4705-A73E-9B3E93DC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9">
              <a:extLst>
                <a:ext uri="{FF2B5EF4-FFF2-40B4-BE49-F238E27FC236}">
                  <a16:creationId xmlns:a16="http://schemas.microsoft.com/office/drawing/2014/main" id="{184216FD-900B-4215-8E4E-BDCE71CF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40">
              <a:extLst>
                <a:ext uri="{FF2B5EF4-FFF2-40B4-BE49-F238E27FC236}">
                  <a16:creationId xmlns:a16="http://schemas.microsoft.com/office/drawing/2014/main" id="{F9122C7E-977E-4F0C-BE38-0BC24F0D5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41">
              <a:extLst>
                <a:ext uri="{FF2B5EF4-FFF2-40B4-BE49-F238E27FC236}">
                  <a16:creationId xmlns:a16="http://schemas.microsoft.com/office/drawing/2014/main" id="{679066FA-AEEF-4CF6-B5A8-AD4EF713B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42">
              <a:extLst>
                <a:ext uri="{FF2B5EF4-FFF2-40B4-BE49-F238E27FC236}">
                  <a16:creationId xmlns:a16="http://schemas.microsoft.com/office/drawing/2014/main" id="{4778CB3C-3898-49B9-B248-B0BC3EB3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43">
              <a:extLst>
                <a:ext uri="{FF2B5EF4-FFF2-40B4-BE49-F238E27FC236}">
                  <a16:creationId xmlns:a16="http://schemas.microsoft.com/office/drawing/2014/main" id="{16517646-78E7-4B87-85E2-D135381A0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44">
              <a:extLst>
                <a:ext uri="{FF2B5EF4-FFF2-40B4-BE49-F238E27FC236}">
                  <a16:creationId xmlns:a16="http://schemas.microsoft.com/office/drawing/2014/main" id="{7BE4373A-FD25-4DE8-AF1F-3261D21FA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45">
              <a:extLst>
                <a:ext uri="{FF2B5EF4-FFF2-40B4-BE49-F238E27FC236}">
                  <a16:creationId xmlns:a16="http://schemas.microsoft.com/office/drawing/2014/main" id="{F0EA49C0-8F8B-4A8A-B66C-D6AE7BE51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46">
              <a:extLst>
                <a:ext uri="{FF2B5EF4-FFF2-40B4-BE49-F238E27FC236}">
                  <a16:creationId xmlns:a16="http://schemas.microsoft.com/office/drawing/2014/main" id="{4BB93E87-1C23-4139-8B25-A343E61C2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Rectangle 347">
              <a:extLst>
                <a:ext uri="{FF2B5EF4-FFF2-40B4-BE49-F238E27FC236}">
                  <a16:creationId xmlns:a16="http://schemas.microsoft.com/office/drawing/2014/main" id="{522D373B-BD94-44FC-A078-04EACC0EA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Rectangle 348">
              <a:extLst>
                <a:ext uri="{FF2B5EF4-FFF2-40B4-BE49-F238E27FC236}">
                  <a16:creationId xmlns:a16="http://schemas.microsoft.com/office/drawing/2014/main" id="{1140C729-8B68-4983-ABB6-E3F734B5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49">
              <a:extLst>
                <a:ext uri="{FF2B5EF4-FFF2-40B4-BE49-F238E27FC236}">
                  <a16:creationId xmlns:a16="http://schemas.microsoft.com/office/drawing/2014/main" id="{5BD9362B-EA41-4F2D-841C-7DF23EE3A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50">
              <a:extLst>
                <a:ext uri="{FF2B5EF4-FFF2-40B4-BE49-F238E27FC236}">
                  <a16:creationId xmlns:a16="http://schemas.microsoft.com/office/drawing/2014/main" id="{2F32B2E9-8A76-4F7D-9CDB-922911672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51">
              <a:extLst>
                <a:ext uri="{FF2B5EF4-FFF2-40B4-BE49-F238E27FC236}">
                  <a16:creationId xmlns:a16="http://schemas.microsoft.com/office/drawing/2014/main" id="{6BBFCF3A-756E-474F-AC87-B443EF3F9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52">
              <a:extLst>
                <a:ext uri="{FF2B5EF4-FFF2-40B4-BE49-F238E27FC236}">
                  <a16:creationId xmlns:a16="http://schemas.microsoft.com/office/drawing/2014/main" id="{953664D5-A203-4EC7-B39F-4808B68B48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Rectangle 353">
              <a:extLst>
                <a:ext uri="{FF2B5EF4-FFF2-40B4-BE49-F238E27FC236}">
                  <a16:creationId xmlns:a16="http://schemas.microsoft.com/office/drawing/2014/main" id="{A43EF173-9F4D-4604-B1A8-388C69AC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Rectangle 354">
              <a:extLst>
                <a:ext uri="{FF2B5EF4-FFF2-40B4-BE49-F238E27FC236}">
                  <a16:creationId xmlns:a16="http://schemas.microsoft.com/office/drawing/2014/main" id="{D439DA7D-0E02-47A6-8E30-2C347BF67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55">
              <a:extLst>
                <a:ext uri="{FF2B5EF4-FFF2-40B4-BE49-F238E27FC236}">
                  <a16:creationId xmlns:a16="http://schemas.microsoft.com/office/drawing/2014/main" id="{6E363A24-FEC0-4472-9AE3-B4CCAF51D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Rectangle 356">
              <a:extLst>
                <a:ext uri="{FF2B5EF4-FFF2-40B4-BE49-F238E27FC236}">
                  <a16:creationId xmlns:a16="http://schemas.microsoft.com/office/drawing/2014/main" id="{1DB25AEF-0B56-49A0-9BAC-331C7C63A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357">
              <a:extLst>
                <a:ext uri="{FF2B5EF4-FFF2-40B4-BE49-F238E27FC236}">
                  <a16:creationId xmlns:a16="http://schemas.microsoft.com/office/drawing/2014/main" id="{7F91C43E-01BA-4805-A841-CC3EAD026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358">
              <a:extLst>
                <a:ext uri="{FF2B5EF4-FFF2-40B4-BE49-F238E27FC236}">
                  <a16:creationId xmlns:a16="http://schemas.microsoft.com/office/drawing/2014/main" id="{D4C8837E-E4FC-4F98-A04D-AE098E8C0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359">
              <a:extLst>
                <a:ext uri="{FF2B5EF4-FFF2-40B4-BE49-F238E27FC236}">
                  <a16:creationId xmlns:a16="http://schemas.microsoft.com/office/drawing/2014/main" id="{9D0225BE-C777-4819-B5B1-D88A8D7A0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360">
              <a:extLst>
                <a:ext uri="{FF2B5EF4-FFF2-40B4-BE49-F238E27FC236}">
                  <a16:creationId xmlns:a16="http://schemas.microsoft.com/office/drawing/2014/main" id="{CFE8229A-AC40-4DEB-8D82-075D4B5D8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61">
              <a:extLst>
                <a:ext uri="{FF2B5EF4-FFF2-40B4-BE49-F238E27FC236}">
                  <a16:creationId xmlns:a16="http://schemas.microsoft.com/office/drawing/2014/main" id="{F95DACDE-D8FA-4860-BC77-3E63D2928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362">
              <a:extLst>
                <a:ext uri="{FF2B5EF4-FFF2-40B4-BE49-F238E27FC236}">
                  <a16:creationId xmlns:a16="http://schemas.microsoft.com/office/drawing/2014/main" id="{AD1B2B2A-5E05-433B-B89F-AB99897C0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363">
              <a:extLst>
                <a:ext uri="{FF2B5EF4-FFF2-40B4-BE49-F238E27FC236}">
                  <a16:creationId xmlns:a16="http://schemas.microsoft.com/office/drawing/2014/main" id="{F6B7E621-2DA4-405D-A528-AF193113B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364">
              <a:extLst>
                <a:ext uri="{FF2B5EF4-FFF2-40B4-BE49-F238E27FC236}">
                  <a16:creationId xmlns:a16="http://schemas.microsoft.com/office/drawing/2014/main" id="{503C5505-1701-4356-AFBB-85D4A69E7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365">
              <a:extLst>
                <a:ext uri="{FF2B5EF4-FFF2-40B4-BE49-F238E27FC236}">
                  <a16:creationId xmlns:a16="http://schemas.microsoft.com/office/drawing/2014/main" id="{96C7590B-E04E-48B9-A7FA-2EA696D0E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366">
              <a:extLst>
                <a:ext uri="{FF2B5EF4-FFF2-40B4-BE49-F238E27FC236}">
                  <a16:creationId xmlns:a16="http://schemas.microsoft.com/office/drawing/2014/main" id="{29ECC27A-846D-461B-9795-E4B1A7A2F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367">
              <a:extLst>
                <a:ext uri="{FF2B5EF4-FFF2-40B4-BE49-F238E27FC236}">
                  <a16:creationId xmlns:a16="http://schemas.microsoft.com/office/drawing/2014/main" id="{46E461E4-BA83-4D8A-8C16-ABB395284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368">
              <a:extLst>
                <a:ext uri="{FF2B5EF4-FFF2-40B4-BE49-F238E27FC236}">
                  <a16:creationId xmlns:a16="http://schemas.microsoft.com/office/drawing/2014/main" id="{71BD16DE-D9C5-48C8-83BC-A6C8C7A58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369">
              <a:extLst>
                <a:ext uri="{FF2B5EF4-FFF2-40B4-BE49-F238E27FC236}">
                  <a16:creationId xmlns:a16="http://schemas.microsoft.com/office/drawing/2014/main" id="{067DF200-288D-497F-8118-E771A4DD9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370">
              <a:extLst>
                <a:ext uri="{FF2B5EF4-FFF2-40B4-BE49-F238E27FC236}">
                  <a16:creationId xmlns:a16="http://schemas.microsoft.com/office/drawing/2014/main" id="{4CD3D419-DC91-437C-82E7-A3EB1D7DE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371">
              <a:extLst>
                <a:ext uri="{FF2B5EF4-FFF2-40B4-BE49-F238E27FC236}">
                  <a16:creationId xmlns:a16="http://schemas.microsoft.com/office/drawing/2014/main" id="{D839FF8C-A2BB-4D80-992C-623A3EBE9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372">
              <a:extLst>
                <a:ext uri="{FF2B5EF4-FFF2-40B4-BE49-F238E27FC236}">
                  <a16:creationId xmlns:a16="http://schemas.microsoft.com/office/drawing/2014/main" id="{5C18A533-51CE-471D-882E-16042C85A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373">
              <a:extLst>
                <a:ext uri="{FF2B5EF4-FFF2-40B4-BE49-F238E27FC236}">
                  <a16:creationId xmlns:a16="http://schemas.microsoft.com/office/drawing/2014/main" id="{50CA51DB-DBF1-4BC4-8D54-9FFB419CB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374">
              <a:extLst>
                <a:ext uri="{FF2B5EF4-FFF2-40B4-BE49-F238E27FC236}">
                  <a16:creationId xmlns:a16="http://schemas.microsoft.com/office/drawing/2014/main" id="{B6DFDE15-953A-4774-BEC0-952339ACF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375">
              <a:extLst>
                <a:ext uri="{FF2B5EF4-FFF2-40B4-BE49-F238E27FC236}">
                  <a16:creationId xmlns:a16="http://schemas.microsoft.com/office/drawing/2014/main" id="{14D35746-54EE-4C43-AF0D-4E5C6EFB0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376">
              <a:extLst>
                <a:ext uri="{FF2B5EF4-FFF2-40B4-BE49-F238E27FC236}">
                  <a16:creationId xmlns:a16="http://schemas.microsoft.com/office/drawing/2014/main" id="{63354F36-D1F3-4629-9C15-65C8BEF41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377">
              <a:extLst>
                <a:ext uri="{FF2B5EF4-FFF2-40B4-BE49-F238E27FC236}">
                  <a16:creationId xmlns:a16="http://schemas.microsoft.com/office/drawing/2014/main" id="{38F11AB8-9166-4DAA-B7C8-1B8041EA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378">
              <a:extLst>
                <a:ext uri="{FF2B5EF4-FFF2-40B4-BE49-F238E27FC236}">
                  <a16:creationId xmlns:a16="http://schemas.microsoft.com/office/drawing/2014/main" id="{A78310DB-E7E6-4176-BE6F-C81370E00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379">
              <a:extLst>
                <a:ext uri="{FF2B5EF4-FFF2-40B4-BE49-F238E27FC236}">
                  <a16:creationId xmlns:a16="http://schemas.microsoft.com/office/drawing/2014/main" id="{05D71905-8C00-44C6-9CD5-C17D41E54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Rectangle 380">
              <a:extLst>
                <a:ext uri="{FF2B5EF4-FFF2-40B4-BE49-F238E27FC236}">
                  <a16:creationId xmlns:a16="http://schemas.microsoft.com/office/drawing/2014/main" id="{E3D0EC43-8419-4A42-A687-9FE27FFB3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Rectangle 381">
              <a:extLst>
                <a:ext uri="{FF2B5EF4-FFF2-40B4-BE49-F238E27FC236}">
                  <a16:creationId xmlns:a16="http://schemas.microsoft.com/office/drawing/2014/main" id="{F0D25916-74C8-40A4-A095-7FD4FE13A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82">
              <a:extLst>
                <a:ext uri="{FF2B5EF4-FFF2-40B4-BE49-F238E27FC236}">
                  <a16:creationId xmlns:a16="http://schemas.microsoft.com/office/drawing/2014/main" id="{ACFC7912-C52D-4709-ADC0-F2524C59F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Rectangle 383">
              <a:extLst>
                <a:ext uri="{FF2B5EF4-FFF2-40B4-BE49-F238E27FC236}">
                  <a16:creationId xmlns:a16="http://schemas.microsoft.com/office/drawing/2014/main" id="{96D9C29F-E07C-4D8F-B26B-060EBC649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384">
              <a:extLst>
                <a:ext uri="{FF2B5EF4-FFF2-40B4-BE49-F238E27FC236}">
                  <a16:creationId xmlns:a16="http://schemas.microsoft.com/office/drawing/2014/main" id="{6A661904-BAF0-42E4-95B5-F4F4ECA5D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85">
              <a:extLst>
                <a:ext uri="{FF2B5EF4-FFF2-40B4-BE49-F238E27FC236}">
                  <a16:creationId xmlns:a16="http://schemas.microsoft.com/office/drawing/2014/main" id="{CBF8934F-61D6-4F0B-8DCF-C6CCD78AA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386">
              <a:extLst>
                <a:ext uri="{FF2B5EF4-FFF2-40B4-BE49-F238E27FC236}">
                  <a16:creationId xmlns:a16="http://schemas.microsoft.com/office/drawing/2014/main" id="{52735FF8-9D88-43F6-AEA7-E691A93C5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387">
              <a:extLst>
                <a:ext uri="{FF2B5EF4-FFF2-40B4-BE49-F238E27FC236}">
                  <a16:creationId xmlns:a16="http://schemas.microsoft.com/office/drawing/2014/main" id="{9EE46C42-FA9B-45B9-A602-7D858F831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388">
              <a:extLst>
                <a:ext uri="{FF2B5EF4-FFF2-40B4-BE49-F238E27FC236}">
                  <a16:creationId xmlns:a16="http://schemas.microsoft.com/office/drawing/2014/main" id="{A6C192C8-4C7D-47E9-AEBF-94FAAF00B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389">
              <a:extLst>
                <a:ext uri="{FF2B5EF4-FFF2-40B4-BE49-F238E27FC236}">
                  <a16:creationId xmlns:a16="http://schemas.microsoft.com/office/drawing/2014/main" id="{96A43327-CDEC-4289-80AA-239068AF3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390">
              <a:extLst>
                <a:ext uri="{FF2B5EF4-FFF2-40B4-BE49-F238E27FC236}">
                  <a16:creationId xmlns:a16="http://schemas.microsoft.com/office/drawing/2014/main" id="{D6BA1404-BA78-4B6F-9EF2-BC9D40A4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391">
              <a:extLst>
                <a:ext uri="{FF2B5EF4-FFF2-40B4-BE49-F238E27FC236}">
                  <a16:creationId xmlns:a16="http://schemas.microsoft.com/office/drawing/2014/main" id="{866BACCE-10CD-4D0F-ACBD-7AE4A19F9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392">
              <a:extLst>
                <a:ext uri="{FF2B5EF4-FFF2-40B4-BE49-F238E27FC236}">
                  <a16:creationId xmlns:a16="http://schemas.microsoft.com/office/drawing/2014/main" id="{260356C0-C8B6-4137-90A8-03E1D4A8C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393">
              <a:extLst>
                <a:ext uri="{FF2B5EF4-FFF2-40B4-BE49-F238E27FC236}">
                  <a16:creationId xmlns:a16="http://schemas.microsoft.com/office/drawing/2014/main" id="{A071C38B-D293-41C0-954C-67BF3DB41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394">
              <a:extLst>
                <a:ext uri="{FF2B5EF4-FFF2-40B4-BE49-F238E27FC236}">
                  <a16:creationId xmlns:a16="http://schemas.microsoft.com/office/drawing/2014/main" id="{BAFFD5DA-8056-4058-942B-29781EDAA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395">
              <a:extLst>
                <a:ext uri="{FF2B5EF4-FFF2-40B4-BE49-F238E27FC236}">
                  <a16:creationId xmlns:a16="http://schemas.microsoft.com/office/drawing/2014/main" id="{2DC24036-1BF6-49D7-AC1A-B8F80870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396">
              <a:extLst>
                <a:ext uri="{FF2B5EF4-FFF2-40B4-BE49-F238E27FC236}">
                  <a16:creationId xmlns:a16="http://schemas.microsoft.com/office/drawing/2014/main" id="{E66B5AB5-E996-48F4-BEBA-564BD670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397">
              <a:extLst>
                <a:ext uri="{FF2B5EF4-FFF2-40B4-BE49-F238E27FC236}">
                  <a16:creationId xmlns:a16="http://schemas.microsoft.com/office/drawing/2014/main" id="{709A85B1-C95B-4098-A6F2-4FDAAA2B27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398">
              <a:extLst>
                <a:ext uri="{FF2B5EF4-FFF2-40B4-BE49-F238E27FC236}">
                  <a16:creationId xmlns:a16="http://schemas.microsoft.com/office/drawing/2014/main" id="{C3AC2E2F-9309-49BD-85C4-AC1B8066E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399">
              <a:extLst>
                <a:ext uri="{FF2B5EF4-FFF2-40B4-BE49-F238E27FC236}">
                  <a16:creationId xmlns:a16="http://schemas.microsoft.com/office/drawing/2014/main" id="{95E24EAA-6CA0-439F-AD3A-502B1258D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00">
              <a:extLst>
                <a:ext uri="{FF2B5EF4-FFF2-40B4-BE49-F238E27FC236}">
                  <a16:creationId xmlns:a16="http://schemas.microsoft.com/office/drawing/2014/main" id="{51AC52BB-500D-467B-A21F-FA13744BB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Rectangle 401">
              <a:extLst>
                <a:ext uri="{FF2B5EF4-FFF2-40B4-BE49-F238E27FC236}">
                  <a16:creationId xmlns:a16="http://schemas.microsoft.com/office/drawing/2014/main" id="{C5DDFDB8-7E89-4472-BA4C-2C92639D3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402">
              <a:extLst>
                <a:ext uri="{FF2B5EF4-FFF2-40B4-BE49-F238E27FC236}">
                  <a16:creationId xmlns:a16="http://schemas.microsoft.com/office/drawing/2014/main" id="{222512D2-03F6-43E3-B435-CF4392555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403">
              <a:extLst>
                <a:ext uri="{FF2B5EF4-FFF2-40B4-BE49-F238E27FC236}">
                  <a16:creationId xmlns:a16="http://schemas.microsoft.com/office/drawing/2014/main" id="{1EEFF5A7-7ECF-4144-9CF5-3552C5D153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404">
              <a:extLst>
                <a:ext uri="{FF2B5EF4-FFF2-40B4-BE49-F238E27FC236}">
                  <a16:creationId xmlns:a16="http://schemas.microsoft.com/office/drawing/2014/main" id="{480B3C56-C4E5-4F0F-A453-293D3659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405">
              <a:extLst>
                <a:ext uri="{FF2B5EF4-FFF2-40B4-BE49-F238E27FC236}">
                  <a16:creationId xmlns:a16="http://schemas.microsoft.com/office/drawing/2014/main" id="{07875F03-1DFB-47FA-A65E-74AD525C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406">
              <a:extLst>
                <a:ext uri="{FF2B5EF4-FFF2-40B4-BE49-F238E27FC236}">
                  <a16:creationId xmlns:a16="http://schemas.microsoft.com/office/drawing/2014/main" id="{B917F444-52E0-435F-86D1-549A83FC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" name="Rectangle 235">
            <a:extLst>
              <a:ext uri="{FF2B5EF4-FFF2-40B4-BE49-F238E27FC236}">
                <a16:creationId xmlns:a16="http://schemas.microsoft.com/office/drawing/2014/main" id="{A0F85629-1C4F-464C-B1DB-F0EC38ABF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30" y="4316133"/>
            <a:ext cx="8246000" cy="3234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6618979-A507-49D0-9D14-18D75E908476}"/>
              </a:ext>
            </a:extLst>
          </p:cNvPr>
          <p:cNvGrpSpPr/>
          <p:nvPr/>
        </p:nvGrpSpPr>
        <p:grpSpPr>
          <a:xfrm>
            <a:off x="609922" y="419678"/>
            <a:ext cx="10693880" cy="2273671"/>
            <a:chOff x="662674" y="208663"/>
            <a:chExt cx="10693880" cy="2273671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691E9052-9FE4-47EB-8BBA-D9FF22FD2AAE}"/>
                </a:ext>
              </a:extLst>
            </p:cNvPr>
            <p:cNvGrpSpPr/>
            <p:nvPr/>
          </p:nvGrpSpPr>
          <p:grpSpPr>
            <a:xfrm>
              <a:off x="8384594" y="1230604"/>
              <a:ext cx="1478795" cy="884490"/>
              <a:chOff x="11031538" y="3673476"/>
              <a:chExt cx="2863850" cy="1712913"/>
            </a:xfrm>
          </p:grpSpPr>
          <p:sp>
            <p:nvSpPr>
              <p:cNvPr id="9" name="Rectangle 225">
                <a:extLst>
                  <a:ext uri="{FF2B5EF4-FFF2-40B4-BE49-F238E27FC236}">
                    <a16:creationId xmlns:a16="http://schemas.microsoft.com/office/drawing/2014/main" id="{D9CD17D2-36C3-4734-8093-BE6C01F7F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1538" y="3673476"/>
                <a:ext cx="2863850" cy="1712913"/>
              </a:xfrm>
              <a:prstGeom prst="rect">
                <a:avLst/>
              </a:pr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226">
                <a:extLst>
                  <a:ext uri="{FF2B5EF4-FFF2-40B4-BE49-F238E27FC236}">
                    <a16:creationId xmlns:a16="http://schemas.microsoft.com/office/drawing/2014/main" id="{3870A0D5-8D1D-4804-8829-A747D2480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8763" y="3937001"/>
                <a:ext cx="566738" cy="542925"/>
              </a:xfrm>
              <a:custGeom>
                <a:avLst/>
                <a:gdLst>
                  <a:gd name="T0" fmla="*/ 0 w 357"/>
                  <a:gd name="T1" fmla="*/ 171 h 342"/>
                  <a:gd name="T2" fmla="*/ 48 w 357"/>
                  <a:gd name="T3" fmla="*/ 128 h 342"/>
                  <a:gd name="T4" fmla="*/ 35 w 357"/>
                  <a:gd name="T5" fmla="*/ 64 h 342"/>
                  <a:gd name="T6" fmla="*/ 99 w 357"/>
                  <a:gd name="T7" fmla="*/ 58 h 342"/>
                  <a:gd name="T8" fmla="*/ 125 w 357"/>
                  <a:gd name="T9" fmla="*/ 0 h 342"/>
                  <a:gd name="T10" fmla="*/ 179 w 357"/>
                  <a:gd name="T11" fmla="*/ 32 h 342"/>
                  <a:gd name="T12" fmla="*/ 235 w 357"/>
                  <a:gd name="T13" fmla="*/ 0 h 342"/>
                  <a:gd name="T14" fmla="*/ 261 w 357"/>
                  <a:gd name="T15" fmla="*/ 58 h 342"/>
                  <a:gd name="T16" fmla="*/ 325 w 357"/>
                  <a:gd name="T17" fmla="*/ 64 h 342"/>
                  <a:gd name="T18" fmla="*/ 312 w 357"/>
                  <a:gd name="T19" fmla="*/ 128 h 342"/>
                  <a:gd name="T20" fmla="*/ 357 w 357"/>
                  <a:gd name="T21" fmla="*/ 171 h 342"/>
                  <a:gd name="T22" fmla="*/ 312 w 357"/>
                  <a:gd name="T23" fmla="*/ 213 h 342"/>
                  <a:gd name="T24" fmla="*/ 325 w 357"/>
                  <a:gd name="T25" fmla="*/ 275 h 342"/>
                  <a:gd name="T26" fmla="*/ 261 w 357"/>
                  <a:gd name="T27" fmla="*/ 283 h 342"/>
                  <a:gd name="T28" fmla="*/ 235 w 357"/>
                  <a:gd name="T29" fmla="*/ 342 h 342"/>
                  <a:gd name="T30" fmla="*/ 179 w 357"/>
                  <a:gd name="T31" fmla="*/ 310 h 342"/>
                  <a:gd name="T32" fmla="*/ 125 w 357"/>
                  <a:gd name="T33" fmla="*/ 342 h 342"/>
                  <a:gd name="T34" fmla="*/ 99 w 357"/>
                  <a:gd name="T35" fmla="*/ 283 h 342"/>
                  <a:gd name="T36" fmla="*/ 35 w 357"/>
                  <a:gd name="T37" fmla="*/ 275 h 342"/>
                  <a:gd name="T38" fmla="*/ 48 w 357"/>
                  <a:gd name="T39" fmla="*/ 213 h 342"/>
                  <a:gd name="T40" fmla="*/ 0 w 357"/>
                  <a:gd name="T41" fmla="*/ 17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7" h="342">
                    <a:moveTo>
                      <a:pt x="0" y="171"/>
                    </a:moveTo>
                    <a:lnTo>
                      <a:pt x="48" y="128"/>
                    </a:lnTo>
                    <a:lnTo>
                      <a:pt x="35" y="64"/>
                    </a:lnTo>
                    <a:lnTo>
                      <a:pt x="99" y="58"/>
                    </a:lnTo>
                    <a:lnTo>
                      <a:pt x="125" y="0"/>
                    </a:lnTo>
                    <a:lnTo>
                      <a:pt x="179" y="32"/>
                    </a:lnTo>
                    <a:lnTo>
                      <a:pt x="235" y="0"/>
                    </a:lnTo>
                    <a:lnTo>
                      <a:pt x="261" y="58"/>
                    </a:lnTo>
                    <a:lnTo>
                      <a:pt x="325" y="64"/>
                    </a:lnTo>
                    <a:lnTo>
                      <a:pt x="312" y="128"/>
                    </a:lnTo>
                    <a:lnTo>
                      <a:pt x="357" y="171"/>
                    </a:lnTo>
                    <a:lnTo>
                      <a:pt x="312" y="213"/>
                    </a:lnTo>
                    <a:lnTo>
                      <a:pt x="325" y="275"/>
                    </a:lnTo>
                    <a:lnTo>
                      <a:pt x="261" y="283"/>
                    </a:lnTo>
                    <a:lnTo>
                      <a:pt x="235" y="342"/>
                    </a:lnTo>
                    <a:lnTo>
                      <a:pt x="179" y="310"/>
                    </a:lnTo>
                    <a:lnTo>
                      <a:pt x="125" y="342"/>
                    </a:lnTo>
                    <a:lnTo>
                      <a:pt x="99" y="283"/>
                    </a:lnTo>
                    <a:lnTo>
                      <a:pt x="35" y="275"/>
                    </a:lnTo>
                    <a:lnTo>
                      <a:pt x="48" y="213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7AB6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227">
                <a:extLst>
                  <a:ext uri="{FF2B5EF4-FFF2-40B4-BE49-F238E27FC236}">
                    <a16:creationId xmlns:a16="http://schemas.microsoft.com/office/drawing/2014/main" id="{6250D127-F111-4D19-8D72-9F8FCCE17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8763" y="3937001"/>
                <a:ext cx="566738" cy="542925"/>
              </a:xfrm>
              <a:custGeom>
                <a:avLst/>
                <a:gdLst>
                  <a:gd name="T0" fmla="*/ 0 w 357"/>
                  <a:gd name="T1" fmla="*/ 171 h 342"/>
                  <a:gd name="T2" fmla="*/ 48 w 357"/>
                  <a:gd name="T3" fmla="*/ 128 h 342"/>
                  <a:gd name="T4" fmla="*/ 35 w 357"/>
                  <a:gd name="T5" fmla="*/ 64 h 342"/>
                  <a:gd name="T6" fmla="*/ 99 w 357"/>
                  <a:gd name="T7" fmla="*/ 58 h 342"/>
                  <a:gd name="T8" fmla="*/ 125 w 357"/>
                  <a:gd name="T9" fmla="*/ 0 h 342"/>
                  <a:gd name="T10" fmla="*/ 179 w 357"/>
                  <a:gd name="T11" fmla="*/ 32 h 342"/>
                  <a:gd name="T12" fmla="*/ 235 w 357"/>
                  <a:gd name="T13" fmla="*/ 0 h 342"/>
                  <a:gd name="T14" fmla="*/ 261 w 357"/>
                  <a:gd name="T15" fmla="*/ 58 h 342"/>
                  <a:gd name="T16" fmla="*/ 325 w 357"/>
                  <a:gd name="T17" fmla="*/ 64 h 342"/>
                  <a:gd name="T18" fmla="*/ 312 w 357"/>
                  <a:gd name="T19" fmla="*/ 128 h 342"/>
                  <a:gd name="T20" fmla="*/ 357 w 357"/>
                  <a:gd name="T21" fmla="*/ 171 h 342"/>
                  <a:gd name="T22" fmla="*/ 312 w 357"/>
                  <a:gd name="T23" fmla="*/ 213 h 342"/>
                  <a:gd name="T24" fmla="*/ 325 w 357"/>
                  <a:gd name="T25" fmla="*/ 275 h 342"/>
                  <a:gd name="T26" fmla="*/ 261 w 357"/>
                  <a:gd name="T27" fmla="*/ 283 h 342"/>
                  <a:gd name="T28" fmla="*/ 235 w 357"/>
                  <a:gd name="T29" fmla="*/ 342 h 342"/>
                  <a:gd name="T30" fmla="*/ 179 w 357"/>
                  <a:gd name="T31" fmla="*/ 310 h 342"/>
                  <a:gd name="T32" fmla="*/ 125 w 357"/>
                  <a:gd name="T33" fmla="*/ 342 h 342"/>
                  <a:gd name="T34" fmla="*/ 99 w 357"/>
                  <a:gd name="T35" fmla="*/ 283 h 342"/>
                  <a:gd name="T36" fmla="*/ 35 w 357"/>
                  <a:gd name="T37" fmla="*/ 275 h 342"/>
                  <a:gd name="T38" fmla="*/ 48 w 357"/>
                  <a:gd name="T39" fmla="*/ 213 h 342"/>
                  <a:gd name="T40" fmla="*/ 0 w 357"/>
                  <a:gd name="T41" fmla="*/ 17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7" h="342">
                    <a:moveTo>
                      <a:pt x="0" y="171"/>
                    </a:moveTo>
                    <a:lnTo>
                      <a:pt x="48" y="128"/>
                    </a:lnTo>
                    <a:lnTo>
                      <a:pt x="35" y="64"/>
                    </a:lnTo>
                    <a:lnTo>
                      <a:pt x="99" y="58"/>
                    </a:lnTo>
                    <a:lnTo>
                      <a:pt x="125" y="0"/>
                    </a:lnTo>
                    <a:lnTo>
                      <a:pt x="179" y="32"/>
                    </a:lnTo>
                    <a:lnTo>
                      <a:pt x="235" y="0"/>
                    </a:lnTo>
                    <a:lnTo>
                      <a:pt x="261" y="58"/>
                    </a:lnTo>
                    <a:lnTo>
                      <a:pt x="325" y="64"/>
                    </a:lnTo>
                    <a:lnTo>
                      <a:pt x="312" y="128"/>
                    </a:lnTo>
                    <a:lnTo>
                      <a:pt x="357" y="171"/>
                    </a:lnTo>
                    <a:lnTo>
                      <a:pt x="312" y="213"/>
                    </a:lnTo>
                    <a:lnTo>
                      <a:pt x="325" y="275"/>
                    </a:lnTo>
                    <a:lnTo>
                      <a:pt x="261" y="283"/>
                    </a:lnTo>
                    <a:lnTo>
                      <a:pt x="235" y="342"/>
                    </a:lnTo>
                    <a:lnTo>
                      <a:pt x="179" y="310"/>
                    </a:lnTo>
                    <a:lnTo>
                      <a:pt x="125" y="342"/>
                    </a:lnTo>
                    <a:lnTo>
                      <a:pt x="99" y="283"/>
                    </a:lnTo>
                    <a:lnTo>
                      <a:pt x="35" y="275"/>
                    </a:lnTo>
                    <a:lnTo>
                      <a:pt x="48" y="213"/>
                    </a:lnTo>
                    <a:lnTo>
                      <a:pt x="0" y="171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Oval 228">
                <a:extLst>
                  <a:ext uri="{FF2B5EF4-FFF2-40B4-BE49-F238E27FC236}">
                    <a16:creationId xmlns:a16="http://schemas.microsoft.com/office/drawing/2014/main" id="{EF098FEC-DCB8-4EAE-9045-1E5524242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3863" y="4084638"/>
                <a:ext cx="241300" cy="246063"/>
              </a:xfrm>
              <a:prstGeom prst="ellipse">
                <a:avLst/>
              </a:prstGeom>
              <a:solidFill>
                <a:srgbClr val="FF6AA9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Rectangle 229">
                <a:extLst>
                  <a:ext uri="{FF2B5EF4-FFF2-40B4-BE49-F238E27FC236}">
                    <a16:creationId xmlns:a16="http://schemas.microsoft.com/office/drawing/2014/main" id="{33F27BF3-0519-4B39-B3FF-68CCC3C92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4913" y="3937001"/>
                <a:ext cx="958850" cy="101600"/>
              </a:xfrm>
              <a:prstGeom prst="rect">
                <a:avLst/>
              </a:pr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Rectangle 230">
                <a:extLst>
                  <a:ext uri="{FF2B5EF4-FFF2-40B4-BE49-F238E27FC236}">
                    <a16:creationId xmlns:a16="http://schemas.microsoft.com/office/drawing/2014/main" id="{024CED6A-86E6-48C0-B0CB-3EEA7513E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4913" y="4208463"/>
                <a:ext cx="958850" cy="101600"/>
              </a:xfrm>
              <a:prstGeom prst="rect">
                <a:avLst/>
              </a:pr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Line 231">
                <a:extLst>
                  <a:ext uri="{FF2B5EF4-FFF2-40B4-BE49-F238E27FC236}">
                    <a16:creationId xmlns:a16="http://schemas.microsoft.com/office/drawing/2014/main" id="{1D7BE1A2-C031-4F4E-BEB9-484B1E8AC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64913" y="4716463"/>
                <a:ext cx="219551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Line 232">
                <a:extLst>
                  <a:ext uri="{FF2B5EF4-FFF2-40B4-BE49-F238E27FC236}">
                    <a16:creationId xmlns:a16="http://schemas.microsoft.com/office/drawing/2014/main" id="{D61932EB-B6AA-47FC-B3F9-A814AB03A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1263" y="4856163"/>
                <a:ext cx="91916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Line 233">
                <a:extLst>
                  <a:ext uri="{FF2B5EF4-FFF2-40B4-BE49-F238E27FC236}">
                    <a16:creationId xmlns:a16="http://schemas.microsoft.com/office/drawing/2014/main" id="{8C982A6C-39EE-450B-8885-C7008CE08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1263" y="4987926"/>
                <a:ext cx="91916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Line 234">
                <a:extLst>
                  <a:ext uri="{FF2B5EF4-FFF2-40B4-BE49-F238E27FC236}">
                    <a16:creationId xmlns:a16="http://schemas.microsoft.com/office/drawing/2014/main" id="{4FB3EA2E-84B4-4869-A44B-26242A5C5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1263" y="5124451"/>
                <a:ext cx="91916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774A1180-EF6E-4B5B-BE92-F800CA2491B5}"/>
                </a:ext>
              </a:extLst>
            </p:cNvPr>
            <p:cNvGrpSpPr/>
            <p:nvPr/>
          </p:nvGrpSpPr>
          <p:grpSpPr>
            <a:xfrm>
              <a:off x="2736453" y="1248239"/>
              <a:ext cx="2429931" cy="844474"/>
              <a:chOff x="1287463" y="4208463"/>
              <a:chExt cx="2795588" cy="971551"/>
            </a:xfrm>
          </p:grpSpPr>
          <p:sp>
            <p:nvSpPr>
              <p:cNvPr id="49" name="Line 265">
                <a:extLst>
                  <a:ext uri="{FF2B5EF4-FFF2-40B4-BE49-F238E27FC236}">
                    <a16:creationId xmlns:a16="http://schemas.microsoft.com/office/drawing/2014/main" id="{1051457C-ED93-420E-A45A-E4941CE74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7463" y="5106988"/>
                <a:ext cx="2795588" cy="0"/>
              </a:xfrm>
              <a:prstGeom prst="line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266">
                <a:extLst>
                  <a:ext uri="{FF2B5EF4-FFF2-40B4-BE49-F238E27FC236}">
                    <a16:creationId xmlns:a16="http://schemas.microsoft.com/office/drawing/2014/main" id="{68927BFA-0F31-4422-84D7-9A98DDE02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100" y="4208463"/>
                <a:ext cx="2033588" cy="461963"/>
              </a:xfrm>
              <a:custGeom>
                <a:avLst/>
                <a:gdLst>
                  <a:gd name="T0" fmla="*/ 480 w 480"/>
                  <a:gd name="T1" fmla="*/ 25 h 109"/>
                  <a:gd name="T2" fmla="*/ 480 w 480"/>
                  <a:gd name="T3" fmla="*/ 0 h 109"/>
                  <a:gd name="T4" fmla="*/ 55 w 480"/>
                  <a:gd name="T5" fmla="*/ 0 h 109"/>
                  <a:gd name="T6" fmla="*/ 0 w 480"/>
                  <a:gd name="T7" fmla="*/ 54 h 109"/>
                  <a:gd name="T8" fmla="*/ 55 w 480"/>
                  <a:gd name="T9" fmla="*/ 109 h 109"/>
                  <a:gd name="T10" fmla="*/ 480 w 480"/>
                  <a:gd name="T11" fmla="*/ 109 h 109"/>
                  <a:gd name="T12" fmla="*/ 480 w 480"/>
                  <a:gd name="T13" fmla="*/ 84 h 109"/>
                  <a:gd name="T14" fmla="*/ 77 w 480"/>
                  <a:gd name="T15" fmla="*/ 84 h 109"/>
                  <a:gd name="T16" fmla="*/ 77 w 480"/>
                  <a:gd name="T17" fmla="*/ 25 h 109"/>
                  <a:gd name="T18" fmla="*/ 480 w 480"/>
                  <a:gd name="T19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" h="109">
                    <a:moveTo>
                      <a:pt x="480" y="25"/>
                    </a:moveTo>
                    <a:cubicBezTo>
                      <a:pt x="480" y="0"/>
                      <a:pt x="480" y="0"/>
                      <a:pt x="48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5" y="0"/>
                      <a:pt x="0" y="24"/>
                      <a:pt x="0" y="54"/>
                    </a:cubicBezTo>
                    <a:cubicBezTo>
                      <a:pt x="0" y="85"/>
                      <a:pt x="25" y="109"/>
                      <a:pt x="55" y="109"/>
                    </a:cubicBezTo>
                    <a:cubicBezTo>
                      <a:pt x="480" y="109"/>
                      <a:pt x="480" y="109"/>
                      <a:pt x="480" y="109"/>
                    </a:cubicBezTo>
                    <a:cubicBezTo>
                      <a:pt x="480" y="84"/>
                      <a:pt x="480" y="84"/>
                      <a:pt x="480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7" y="25"/>
                      <a:pt x="77" y="25"/>
                      <a:pt x="77" y="25"/>
                    </a:cubicBezTo>
                    <a:lnTo>
                      <a:pt x="480" y="25"/>
                    </a:lnTo>
                    <a:close/>
                  </a:path>
                </a:pathLst>
              </a:custGeom>
              <a:solidFill>
                <a:srgbClr val="FFD3A2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Rectangle 267">
                <a:extLst>
                  <a:ext uri="{FF2B5EF4-FFF2-40B4-BE49-F238E27FC236}">
                    <a16:creationId xmlns:a16="http://schemas.microsoft.com/office/drawing/2014/main" id="{BD53B0D0-2968-431A-81B5-D643857E2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4313238"/>
                <a:ext cx="1576388" cy="250825"/>
              </a:xfrm>
              <a:prstGeom prst="rect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Line 268">
                <a:extLst>
                  <a:ext uri="{FF2B5EF4-FFF2-40B4-BE49-F238E27FC236}">
                    <a16:creationId xmlns:a16="http://schemas.microsoft.com/office/drawing/2014/main" id="{304EF4A0-0F8D-44E3-BA7C-C3E68B641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0538" y="4437063"/>
                <a:ext cx="1576388" cy="0"/>
              </a:xfrm>
              <a:prstGeom prst="line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Rectangle 269">
                <a:extLst>
                  <a:ext uri="{FF2B5EF4-FFF2-40B4-BE49-F238E27FC236}">
                    <a16:creationId xmlns:a16="http://schemas.microsoft.com/office/drawing/2014/main" id="{472F4820-D5E1-49FB-A44A-38FA44050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4313238"/>
                <a:ext cx="131763" cy="250825"/>
              </a:xfrm>
              <a:prstGeom prst="rect">
                <a:avLst/>
              </a:prstGeom>
              <a:solidFill>
                <a:srgbClr val="34508B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70">
                <a:extLst>
                  <a:ext uri="{FF2B5EF4-FFF2-40B4-BE49-F238E27FC236}">
                    <a16:creationId xmlns:a16="http://schemas.microsoft.com/office/drawing/2014/main" id="{9382E535-83D7-4E4B-9C5E-0087A425E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463" y="4797426"/>
                <a:ext cx="1800225" cy="182563"/>
              </a:xfrm>
              <a:custGeom>
                <a:avLst/>
                <a:gdLst>
                  <a:gd name="T0" fmla="*/ 1134 w 1134"/>
                  <a:gd name="T1" fmla="*/ 115 h 115"/>
                  <a:gd name="T2" fmla="*/ 0 w 1134"/>
                  <a:gd name="T3" fmla="*/ 115 h 115"/>
                  <a:gd name="T4" fmla="*/ 58 w 1134"/>
                  <a:gd name="T5" fmla="*/ 59 h 115"/>
                  <a:gd name="T6" fmla="*/ 0 w 1134"/>
                  <a:gd name="T7" fmla="*/ 0 h 115"/>
                  <a:gd name="T8" fmla="*/ 1134 w 1134"/>
                  <a:gd name="T9" fmla="*/ 0 h 115"/>
                  <a:gd name="T10" fmla="*/ 1134 w 1134"/>
                  <a:gd name="T1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4" h="115">
                    <a:moveTo>
                      <a:pt x="1134" y="115"/>
                    </a:moveTo>
                    <a:lnTo>
                      <a:pt x="0" y="115"/>
                    </a:lnTo>
                    <a:lnTo>
                      <a:pt x="58" y="59"/>
                    </a:lnTo>
                    <a:lnTo>
                      <a:pt x="0" y="0"/>
                    </a:lnTo>
                    <a:lnTo>
                      <a:pt x="1134" y="0"/>
                    </a:lnTo>
                    <a:lnTo>
                      <a:pt x="1134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Line 271">
                <a:extLst>
                  <a:ext uri="{FF2B5EF4-FFF2-40B4-BE49-F238E27FC236}">
                    <a16:creationId xmlns:a16="http://schemas.microsoft.com/office/drawing/2014/main" id="{9229B56D-AD03-415D-9670-CCA1156FE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800" y="4891088"/>
                <a:ext cx="484188" cy="0"/>
              </a:xfrm>
              <a:prstGeom prst="line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72">
                <a:extLst>
                  <a:ext uri="{FF2B5EF4-FFF2-40B4-BE49-F238E27FC236}">
                    <a16:creationId xmlns:a16="http://schemas.microsoft.com/office/drawing/2014/main" id="{8428B25C-C1EB-4C1F-90C0-AE0998BE6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463" y="4670426"/>
                <a:ext cx="2151063" cy="436563"/>
              </a:xfrm>
              <a:custGeom>
                <a:avLst/>
                <a:gdLst>
                  <a:gd name="T0" fmla="*/ 457 w 508"/>
                  <a:gd name="T1" fmla="*/ 0 h 103"/>
                  <a:gd name="T2" fmla="*/ 0 w 508"/>
                  <a:gd name="T3" fmla="*/ 0 h 103"/>
                  <a:gd name="T4" fmla="*/ 0 w 508"/>
                  <a:gd name="T5" fmla="*/ 30 h 103"/>
                  <a:gd name="T6" fmla="*/ 425 w 508"/>
                  <a:gd name="T7" fmla="*/ 30 h 103"/>
                  <a:gd name="T8" fmla="*/ 425 w 508"/>
                  <a:gd name="T9" fmla="*/ 73 h 103"/>
                  <a:gd name="T10" fmla="*/ 0 w 508"/>
                  <a:gd name="T11" fmla="*/ 73 h 103"/>
                  <a:gd name="T12" fmla="*/ 0 w 508"/>
                  <a:gd name="T13" fmla="*/ 103 h 103"/>
                  <a:gd name="T14" fmla="*/ 457 w 508"/>
                  <a:gd name="T15" fmla="*/ 103 h 103"/>
                  <a:gd name="T16" fmla="*/ 508 w 508"/>
                  <a:gd name="T17" fmla="*/ 52 h 103"/>
                  <a:gd name="T18" fmla="*/ 508 w 508"/>
                  <a:gd name="T19" fmla="*/ 52 h 103"/>
                  <a:gd name="T20" fmla="*/ 457 w 508"/>
                  <a:gd name="T2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103">
                    <a:moveTo>
                      <a:pt x="45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25" y="30"/>
                      <a:pt x="425" y="30"/>
                      <a:pt x="425" y="30"/>
                    </a:cubicBezTo>
                    <a:cubicBezTo>
                      <a:pt x="425" y="73"/>
                      <a:pt x="425" y="73"/>
                      <a:pt x="42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457" y="103"/>
                      <a:pt x="457" y="103"/>
                      <a:pt x="457" y="103"/>
                    </a:cubicBezTo>
                    <a:cubicBezTo>
                      <a:pt x="485" y="103"/>
                      <a:pt x="508" y="80"/>
                      <a:pt x="508" y="52"/>
                    </a:cubicBezTo>
                    <a:cubicBezTo>
                      <a:pt x="508" y="52"/>
                      <a:pt x="508" y="52"/>
                      <a:pt x="508" y="52"/>
                    </a:cubicBezTo>
                    <a:cubicBezTo>
                      <a:pt x="508" y="23"/>
                      <a:pt x="485" y="0"/>
                      <a:pt x="457" y="0"/>
                    </a:cubicBezTo>
                    <a:close/>
                  </a:path>
                </a:pathLst>
              </a:custGeom>
              <a:solidFill>
                <a:srgbClr val="FF9F9E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73">
                <a:extLst>
                  <a:ext uri="{FF2B5EF4-FFF2-40B4-BE49-F238E27FC236}">
                    <a16:creationId xmlns:a16="http://schemas.microsoft.com/office/drawing/2014/main" id="{8A3F59D2-181E-4DAE-95F2-1CE378DD8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800" y="4797426"/>
                <a:ext cx="254000" cy="382588"/>
              </a:xfrm>
              <a:custGeom>
                <a:avLst/>
                <a:gdLst>
                  <a:gd name="T0" fmla="*/ 160 w 160"/>
                  <a:gd name="T1" fmla="*/ 241 h 241"/>
                  <a:gd name="T2" fmla="*/ 80 w 160"/>
                  <a:gd name="T3" fmla="*/ 187 h 241"/>
                  <a:gd name="T4" fmla="*/ 0 w 160"/>
                  <a:gd name="T5" fmla="*/ 241 h 241"/>
                  <a:gd name="T6" fmla="*/ 0 w 160"/>
                  <a:gd name="T7" fmla="*/ 0 h 241"/>
                  <a:gd name="T8" fmla="*/ 160 w 160"/>
                  <a:gd name="T9" fmla="*/ 0 h 241"/>
                  <a:gd name="T10" fmla="*/ 160 w 160"/>
                  <a:gd name="T11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241">
                    <a:moveTo>
                      <a:pt x="160" y="241"/>
                    </a:moveTo>
                    <a:lnTo>
                      <a:pt x="80" y="187"/>
                    </a:lnTo>
                    <a:lnTo>
                      <a:pt x="0" y="241"/>
                    </a:lnTo>
                    <a:lnTo>
                      <a:pt x="0" y="0"/>
                    </a:lnTo>
                    <a:lnTo>
                      <a:pt x="160" y="0"/>
                    </a:lnTo>
                    <a:lnTo>
                      <a:pt x="160" y="241"/>
                    </a:lnTo>
                    <a:close/>
                  </a:path>
                </a:pathLst>
              </a:custGeom>
              <a:solidFill>
                <a:srgbClr val="3BDDBA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C9F720C0-B9CA-4A17-B1D9-E3F42273676E}"/>
                </a:ext>
              </a:extLst>
            </p:cNvPr>
            <p:cNvGrpSpPr/>
            <p:nvPr/>
          </p:nvGrpSpPr>
          <p:grpSpPr>
            <a:xfrm>
              <a:off x="10031890" y="679364"/>
              <a:ext cx="1324664" cy="1622714"/>
              <a:chOff x="12428538" y="-417513"/>
              <a:chExt cx="1524000" cy="1866901"/>
            </a:xfrm>
          </p:grpSpPr>
          <p:sp>
            <p:nvSpPr>
              <p:cNvPr id="70" name="AutoShape 283">
                <a:extLst>
                  <a:ext uri="{FF2B5EF4-FFF2-40B4-BE49-F238E27FC236}">
                    <a16:creationId xmlns:a16="http://schemas.microsoft.com/office/drawing/2014/main" id="{3EBD8C1B-954A-4B38-AD6C-5693C078129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428538" y="-417513"/>
                <a:ext cx="1524000" cy="1866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Rectangle 285">
                <a:extLst>
                  <a:ext uri="{FF2B5EF4-FFF2-40B4-BE49-F238E27FC236}">
                    <a16:creationId xmlns:a16="http://schemas.microsoft.com/office/drawing/2014/main" id="{B243995C-696C-4AB0-B50B-B0984AFAD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7763" y="-392113"/>
                <a:ext cx="1354138" cy="1743076"/>
              </a:xfrm>
              <a:prstGeom prst="rect">
                <a:avLst/>
              </a:prstGeom>
              <a:solidFill>
                <a:srgbClr val="FFFFF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Rectangle 286">
                <a:extLst>
                  <a:ext uri="{FF2B5EF4-FFF2-40B4-BE49-F238E27FC236}">
                    <a16:creationId xmlns:a16="http://schemas.microsoft.com/office/drawing/2014/main" id="{2DBB14D3-E567-4188-9771-7A1CD11D2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9176" y="-250825"/>
                <a:ext cx="1331913" cy="1674813"/>
              </a:xfrm>
              <a:prstGeom prst="rect">
                <a:avLst/>
              </a:prstGeom>
              <a:solidFill>
                <a:srgbClr val="FF6AA9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Rectangle 287">
                <a:extLst>
                  <a:ext uri="{FF2B5EF4-FFF2-40B4-BE49-F238E27FC236}">
                    <a16:creationId xmlns:a16="http://schemas.microsoft.com/office/drawing/2014/main" id="{02E05BD8-7515-4D1F-A0F1-C813103BD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7501" y="192087"/>
                <a:ext cx="763588" cy="250825"/>
              </a:xfrm>
              <a:prstGeom prst="rect">
                <a:avLst/>
              </a:prstGeom>
              <a:solidFill>
                <a:srgbClr val="3BDDBA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B8052C57-EC3D-46FA-A7BD-2845939F8B9E}"/>
                </a:ext>
              </a:extLst>
            </p:cNvPr>
            <p:cNvGrpSpPr/>
            <p:nvPr/>
          </p:nvGrpSpPr>
          <p:grpSpPr>
            <a:xfrm>
              <a:off x="6832275" y="208663"/>
              <a:ext cx="907947" cy="278731"/>
              <a:chOff x="8081963" y="-765176"/>
              <a:chExt cx="1044575" cy="320675"/>
            </a:xfrm>
          </p:grpSpPr>
          <p:sp>
            <p:nvSpPr>
              <p:cNvPr id="84" name="Freeform 297">
                <a:extLst>
                  <a:ext uri="{FF2B5EF4-FFF2-40B4-BE49-F238E27FC236}">
                    <a16:creationId xmlns:a16="http://schemas.microsoft.com/office/drawing/2014/main" id="{19986226-DD73-44D4-846C-69B84D8EA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963" y="-765176"/>
                <a:ext cx="1044575" cy="242888"/>
              </a:xfrm>
              <a:custGeom>
                <a:avLst/>
                <a:gdLst>
                  <a:gd name="T0" fmla="*/ 42 w 658"/>
                  <a:gd name="T1" fmla="*/ 0 h 153"/>
                  <a:gd name="T2" fmla="*/ 658 w 658"/>
                  <a:gd name="T3" fmla="*/ 0 h 153"/>
                  <a:gd name="T4" fmla="*/ 0 w 658"/>
                  <a:gd name="T5" fmla="*/ 153 h 153"/>
                  <a:gd name="T6" fmla="*/ 42 w 658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8" h="153">
                    <a:moveTo>
                      <a:pt x="42" y="0"/>
                    </a:moveTo>
                    <a:lnTo>
                      <a:pt x="658" y="0"/>
                    </a:lnTo>
                    <a:lnTo>
                      <a:pt x="0" y="15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98">
                <a:extLst>
                  <a:ext uri="{FF2B5EF4-FFF2-40B4-BE49-F238E27FC236}">
                    <a16:creationId xmlns:a16="http://schemas.microsoft.com/office/drawing/2014/main" id="{EC503BC7-C808-4E8E-9CC1-10F58B7BC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8638" y="-765176"/>
                <a:ext cx="977900" cy="320675"/>
              </a:xfrm>
              <a:custGeom>
                <a:avLst/>
                <a:gdLst>
                  <a:gd name="T0" fmla="*/ 0 w 616"/>
                  <a:gd name="T1" fmla="*/ 153 h 202"/>
                  <a:gd name="T2" fmla="*/ 49 w 616"/>
                  <a:gd name="T3" fmla="*/ 202 h 202"/>
                  <a:gd name="T4" fmla="*/ 616 w 616"/>
                  <a:gd name="T5" fmla="*/ 0 h 202"/>
                  <a:gd name="T6" fmla="*/ 0 w 616"/>
                  <a:gd name="T7" fmla="*/ 15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6" h="202">
                    <a:moveTo>
                      <a:pt x="0" y="153"/>
                    </a:moveTo>
                    <a:lnTo>
                      <a:pt x="49" y="202"/>
                    </a:lnTo>
                    <a:lnTo>
                      <a:pt x="616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34309D5D-F3E7-47B3-9BF0-2994FCCC3FE9}"/>
                </a:ext>
              </a:extLst>
            </p:cNvPr>
            <p:cNvGrpSpPr/>
            <p:nvPr/>
          </p:nvGrpSpPr>
          <p:grpSpPr>
            <a:xfrm>
              <a:off x="662674" y="1023998"/>
              <a:ext cx="1895925" cy="1294308"/>
              <a:chOff x="631826" y="-554038"/>
              <a:chExt cx="2181225" cy="1489076"/>
            </a:xfrm>
          </p:grpSpPr>
          <p:sp>
            <p:nvSpPr>
              <p:cNvPr id="91" name="Freeform 304">
                <a:extLst>
                  <a:ext uri="{FF2B5EF4-FFF2-40B4-BE49-F238E27FC236}">
                    <a16:creationId xmlns:a16="http://schemas.microsoft.com/office/drawing/2014/main" id="{32DA1590-A21C-47D7-AC3E-4922B71E3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676" y="-307975"/>
                <a:ext cx="1533525" cy="960438"/>
              </a:xfrm>
              <a:custGeom>
                <a:avLst/>
                <a:gdLst>
                  <a:gd name="T0" fmla="*/ 360 w 360"/>
                  <a:gd name="T1" fmla="*/ 174 h 225"/>
                  <a:gd name="T2" fmla="*/ 271 w 360"/>
                  <a:gd name="T3" fmla="*/ 205 h 225"/>
                  <a:gd name="T4" fmla="*/ 89 w 360"/>
                  <a:gd name="T5" fmla="*/ 205 h 225"/>
                  <a:gd name="T6" fmla="*/ 0 w 360"/>
                  <a:gd name="T7" fmla="*/ 174 h 225"/>
                  <a:gd name="T8" fmla="*/ 43 w 360"/>
                  <a:gd name="T9" fmla="*/ 0 h 225"/>
                  <a:gd name="T10" fmla="*/ 317 w 360"/>
                  <a:gd name="T11" fmla="*/ 0 h 225"/>
                  <a:gd name="T12" fmla="*/ 360 w 360"/>
                  <a:gd name="T13" fmla="*/ 17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0" h="225">
                    <a:moveTo>
                      <a:pt x="360" y="174"/>
                    </a:moveTo>
                    <a:cubicBezTo>
                      <a:pt x="271" y="205"/>
                      <a:pt x="271" y="205"/>
                      <a:pt x="271" y="205"/>
                    </a:cubicBezTo>
                    <a:cubicBezTo>
                      <a:pt x="212" y="225"/>
                      <a:pt x="149" y="225"/>
                      <a:pt x="89" y="205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17" y="0"/>
                      <a:pt x="317" y="0"/>
                      <a:pt x="317" y="0"/>
                    </a:cubicBezTo>
                    <a:lnTo>
                      <a:pt x="360" y="174"/>
                    </a:lnTo>
                    <a:close/>
                  </a:path>
                </a:pathLst>
              </a:custGeom>
              <a:solidFill>
                <a:srgbClr val="62C3E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305">
                <a:extLst>
                  <a:ext uri="{FF2B5EF4-FFF2-40B4-BE49-F238E27FC236}">
                    <a16:creationId xmlns:a16="http://schemas.microsoft.com/office/drawing/2014/main" id="{39C6F66D-229B-408B-9D14-1E9E593F2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6" y="-447675"/>
                <a:ext cx="2181225" cy="690563"/>
              </a:xfrm>
              <a:custGeom>
                <a:avLst/>
                <a:gdLst>
                  <a:gd name="T0" fmla="*/ 1162 w 1374"/>
                  <a:gd name="T1" fmla="*/ 150 h 435"/>
                  <a:gd name="T2" fmla="*/ 687 w 1374"/>
                  <a:gd name="T3" fmla="*/ 0 h 435"/>
                  <a:gd name="T4" fmla="*/ 212 w 1374"/>
                  <a:gd name="T5" fmla="*/ 150 h 435"/>
                  <a:gd name="T6" fmla="*/ 0 w 1374"/>
                  <a:gd name="T7" fmla="*/ 150 h 435"/>
                  <a:gd name="T8" fmla="*/ 0 w 1374"/>
                  <a:gd name="T9" fmla="*/ 218 h 435"/>
                  <a:gd name="T10" fmla="*/ 687 w 1374"/>
                  <a:gd name="T11" fmla="*/ 435 h 435"/>
                  <a:gd name="T12" fmla="*/ 1374 w 1374"/>
                  <a:gd name="T13" fmla="*/ 218 h 435"/>
                  <a:gd name="T14" fmla="*/ 1374 w 1374"/>
                  <a:gd name="T15" fmla="*/ 150 h 435"/>
                  <a:gd name="T16" fmla="*/ 1162 w 1374"/>
                  <a:gd name="T17" fmla="*/ 15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4" h="435">
                    <a:moveTo>
                      <a:pt x="1162" y="150"/>
                    </a:moveTo>
                    <a:lnTo>
                      <a:pt x="687" y="0"/>
                    </a:lnTo>
                    <a:lnTo>
                      <a:pt x="212" y="150"/>
                    </a:lnTo>
                    <a:lnTo>
                      <a:pt x="0" y="150"/>
                    </a:lnTo>
                    <a:lnTo>
                      <a:pt x="0" y="218"/>
                    </a:lnTo>
                    <a:lnTo>
                      <a:pt x="687" y="435"/>
                    </a:lnTo>
                    <a:lnTo>
                      <a:pt x="1374" y="218"/>
                    </a:lnTo>
                    <a:lnTo>
                      <a:pt x="1374" y="150"/>
                    </a:lnTo>
                    <a:lnTo>
                      <a:pt x="1162" y="150"/>
                    </a:lnTo>
                    <a:close/>
                  </a:path>
                </a:pathLst>
              </a:cu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306">
                <a:extLst>
                  <a:ext uri="{FF2B5EF4-FFF2-40B4-BE49-F238E27FC236}">
                    <a16:creationId xmlns:a16="http://schemas.microsoft.com/office/drawing/2014/main" id="{CACCAD94-35A6-4473-A2FF-E91FAFCE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6" y="-554038"/>
                <a:ext cx="2181225" cy="690563"/>
              </a:xfrm>
              <a:custGeom>
                <a:avLst/>
                <a:gdLst>
                  <a:gd name="T0" fmla="*/ 687 w 1374"/>
                  <a:gd name="T1" fmla="*/ 0 h 435"/>
                  <a:gd name="T2" fmla="*/ 0 w 1374"/>
                  <a:gd name="T3" fmla="*/ 217 h 435"/>
                  <a:gd name="T4" fmla="*/ 687 w 1374"/>
                  <a:gd name="T5" fmla="*/ 435 h 435"/>
                  <a:gd name="T6" fmla="*/ 1374 w 1374"/>
                  <a:gd name="T7" fmla="*/ 217 h 435"/>
                  <a:gd name="T8" fmla="*/ 687 w 1374"/>
                  <a:gd name="T9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4" h="435">
                    <a:moveTo>
                      <a:pt x="687" y="0"/>
                    </a:moveTo>
                    <a:lnTo>
                      <a:pt x="0" y="217"/>
                    </a:lnTo>
                    <a:lnTo>
                      <a:pt x="687" y="435"/>
                    </a:lnTo>
                    <a:lnTo>
                      <a:pt x="1374" y="217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rgbClr val="62C3E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307">
                <a:extLst>
                  <a:ext uri="{FF2B5EF4-FFF2-40B4-BE49-F238E27FC236}">
                    <a16:creationId xmlns:a16="http://schemas.microsoft.com/office/drawing/2014/main" id="{EDDD06A5-7315-41F0-B49C-26AD843D0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838" y="214313"/>
                <a:ext cx="1477963" cy="319088"/>
              </a:xfrm>
              <a:custGeom>
                <a:avLst/>
                <a:gdLst>
                  <a:gd name="T0" fmla="*/ 0 w 347"/>
                  <a:gd name="T1" fmla="*/ 27 h 75"/>
                  <a:gd name="T2" fmla="*/ 82 w 347"/>
                  <a:gd name="T3" fmla="*/ 55 h 75"/>
                  <a:gd name="T4" fmla="*/ 264 w 347"/>
                  <a:gd name="T5" fmla="*/ 55 h 75"/>
                  <a:gd name="T6" fmla="*/ 347 w 347"/>
                  <a:gd name="T7" fmla="*/ 27 h 75"/>
                  <a:gd name="T8" fmla="*/ 340 w 347"/>
                  <a:gd name="T9" fmla="*/ 0 h 75"/>
                  <a:gd name="T10" fmla="*/ 264 w 347"/>
                  <a:gd name="T11" fmla="*/ 26 h 75"/>
                  <a:gd name="T12" fmla="*/ 82 w 347"/>
                  <a:gd name="T13" fmla="*/ 26 h 75"/>
                  <a:gd name="T14" fmla="*/ 6 w 347"/>
                  <a:gd name="T15" fmla="*/ 0 h 75"/>
                  <a:gd name="T16" fmla="*/ 0 w 347"/>
                  <a:gd name="T17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7" h="75">
                    <a:moveTo>
                      <a:pt x="0" y="27"/>
                    </a:moveTo>
                    <a:cubicBezTo>
                      <a:pt x="82" y="55"/>
                      <a:pt x="82" y="55"/>
                      <a:pt x="82" y="55"/>
                    </a:cubicBezTo>
                    <a:cubicBezTo>
                      <a:pt x="142" y="75"/>
                      <a:pt x="205" y="75"/>
                      <a:pt x="264" y="55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264" y="26"/>
                      <a:pt x="264" y="26"/>
                      <a:pt x="264" y="26"/>
                    </a:cubicBezTo>
                    <a:cubicBezTo>
                      <a:pt x="205" y="46"/>
                      <a:pt x="142" y="46"/>
                      <a:pt x="82" y="26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AAD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308">
                <a:extLst>
                  <a:ext uri="{FF2B5EF4-FFF2-40B4-BE49-F238E27FC236}">
                    <a16:creationId xmlns:a16="http://schemas.microsoft.com/office/drawing/2014/main" id="{44515943-A272-4A5A-BF4B-1A69C3066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438" y="-209550"/>
                <a:ext cx="511175" cy="930276"/>
              </a:xfrm>
              <a:custGeom>
                <a:avLst/>
                <a:gdLst>
                  <a:gd name="T0" fmla="*/ 0 w 322"/>
                  <a:gd name="T1" fmla="*/ 0 h 586"/>
                  <a:gd name="T2" fmla="*/ 322 w 322"/>
                  <a:gd name="T3" fmla="*/ 116 h 586"/>
                  <a:gd name="T4" fmla="*/ 322 w 322"/>
                  <a:gd name="T5" fmla="*/ 586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2" h="586">
                    <a:moveTo>
                      <a:pt x="0" y="0"/>
                    </a:moveTo>
                    <a:lnTo>
                      <a:pt x="322" y="116"/>
                    </a:lnTo>
                    <a:lnTo>
                      <a:pt x="322" y="586"/>
                    </a:lnTo>
                  </a:path>
                </a:pathLst>
              </a:cu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Oval 309">
                <a:extLst>
                  <a:ext uri="{FF2B5EF4-FFF2-40B4-BE49-F238E27FC236}">
                    <a16:creationId xmlns:a16="http://schemas.microsoft.com/office/drawing/2014/main" id="{C8A3C6B4-F289-43A6-BC58-04514B4B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588" y="588963"/>
                <a:ext cx="144463" cy="146050"/>
              </a:xfrm>
              <a:prstGeom prst="ellipse">
                <a:avLst/>
              </a:pr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310">
                <a:extLst>
                  <a:ext uri="{FF2B5EF4-FFF2-40B4-BE49-F238E27FC236}">
                    <a16:creationId xmlns:a16="http://schemas.microsoft.com/office/drawing/2014/main" id="{4F4DE773-DACE-490D-A713-FF8C5C892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251" y="661988"/>
                <a:ext cx="212725" cy="273050"/>
              </a:xfrm>
              <a:custGeom>
                <a:avLst/>
                <a:gdLst>
                  <a:gd name="T0" fmla="*/ 25 w 50"/>
                  <a:gd name="T1" fmla="*/ 0 h 64"/>
                  <a:gd name="T2" fmla="*/ 0 w 50"/>
                  <a:gd name="T3" fmla="*/ 64 h 64"/>
                  <a:gd name="T4" fmla="*/ 25 w 50"/>
                  <a:gd name="T5" fmla="*/ 64 h 64"/>
                  <a:gd name="T6" fmla="*/ 50 w 50"/>
                  <a:gd name="T7" fmla="*/ 64 h 64"/>
                  <a:gd name="T8" fmla="*/ 25 w 5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4">
                    <a:moveTo>
                      <a:pt x="25" y="0"/>
                    </a:moveTo>
                    <a:cubicBezTo>
                      <a:pt x="25" y="0"/>
                      <a:pt x="0" y="22"/>
                      <a:pt x="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22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1B700A13-703E-4DBB-9EA5-ECA8BAA27D17}"/>
                </a:ext>
              </a:extLst>
            </p:cNvPr>
            <p:cNvGrpSpPr/>
            <p:nvPr/>
          </p:nvGrpSpPr>
          <p:grpSpPr>
            <a:xfrm>
              <a:off x="6671417" y="778120"/>
              <a:ext cx="1412019" cy="1412019"/>
              <a:chOff x="9102726" y="-769938"/>
              <a:chExt cx="2349500" cy="2349501"/>
            </a:xfrm>
          </p:grpSpPr>
          <p:sp>
            <p:nvSpPr>
              <p:cNvPr id="64" name="Oval 279">
                <a:extLst>
                  <a:ext uri="{FF2B5EF4-FFF2-40B4-BE49-F238E27FC236}">
                    <a16:creationId xmlns:a16="http://schemas.microsoft.com/office/drawing/2014/main" id="{7398AB74-051C-4FBC-A494-C674EE00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2726" y="-769938"/>
                <a:ext cx="2349500" cy="2349501"/>
              </a:xfrm>
              <a:prstGeom prst="ellipse">
                <a:avLst/>
              </a:prstGeom>
              <a:solidFill>
                <a:srgbClr val="62C3E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80">
                <a:extLst>
                  <a:ext uri="{FF2B5EF4-FFF2-40B4-BE49-F238E27FC236}">
                    <a16:creationId xmlns:a16="http://schemas.microsoft.com/office/drawing/2014/main" id="{DFC6D7FF-D324-4E38-AC4A-70A5FD29E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6463" y="-769938"/>
                <a:ext cx="1655763" cy="1974851"/>
              </a:xfrm>
              <a:custGeom>
                <a:avLst/>
                <a:gdLst>
                  <a:gd name="T0" fmla="*/ 389 w 389"/>
                  <a:gd name="T1" fmla="*/ 276 h 464"/>
                  <a:gd name="T2" fmla="*/ 113 w 389"/>
                  <a:gd name="T3" fmla="*/ 0 h 464"/>
                  <a:gd name="T4" fmla="*/ 98 w 389"/>
                  <a:gd name="T5" fmla="*/ 1 h 464"/>
                  <a:gd name="T6" fmla="*/ 52 w 389"/>
                  <a:gd name="T7" fmla="*/ 132 h 464"/>
                  <a:gd name="T8" fmla="*/ 91 w 389"/>
                  <a:gd name="T9" fmla="*/ 141 h 464"/>
                  <a:gd name="T10" fmla="*/ 92 w 389"/>
                  <a:gd name="T11" fmla="*/ 181 h 464"/>
                  <a:gd name="T12" fmla="*/ 45 w 389"/>
                  <a:gd name="T13" fmla="*/ 208 h 464"/>
                  <a:gd name="T14" fmla="*/ 7 w 389"/>
                  <a:gd name="T15" fmla="*/ 290 h 464"/>
                  <a:gd name="T16" fmla="*/ 11 w 389"/>
                  <a:gd name="T17" fmla="*/ 308 h 464"/>
                  <a:gd name="T18" fmla="*/ 12 w 389"/>
                  <a:gd name="T19" fmla="*/ 324 h 464"/>
                  <a:gd name="T20" fmla="*/ 42 w 389"/>
                  <a:gd name="T21" fmla="*/ 349 h 464"/>
                  <a:gd name="T22" fmla="*/ 81 w 389"/>
                  <a:gd name="T23" fmla="*/ 338 h 464"/>
                  <a:gd name="T24" fmla="*/ 133 w 389"/>
                  <a:gd name="T25" fmla="*/ 322 h 464"/>
                  <a:gd name="T26" fmla="*/ 176 w 389"/>
                  <a:gd name="T27" fmla="*/ 339 h 464"/>
                  <a:gd name="T28" fmla="*/ 203 w 389"/>
                  <a:gd name="T29" fmla="*/ 319 h 464"/>
                  <a:gd name="T30" fmla="*/ 234 w 389"/>
                  <a:gd name="T31" fmla="*/ 314 h 464"/>
                  <a:gd name="T32" fmla="*/ 252 w 389"/>
                  <a:gd name="T33" fmla="*/ 376 h 464"/>
                  <a:gd name="T34" fmla="*/ 252 w 389"/>
                  <a:gd name="T35" fmla="*/ 400 h 464"/>
                  <a:gd name="T36" fmla="*/ 268 w 389"/>
                  <a:gd name="T37" fmla="*/ 415 h 464"/>
                  <a:gd name="T38" fmla="*/ 304 w 389"/>
                  <a:gd name="T39" fmla="*/ 376 h 464"/>
                  <a:gd name="T40" fmla="*/ 320 w 389"/>
                  <a:gd name="T41" fmla="*/ 398 h 464"/>
                  <a:gd name="T42" fmla="*/ 309 w 389"/>
                  <a:gd name="T43" fmla="*/ 425 h 464"/>
                  <a:gd name="T44" fmla="*/ 315 w 389"/>
                  <a:gd name="T45" fmla="*/ 464 h 464"/>
                  <a:gd name="T46" fmla="*/ 389 w 389"/>
                  <a:gd name="T47" fmla="*/ 276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9" h="464">
                    <a:moveTo>
                      <a:pt x="389" y="276"/>
                    </a:moveTo>
                    <a:cubicBezTo>
                      <a:pt x="389" y="124"/>
                      <a:pt x="265" y="0"/>
                      <a:pt x="113" y="0"/>
                    </a:cubicBezTo>
                    <a:cubicBezTo>
                      <a:pt x="108" y="0"/>
                      <a:pt x="103" y="1"/>
                      <a:pt x="98" y="1"/>
                    </a:cubicBezTo>
                    <a:cubicBezTo>
                      <a:pt x="75" y="42"/>
                      <a:pt x="67" y="87"/>
                      <a:pt x="52" y="132"/>
                    </a:cubicBezTo>
                    <a:cubicBezTo>
                      <a:pt x="65" y="126"/>
                      <a:pt x="82" y="130"/>
                      <a:pt x="91" y="141"/>
                    </a:cubicBezTo>
                    <a:cubicBezTo>
                      <a:pt x="100" y="152"/>
                      <a:pt x="100" y="170"/>
                      <a:pt x="92" y="181"/>
                    </a:cubicBezTo>
                    <a:cubicBezTo>
                      <a:pt x="81" y="196"/>
                      <a:pt x="61" y="199"/>
                      <a:pt x="45" y="208"/>
                    </a:cubicBezTo>
                    <a:cubicBezTo>
                      <a:pt x="16" y="223"/>
                      <a:pt x="0" y="258"/>
                      <a:pt x="7" y="290"/>
                    </a:cubicBezTo>
                    <a:cubicBezTo>
                      <a:pt x="9" y="296"/>
                      <a:pt x="11" y="302"/>
                      <a:pt x="11" y="308"/>
                    </a:cubicBezTo>
                    <a:cubicBezTo>
                      <a:pt x="12" y="313"/>
                      <a:pt x="11" y="319"/>
                      <a:pt x="12" y="324"/>
                    </a:cubicBezTo>
                    <a:cubicBezTo>
                      <a:pt x="15" y="338"/>
                      <a:pt x="28" y="347"/>
                      <a:pt x="42" y="349"/>
                    </a:cubicBezTo>
                    <a:cubicBezTo>
                      <a:pt x="56" y="350"/>
                      <a:pt x="69" y="345"/>
                      <a:pt x="81" y="338"/>
                    </a:cubicBezTo>
                    <a:cubicBezTo>
                      <a:pt x="98" y="329"/>
                      <a:pt x="115" y="317"/>
                      <a:pt x="133" y="322"/>
                    </a:cubicBezTo>
                    <a:cubicBezTo>
                      <a:pt x="148" y="326"/>
                      <a:pt x="161" y="342"/>
                      <a:pt x="176" y="339"/>
                    </a:cubicBezTo>
                    <a:cubicBezTo>
                      <a:pt x="188" y="338"/>
                      <a:pt x="195" y="327"/>
                      <a:pt x="203" y="319"/>
                    </a:cubicBezTo>
                    <a:cubicBezTo>
                      <a:pt x="212" y="311"/>
                      <a:pt x="226" y="305"/>
                      <a:pt x="234" y="314"/>
                    </a:cubicBezTo>
                    <a:cubicBezTo>
                      <a:pt x="247" y="332"/>
                      <a:pt x="253" y="354"/>
                      <a:pt x="252" y="376"/>
                    </a:cubicBezTo>
                    <a:cubicBezTo>
                      <a:pt x="251" y="384"/>
                      <a:pt x="250" y="392"/>
                      <a:pt x="252" y="400"/>
                    </a:cubicBezTo>
                    <a:cubicBezTo>
                      <a:pt x="253" y="408"/>
                      <a:pt x="260" y="416"/>
                      <a:pt x="268" y="415"/>
                    </a:cubicBezTo>
                    <a:cubicBezTo>
                      <a:pt x="287" y="414"/>
                      <a:pt x="286" y="378"/>
                      <a:pt x="304" y="376"/>
                    </a:cubicBezTo>
                    <a:cubicBezTo>
                      <a:pt x="314" y="376"/>
                      <a:pt x="321" y="387"/>
                      <a:pt x="320" y="398"/>
                    </a:cubicBezTo>
                    <a:cubicBezTo>
                      <a:pt x="319" y="408"/>
                      <a:pt x="313" y="416"/>
                      <a:pt x="309" y="425"/>
                    </a:cubicBezTo>
                    <a:cubicBezTo>
                      <a:pt x="301" y="441"/>
                      <a:pt x="305" y="451"/>
                      <a:pt x="315" y="464"/>
                    </a:cubicBezTo>
                    <a:cubicBezTo>
                      <a:pt x="364" y="417"/>
                      <a:pt x="389" y="342"/>
                      <a:pt x="389" y="276"/>
                    </a:cubicBezTo>
                    <a:close/>
                  </a:path>
                </a:pathLst>
              </a:custGeom>
              <a:solidFill>
                <a:srgbClr val="A5D996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81">
                <a:extLst>
                  <a:ext uri="{FF2B5EF4-FFF2-40B4-BE49-F238E27FC236}">
                    <a16:creationId xmlns:a16="http://schemas.microsoft.com/office/drawing/2014/main" id="{DADBB8BD-6219-447F-9ECB-A869CDC36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3713" y="-484188"/>
                <a:ext cx="2068513" cy="2063751"/>
              </a:xfrm>
              <a:custGeom>
                <a:avLst/>
                <a:gdLst>
                  <a:gd name="T0" fmla="*/ 389 w 486"/>
                  <a:gd name="T1" fmla="*/ 0 h 485"/>
                  <a:gd name="T2" fmla="*/ 455 w 486"/>
                  <a:gd name="T3" fmla="*/ 179 h 485"/>
                  <a:gd name="T4" fmla="*/ 180 w 486"/>
                  <a:gd name="T5" fmla="*/ 455 h 485"/>
                  <a:gd name="T6" fmla="*/ 0 w 486"/>
                  <a:gd name="T7" fmla="*/ 388 h 485"/>
                  <a:gd name="T8" fmla="*/ 210 w 486"/>
                  <a:gd name="T9" fmla="*/ 485 h 485"/>
                  <a:gd name="T10" fmla="*/ 486 w 486"/>
                  <a:gd name="T11" fmla="*/ 209 h 485"/>
                  <a:gd name="T12" fmla="*/ 389 w 486"/>
                  <a:gd name="T13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6" h="485">
                    <a:moveTo>
                      <a:pt x="389" y="0"/>
                    </a:moveTo>
                    <a:cubicBezTo>
                      <a:pt x="430" y="48"/>
                      <a:pt x="455" y="110"/>
                      <a:pt x="455" y="179"/>
                    </a:cubicBezTo>
                    <a:cubicBezTo>
                      <a:pt x="455" y="331"/>
                      <a:pt x="332" y="455"/>
                      <a:pt x="180" y="455"/>
                    </a:cubicBezTo>
                    <a:cubicBezTo>
                      <a:pt x="111" y="455"/>
                      <a:pt x="49" y="430"/>
                      <a:pt x="0" y="388"/>
                    </a:cubicBezTo>
                    <a:cubicBezTo>
                      <a:pt x="51" y="447"/>
                      <a:pt x="126" y="485"/>
                      <a:pt x="210" y="485"/>
                    </a:cubicBezTo>
                    <a:cubicBezTo>
                      <a:pt x="362" y="485"/>
                      <a:pt x="486" y="361"/>
                      <a:pt x="486" y="209"/>
                    </a:cubicBezTo>
                    <a:cubicBezTo>
                      <a:pt x="486" y="125"/>
                      <a:pt x="448" y="50"/>
                      <a:pt x="389" y="0"/>
                    </a:cubicBezTo>
                    <a:close/>
                  </a:path>
                </a:pathLst>
              </a:custGeom>
              <a:solidFill>
                <a:srgbClr val="34508B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8" name="Freeform 254">
              <a:extLst>
                <a:ext uri="{FF2B5EF4-FFF2-40B4-BE49-F238E27FC236}">
                  <a16:creationId xmlns:a16="http://schemas.microsoft.com/office/drawing/2014/main" id="{992D9CDE-F849-46F9-A5FD-6A4F44BE2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5060" y="639159"/>
              <a:ext cx="492299" cy="492299"/>
            </a:xfrm>
            <a:custGeom>
              <a:avLst/>
              <a:gdLst>
                <a:gd name="T0" fmla="*/ 193 w 193"/>
                <a:gd name="T1" fmla="*/ 114 h 193"/>
                <a:gd name="T2" fmla="*/ 193 w 193"/>
                <a:gd name="T3" fmla="*/ 78 h 193"/>
                <a:gd name="T4" fmla="*/ 169 w 193"/>
                <a:gd name="T5" fmla="*/ 78 h 193"/>
                <a:gd name="T6" fmla="*/ 161 w 193"/>
                <a:gd name="T7" fmla="*/ 58 h 193"/>
                <a:gd name="T8" fmla="*/ 178 w 193"/>
                <a:gd name="T9" fmla="*/ 41 h 193"/>
                <a:gd name="T10" fmla="*/ 152 w 193"/>
                <a:gd name="T11" fmla="*/ 15 h 193"/>
                <a:gd name="T12" fmla="*/ 135 w 193"/>
                <a:gd name="T13" fmla="*/ 32 h 193"/>
                <a:gd name="T14" fmla="*/ 115 w 193"/>
                <a:gd name="T15" fmla="*/ 23 h 193"/>
                <a:gd name="T16" fmla="*/ 115 w 193"/>
                <a:gd name="T17" fmla="*/ 0 h 193"/>
                <a:gd name="T18" fmla="*/ 79 w 193"/>
                <a:gd name="T19" fmla="*/ 0 h 193"/>
                <a:gd name="T20" fmla="*/ 79 w 193"/>
                <a:gd name="T21" fmla="*/ 23 h 193"/>
                <a:gd name="T22" fmla="*/ 58 w 193"/>
                <a:gd name="T23" fmla="*/ 32 h 193"/>
                <a:gd name="T24" fmla="*/ 41 w 193"/>
                <a:gd name="T25" fmla="*/ 15 h 193"/>
                <a:gd name="T26" fmla="*/ 16 w 193"/>
                <a:gd name="T27" fmla="*/ 41 h 193"/>
                <a:gd name="T28" fmla="*/ 33 w 193"/>
                <a:gd name="T29" fmla="*/ 58 h 193"/>
                <a:gd name="T30" fmla="*/ 24 w 193"/>
                <a:gd name="T31" fmla="*/ 78 h 193"/>
                <a:gd name="T32" fmla="*/ 0 w 193"/>
                <a:gd name="T33" fmla="*/ 78 h 193"/>
                <a:gd name="T34" fmla="*/ 0 w 193"/>
                <a:gd name="T35" fmla="*/ 114 h 193"/>
                <a:gd name="T36" fmla="*/ 25 w 193"/>
                <a:gd name="T37" fmla="*/ 114 h 193"/>
                <a:gd name="T38" fmla="*/ 33 w 193"/>
                <a:gd name="T39" fmla="*/ 134 h 193"/>
                <a:gd name="T40" fmla="*/ 16 w 193"/>
                <a:gd name="T41" fmla="*/ 152 h 193"/>
                <a:gd name="T42" fmla="*/ 41 w 193"/>
                <a:gd name="T43" fmla="*/ 177 h 193"/>
                <a:gd name="T44" fmla="*/ 59 w 193"/>
                <a:gd name="T45" fmla="*/ 159 h 193"/>
                <a:gd name="T46" fmla="*/ 79 w 193"/>
                <a:gd name="T47" fmla="*/ 167 h 193"/>
                <a:gd name="T48" fmla="*/ 79 w 193"/>
                <a:gd name="T49" fmla="*/ 193 h 193"/>
                <a:gd name="T50" fmla="*/ 115 w 193"/>
                <a:gd name="T51" fmla="*/ 193 h 193"/>
                <a:gd name="T52" fmla="*/ 115 w 193"/>
                <a:gd name="T53" fmla="*/ 167 h 193"/>
                <a:gd name="T54" fmla="*/ 134 w 193"/>
                <a:gd name="T55" fmla="*/ 159 h 193"/>
                <a:gd name="T56" fmla="*/ 152 w 193"/>
                <a:gd name="T57" fmla="*/ 177 h 193"/>
                <a:gd name="T58" fmla="*/ 178 w 193"/>
                <a:gd name="T59" fmla="*/ 152 h 193"/>
                <a:gd name="T60" fmla="*/ 160 w 193"/>
                <a:gd name="T61" fmla="*/ 134 h 193"/>
                <a:gd name="T62" fmla="*/ 168 w 193"/>
                <a:gd name="T63" fmla="*/ 114 h 193"/>
                <a:gd name="T64" fmla="*/ 193 w 193"/>
                <a:gd name="T65" fmla="*/ 114 h 193"/>
                <a:gd name="T66" fmla="*/ 97 w 193"/>
                <a:gd name="T67" fmla="*/ 118 h 193"/>
                <a:gd name="T68" fmla="*/ 73 w 193"/>
                <a:gd name="T69" fmla="*/ 95 h 193"/>
                <a:gd name="T70" fmla="*/ 97 w 193"/>
                <a:gd name="T71" fmla="*/ 72 h 193"/>
                <a:gd name="T72" fmla="*/ 120 w 193"/>
                <a:gd name="T73" fmla="*/ 95 h 193"/>
                <a:gd name="T74" fmla="*/ 97 w 193"/>
                <a:gd name="T75" fmla="*/ 11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193">
                  <a:moveTo>
                    <a:pt x="193" y="114"/>
                  </a:moveTo>
                  <a:cubicBezTo>
                    <a:pt x="193" y="78"/>
                    <a:pt x="193" y="78"/>
                    <a:pt x="193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7" y="71"/>
                    <a:pt x="164" y="64"/>
                    <a:pt x="161" y="58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29" y="28"/>
                    <a:pt x="122" y="25"/>
                    <a:pt x="115" y="2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1" y="25"/>
                    <a:pt x="64" y="28"/>
                    <a:pt x="58" y="32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29" y="64"/>
                    <a:pt x="26" y="71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7" y="121"/>
                    <a:pt x="30" y="128"/>
                    <a:pt x="33" y="134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65" y="163"/>
                    <a:pt x="72" y="165"/>
                    <a:pt x="79" y="16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22" y="165"/>
                    <a:pt x="128" y="163"/>
                    <a:pt x="134" y="159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64" y="128"/>
                    <a:pt x="166" y="121"/>
                    <a:pt x="168" y="114"/>
                  </a:cubicBezTo>
                  <a:lnTo>
                    <a:pt x="193" y="114"/>
                  </a:lnTo>
                  <a:close/>
                  <a:moveTo>
                    <a:pt x="97" y="118"/>
                  </a:moveTo>
                  <a:cubicBezTo>
                    <a:pt x="84" y="118"/>
                    <a:pt x="73" y="108"/>
                    <a:pt x="73" y="95"/>
                  </a:cubicBezTo>
                  <a:cubicBezTo>
                    <a:pt x="73" y="82"/>
                    <a:pt x="84" y="72"/>
                    <a:pt x="97" y="72"/>
                  </a:cubicBezTo>
                  <a:cubicBezTo>
                    <a:pt x="109" y="72"/>
                    <a:pt x="120" y="82"/>
                    <a:pt x="120" y="95"/>
                  </a:cubicBezTo>
                  <a:cubicBezTo>
                    <a:pt x="120" y="108"/>
                    <a:pt x="109" y="118"/>
                    <a:pt x="97" y="118"/>
                  </a:cubicBezTo>
                  <a:close/>
                </a:path>
              </a:pathLst>
            </a:custGeom>
            <a:solidFill>
              <a:srgbClr val="DCDEE0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Line 261">
              <a:extLst>
                <a:ext uri="{FF2B5EF4-FFF2-40B4-BE49-F238E27FC236}">
                  <a16:creationId xmlns:a16="http://schemas.microsoft.com/office/drawing/2014/main" id="{3C37DA5D-0F9C-428F-B1F1-A3710B071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580" y="2482334"/>
              <a:ext cx="8865189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9E393159-40EB-4C3E-8C68-6309F64274A9}"/>
                </a:ext>
              </a:extLst>
            </p:cNvPr>
            <p:cNvGrpSpPr/>
            <p:nvPr/>
          </p:nvGrpSpPr>
          <p:grpSpPr>
            <a:xfrm>
              <a:off x="6182082" y="2245179"/>
              <a:ext cx="473217" cy="221343"/>
              <a:chOff x="10277475" y="5781676"/>
              <a:chExt cx="787400" cy="368300"/>
            </a:xfrm>
          </p:grpSpPr>
          <p:sp>
            <p:nvSpPr>
              <p:cNvPr id="46" name="Freeform 262">
                <a:extLst>
                  <a:ext uri="{FF2B5EF4-FFF2-40B4-BE49-F238E27FC236}">
                    <a16:creationId xmlns:a16="http://schemas.microsoft.com/office/drawing/2014/main" id="{676F8C70-85C0-47A6-A5FE-B0AD08F1B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475" y="5853113"/>
                <a:ext cx="787400" cy="296863"/>
              </a:xfrm>
              <a:custGeom>
                <a:avLst/>
                <a:gdLst>
                  <a:gd name="T0" fmla="*/ 158 w 186"/>
                  <a:gd name="T1" fmla="*/ 0 h 70"/>
                  <a:gd name="T2" fmla="*/ 30 w 186"/>
                  <a:gd name="T3" fmla="*/ 0 h 70"/>
                  <a:gd name="T4" fmla="*/ 0 w 186"/>
                  <a:gd name="T5" fmla="*/ 31 h 70"/>
                  <a:gd name="T6" fmla="*/ 0 w 186"/>
                  <a:gd name="T7" fmla="*/ 70 h 70"/>
                  <a:gd name="T8" fmla="*/ 186 w 186"/>
                  <a:gd name="T9" fmla="*/ 70 h 70"/>
                  <a:gd name="T10" fmla="*/ 186 w 186"/>
                  <a:gd name="T11" fmla="*/ 29 h 70"/>
                  <a:gd name="T12" fmla="*/ 158 w 186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70">
                    <a:moveTo>
                      <a:pt x="158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86" y="70"/>
                      <a:pt x="186" y="70"/>
                      <a:pt x="186" y="70"/>
                    </a:cubicBezTo>
                    <a:cubicBezTo>
                      <a:pt x="186" y="29"/>
                      <a:pt x="186" y="29"/>
                      <a:pt x="186" y="29"/>
                    </a:cubicBezTo>
                    <a:cubicBezTo>
                      <a:pt x="186" y="13"/>
                      <a:pt x="174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Rectangle 263">
                <a:extLst>
                  <a:ext uri="{FF2B5EF4-FFF2-40B4-BE49-F238E27FC236}">
                    <a16:creationId xmlns:a16="http://schemas.microsoft.com/office/drawing/2014/main" id="{379CAFE1-9DB2-4E31-88C2-A48050B8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5913" y="5853113"/>
                <a:ext cx="388938" cy="149225"/>
              </a:xfrm>
              <a:prstGeom prst="rect">
                <a:avLst/>
              </a:prstGeom>
              <a:solidFill>
                <a:srgbClr val="62C3E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Rectangle 264">
                <a:extLst>
                  <a:ext uri="{FF2B5EF4-FFF2-40B4-BE49-F238E27FC236}">
                    <a16:creationId xmlns:a16="http://schemas.microsoft.com/office/drawing/2014/main" id="{F7AE4752-6B46-464A-B648-A9D2BA245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10850" y="5781676"/>
                <a:ext cx="119063" cy="71438"/>
              </a:xfrm>
              <a:prstGeom prst="rect">
                <a:avLst/>
              </a:prstGeom>
              <a:solidFill>
                <a:srgbClr val="34508B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B8A7D343-235C-4E71-BC84-41BA05A2E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956" y="539964"/>
              <a:ext cx="122105" cy="129753"/>
            </a:xfrm>
            <a:prstGeom prst="rect">
              <a:avLst/>
            </a:prstGeom>
          </p:spPr>
        </p:pic>
        <p:sp>
          <p:nvSpPr>
            <p:cNvPr id="78" name="Line 291">
              <a:extLst>
                <a:ext uri="{FF2B5EF4-FFF2-40B4-BE49-F238E27FC236}">
                  <a16:creationId xmlns:a16="http://schemas.microsoft.com/office/drawing/2014/main" id="{37135DD3-10FA-474F-8039-A8914C9E6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7823" y="724071"/>
              <a:ext cx="131661" cy="131661"/>
            </a:xfrm>
            <a:prstGeom prst="line">
              <a:avLst/>
            </a:prstGeom>
            <a:noFill/>
            <a:ln w="50800" cap="rnd">
              <a:solidFill>
                <a:srgbClr val="F7AB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Line 292">
              <a:extLst>
                <a:ext uri="{FF2B5EF4-FFF2-40B4-BE49-F238E27FC236}">
                  <a16:creationId xmlns:a16="http://schemas.microsoft.com/office/drawing/2014/main" id="{6A5EACCB-9395-4ADA-BBB3-E1ED40FD1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1003" y="1002659"/>
              <a:ext cx="187952" cy="0"/>
            </a:xfrm>
            <a:prstGeom prst="line">
              <a:avLst/>
            </a:prstGeom>
            <a:noFill/>
            <a:ln w="50800" cap="rnd">
              <a:solidFill>
                <a:srgbClr val="F7AB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Line 293">
              <a:extLst>
                <a:ext uri="{FF2B5EF4-FFF2-40B4-BE49-F238E27FC236}">
                  <a16:creationId xmlns:a16="http://schemas.microsoft.com/office/drawing/2014/main" id="{91A0E8B7-D8F8-4AF6-B07B-2E978C4D2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0896" y="484600"/>
              <a:ext cx="0" cy="187952"/>
            </a:xfrm>
            <a:prstGeom prst="line">
              <a:avLst/>
            </a:prstGeom>
            <a:noFill/>
            <a:ln w="50800" cap="rnd">
              <a:solidFill>
                <a:srgbClr val="F7AB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381D2F78-9BC1-4086-911C-23AF93304074}"/>
                </a:ext>
              </a:extLst>
            </p:cNvPr>
            <p:cNvGrpSpPr/>
            <p:nvPr/>
          </p:nvGrpSpPr>
          <p:grpSpPr>
            <a:xfrm>
              <a:off x="8987194" y="228013"/>
              <a:ext cx="628730" cy="191768"/>
              <a:chOff x="10769600" y="-1001713"/>
              <a:chExt cx="1046163" cy="319088"/>
            </a:xfrm>
          </p:grpSpPr>
          <p:sp>
            <p:nvSpPr>
              <p:cNvPr id="86" name="Freeform 299">
                <a:extLst>
                  <a:ext uri="{FF2B5EF4-FFF2-40B4-BE49-F238E27FC236}">
                    <a16:creationId xmlns:a16="http://schemas.microsoft.com/office/drawing/2014/main" id="{27CABCD3-9EDC-4A2F-9448-AE0BE41FE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9600" y="-1001713"/>
                <a:ext cx="1046163" cy="241300"/>
              </a:xfrm>
              <a:custGeom>
                <a:avLst/>
                <a:gdLst>
                  <a:gd name="T0" fmla="*/ 613 w 659"/>
                  <a:gd name="T1" fmla="*/ 0 h 152"/>
                  <a:gd name="T2" fmla="*/ 0 w 659"/>
                  <a:gd name="T3" fmla="*/ 0 h 152"/>
                  <a:gd name="T4" fmla="*/ 659 w 659"/>
                  <a:gd name="T5" fmla="*/ 152 h 152"/>
                  <a:gd name="T6" fmla="*/ 613 w 659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152">
                    <a:moveTo>
                      <a:pt x="613" y="0"/>
                    </a:moveTo>
                    <a:lnTo>
                      <a:pt x="0" y="0"/>
                    </a:lnTo>
                    <a:lnTo>
                      <a:pt x="659" y="152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300">
                <a:extLst>
                  <a:ext uri="{FF2B5EF4-FFF2-40B4-BE49-F238E27FC236}">
                    <a16:creationId xmlns:a16="http://schemas.microsoft.com/office/drawing/2014/main" id="{86F7AE6E-DFC5-474E-8441-BDE60EC67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9600" y="-1001713"/>
                <a:ext cx="973138" cy="319088"/>
              </a:xfrm>
              <a:custGeom>
                <a:avLst/>
                <a:gdLst>
                  <a:gd name="T0" fmla="*/ 613 w 613"/>
                  <a:gd name="T1" fmla="*/ 152 h 201"/>
                  <a:gd name="T2" fmla="*/ 565 w 613"/>
                  <a:gd name="T3" fmla="*/ 201 h 201"/>
                  <a:gd name="T4" fmla="*/ 0 w 613"/>
                  <a:gd name="T5" fmla="*/ 0 h 201"/>
                  <a:gd name="T6" fmla="*/ 613 w 613"/>
                  <a:gd name="T7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" h="201">
                    <a:moveTo>
                      <a:pt x="613" y="152"/>
                    </a:moveTo>
                    <a:lnTo>
                      <a:pt x="565" y="201"/>
                    </a:lnTo>
                    <a:lnTo>
                      <a:pt x="0" y="0"/>
                    </a:lnTo>
                    <a:lnTo>
                      <a:pt x="613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7" name="Freeform 253">
              <a:extLst>
                <a:ext uri="{FF2B5EF4-FFF2-40B4-BE49-F238E27FC236}">
                  <a16:creationId xmlns:a16="http://schemas.microsoft.com/office/drawing/2014/main" id="{160093E6-0647-4B15-AB7F-2FB68317C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4291" y="1236227"/>
              <a:ext cx="774702" cy="774702"/>
            </a:xfrm>
            <a:custGeom>
              <a:avLst/>
              <a:gdLst>
                <a:gd name="T0" fmla="*/ 304 w 304"/>
                <a:gd name="T1" fmla="*/ 175 h 304"/>
                <a:gd name="T2" fmla="*/ 304 w 304"/>
                <a:gd name="T3" fmla="*/ 131 h 304"/>
                <a:gd name="T4" fmla="*/ 281 w 304"/>
                <a:gd name="T5" fmla="*/ 131 h 304"/>
                <a:gd name="T6" fmla="*/ 259 w 304"/>
                <a:gd name="T7" fmla="*/ 77 h 304"/>
                <a:gd name="T8" fmla="*/ 275 w 304"/>
                <a:gd name="T9" fmla="*/ 61 h 304"/>
                <a:gd name="T10" fmla="*/ 245 w 304"/>
                <a:gd name="T11" fmla="*/ 30 h 304"/>
                <a:gd name="T12" fmla="*/ 228 w 304"/>
                <a:gd name="T13" fmla="*/ 47 h 304"/>
                <a:gd name="T14" fmla="*/ 174 w 304"/>
                <a:gd name="T15" fmla="*/ 25 h 304"/>
                <a:gd name="T16" fmla="*/ 174 w 304"/>
                <a:gd name="T17" fmla="*/ 0 h 304"/>
                <a:gd name="T18" fmla="*/ 131 w 304"/>
                <a:gd name="T19" fmla="*/ 0 h 304"/>
                <a:gd name="T20" fmla="*/ 131 w 304"/>
                <a:gd name="T21" fmla="*/ 25 h 304"/>
                <a:gd name="T22" fmla="*/ 78 w 304"/>
                <a:gd name="T23" fmla="*/ 46 h 304"/>
                <a:gd name="T24" fmla="*/ 60 w 304"/>
                <a:gd name="T25" fmla="*/ 29 h 304"/>
                <a:gd name="T26" fmla="*/ 30 w 304"/>
                <a:gd name="T27" fmla="*/ 60 h 304"/>
                <a:gd name="T28" fmla="*/ 47 w 304"/>
                <a:gd name="T29" fmla="*/ 77 h 304"/>
                <a:gd name="T30" fmla="*/ 24 w 304"/>
                <a:gd name="T31" fmla="*/ 130 h 304"/>
                <a:gd name="T32" fmla="*/ 0 w 304"/>
                <a:gd name="T33" fmla="*/ 130 h 304"/>
                <a:gd name="T34" fmla="*/ 0 w 304"/>
                <a:gd name="T35" fmla="*/ 173 h 304"/>
                <a:gd name="T36" fmla="*/ 24 w 304"/>
                <a:gd name="T37" fmla="*/ 173 h 304"/>
                <a:gd name="T38" fmla="*/ 45 w 304"/>
                <a:gd name="T39" fmla="*/ 227 h 304"/>
                <a:gd name="T40" fmla="*/ 29 w 304"/>
                <a:gd name="T41" fmla="*/ 244 h 304"/>
                <a:gd name="T42" fmla="*/ 60 w 304"/>
                <a:gd name="T43" fmla="*/ 275 h 304"/>
                <a:gd name="T44" fmla="*/ 76 w 304"/>
                <a:gd name="T45" fmla="*/ 259 h 304"/>
                <a:gd name="T46" fmla="*/ 130 w 304"/>
                <a:gd name="T47" fmla="*/ 282 h 304"/>
                <a:gd name="T48" fmla="*/ 130 w 304"/>
                <a:gd name="T49" fmla="*/ 304 h 304"/>
                <a:gd name="T50" fmla="*/ 173 w 304"/>
                <a:gd name="T51" fmla="*/ 304 h 304"/>
                <a:gd name="T52" fmla="*/ 173 w 304"/>
                <a:gd name="T53" fmla="*/ 282 h 304"/>
                <a:gd name="T54" fmla="*/ 228 w 304"/>
                <a:gd name="T55" fmla="*/ 260 h 304"/>
                <a:gd name="T56" fmla="*/ 244 w 304"/>
                <a:gd name="T57" fmla="*/ 275 h 304"/>
                <a:gd name="T58" fmla="*/ 275 w 304"/>
                <a:gd name="T59" fmla="*/ 245 h 304"/>
                <a:gd name="T60" fmla="*/ 259 w 304"/>
                <a:gd name="T61" fmla="*/ 229 h 304"/>
                <a:gd name="T62" fmla="*/ 281 w 304"/>
                <a:gd name="T63" fmla="*/ 175 h 304"/>
                <a:gd name="T64" fmla="*/ 304 w 304"/>
                <a:gd name="T65" fmla="*/ 175 h 304"/>
                <a:gd name="T66" fmla="*/ 239 w 304"/>
                <a:gd name="T67" fmla="*/ 145 h 304"/>
                <a:gd name="T68" fmla="*/ 180 w 304"/>
                <a:gd name="T69" fmla="*/ 145 h 304"/>
                <a:gd name="T70" fmla="*/ 161 w 304"/>
                <a:gd name="T71" fmla="*/ 126 h 304"/>
                <a:gd name="T72" fmla="*/ 161 w 304"/>
                <a:gd name="T73" fmla="*/ 67 h 304"/>
                <a:gd name="T74" fmla="*/ 239 w 304"/>
                <a:gd name="T75" fmla="*/ 145 h 304"/>
                <a:gd name="T76" fmla="*/ 144 w 304"/>
                <a:gd name="T77" fmla="*/ 67 h 304"/>
                <a:gd name="T78" fmla="*/ 144 w 304"/>
                <a:gd name="T79" fmla="*/ 126 h 304"/>
                <a:gd name="T80" fmla="*/ 125 w 304"/>
                <a:gd name="T81" fmla="*/ 145 h 304"/>
                <a:gd name="T82" fmla="*/ 66 w 304"/>
                <a:gd name="T83" fmla="*/ 145 h 304"/>
                <a:gd name="T84" fmla="*/ 144 w 304"/>
                <a:gd name="T85" fmla="*/ 67 h 304"/>
                <a:gd name="T86" fmla="*/ 66 w 304"/>
                <a:gd name="T87" fmla="*/ 162 h 304"/>
                <a:gd name="T88" fmla="*/ 125 w 304"/>
                <a:gd name="T89" fmla="*/ 162 h 304"/>
                <a:gd name="T90" fmla="*/ 144 w 304"/>
                <a:gd name="T91" fmla="*/ 181 h 304"/>
                <a:gd name="T92" fmla="*/ 144 w 304"/>
                <a:gd name="T93" fmla="*/ 240 h 304"/>
                <a:gd name="T94" fmla="*/ 66 w 304"/>
                <a:gd name="T95" fmla="*/ 162 h 304"/>
                <a:gd name="T96" fmla="*/ 161 w 304"/>
                <a:gd name="T97" fmla="*/ 240 h 304"/>
                <a:gd name="T98" fmla="*/ 161 w 304"/>
                <a:gd name="T99" fmla="*/ 181 h 304"/>
                <a:gd name="T100" fmla="*/ 180 w 304"/>
                <a:gd name="T101" fmla="*/ 162 h 304"/>
                <a:gd name="T102" fmla="*/ 239 w 304"/>
                <a:gd name="T103" fmla="*/ 162 h 304"/>
                <a:gd name="T104" fmla="*/ 161 w 304"/>
                <a:gd name="T105" fmla="*/ 2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4" h="304">
                  <a:moveTo>
                    <a:pt x="304" y="175"/>
                  </a:moveTo>
                  <a:cubicBezTo>
                    <a:pt x="304" y="131"/>
                    <a:pt x="304" y="131"/>
                    <a:pt x="304" y="131"/>
                  </a:cubicBezTo>
                  <a:cubicBezTo>
                    <a:pt x="281" y="131"/>
                    <a:pt x="281" y="131"/>
                    <a:pt x="281" y="131"/>
                  </a:cubicBezTo>
                  <a:cubicBezTo>
                    <a:pt x="278" y="111"/>
                    <a:pt x="270" y="93"/>
                    <a:pt x="259" y="77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28" y="47"/>
                    <a:pt x="228" y="47"/>
                    <a:pt x="228" y="47"/>
                  </a:cubicBezTo>
                  <a:cubicBezTo>
                    <a:pt x="212" y="36"/>
                    <a:pt x="194" y="28"/>
                    <a:pt x="174" y="2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12" y="28"/>
                    <a:pt x="94" y="36"/>
                    <a:pt x="78" y="46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36" y="92"/>
                    <a:pt x="28" y="110"/>
                    <a:pt x="24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7" y="193"/>
                    <a:pt x="34" y="211"/>
                    <a:pt x="45" y="227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76" y="259"/>
                    <a:pt x="76" y="259"/>
                    <a:pt x="76" y="259"/>
                  </a:cubicBezTo>
                  <a:cubicBezTo>
                    <a:pt x="91" y="270"/>
                    <a:pt x="110" y="278"/>
                    <a:pt x="130" y="282"/>
                  </a:cubicBezTo>
                  <a:cubicBezTo>
                    <a:pt x="130" y="304"/>
                    <a:pt x="130" y="304"/>
                    <a:pt x="130" y="304"/>
                  </a:cubicBezTo>
                  <a:cubicBezTo>
                    <a:pt x="173" y="304"/>
                    <a:pt x="173" y="304"/>
                    <a:pt x="173" y="304"/>
                  </a:cubicBezTo>
                  <a:cubicBezTo>
                    <a:pt x="173" y="282"/>
                    <a:pt x="173" y="282"/>
                    <a:pt x="173" y="282"/>
                  </a:cubicBezTo>
                  <a:cubicBezTo>
                    <a:pt x="193" y="279"/>
                    <a:pt x="212" y="271"/>
                    <a:pt x="228" y="260"/>
                  </a:cubicBezTo>
                  <a:cubicBezTo>
                    <a:pt x="244" y="275"/>
                    <a:pt x="244" y="275"/>
                    <a:pt x="244" y="275"/>
                  </a:cubicBezTo>
                  <a:cubicBezTo>
                    <a:pt x="275" y="245"/>
                    <a:pt x="275" y="245"/>
                    <a:pt x="275" y="245"/>
                  </a:cubicBezTo>
                  <a:cubicBezTo>
                    <a:pt x="259" y="229"/>
                    <a:pt x="259" y="229"/>
                    <a:pt x="259" y="229"/>
                  </a:cubicBezTo>
                  <a:cubicBezTo>
                    <a:pt x="270" y="213"/>
                    <a:pt x="278" y="195"/>
                    <a:pt x="281" y="175"/>
                  </a:cubicBezTo>
                  <a:lnTo>
                    <a:pt x="304" y="175"/>
                  </a:lnTo>
                  <a:close/>
                  <a:moveTo>
                    <a:pt x="239" y="145"/>
                  </a:moveTo>
                  <a:cubicBezTo>
                    <a:pt x="180" y="145"/>
                    <a:pt x="180" y="145"/>
                    <a:pt x="180" y="145"/>
                  </a:cubicBezTo>
                  <a:cubicBezTo>
                    <a:pt x="178" y="136"/>
                    <a:pt x="170" y="128"/>
                    <a:pt x="161" y="126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203" y="71"/>
                    <a:pt x="235" y="103"/>
                    <a:pt x="239" y="145"/>
                  </a:cubicBezTo>
                  <a:close/>
                  <a:moveTo>
                    <a:pt x="144" y="67"/>
                  </a:moveTo>
                  <a:cubicBezTo>
                    <a:pt x="144" y="126"/>
                    <a:pt x="144" y="126"/>
                    <a:pt x="144" y="126"/>
                  </a:cubicBezTo>
                  <a:cubicBezTo>
                    <a:pt x="135" y="128"/>
                    <a:pt x="128" y="136"/>
                    <a:pt x="125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70" y="103"/>
                    <a:pt x="103" y="71"/>
                    <a:pt x="144" y="67"/>
                  </a:cubicBezTo>
                  <a:close/>
                  <a:moveTo>
                    <a:pt x="66" y="162"/>
                  </a:moveTo>
                  <a:cubicBezTo>
                    <a:pt x="125" y="162"/>
                    <a:pt x="125" y="162"/>
                    <a:pt x="125" y="162"/>
                  </a:cubicBezTo>
                  <a:cubicBezTo>
                    <a:pt x="128" y="171"/>
                    <a:pt x="135" y="178"/>
                    <a:pt x="144" y="181"/>
                  </a:cubicBezTo>
                  <a:cubicBezTo>
                    <a:pt x="144" y="240"/>
                    <a:pt x="144" y="240"/>
                    <a:pt x="144" y="240"/>
                  </a:cubicBezTo>
                  <a:cubicBezTo>
                    <a:pt x="103" y="236"/>
                    <a:pt x="70" y="203"/>
                    <a:pt x="66" y="162"/>
                  </a:cubicBezTo>
                  <a:close/>
                  <a:moveTo>
                    <a:pt x="161" y="240"/>
                  </a:moveTo>
                  <a:cubicBezTo>
                    <a:pt x="161" y="181"/>
                    <a:pt x="161" y="181"/>
                    <a:pt x="161" y="181"/>
                  </a:cubicBezTo>
                  <a:cubicBezTo>
                    <a:pt x="170" y="178"/>
                    <a:pt x="178" y="171"/>
                    <a:pt x="180" y="162"/>
                  </a:cubicBezTo>
                  <a:cubicBezTo>
                    <a:pt x="239" y="162"/>
                    <a:pt x="239" y="162"/>
                    <a:pt x="239" y="162"/>
                  </a:cubicBezTo>
                  <a:cubicBezTo>
                    <a:pt x="235" y="203"/>
                    <a:pt x="203" y="236"/>
                    <a:pt x="161" y="240"/>
                  </a:cubicBezTo>
                  <a:close/>
                </a:path>
              </a:pathLst>
            </a:custGeom>
            <a:solidFill>
              <a:srgbClr val="DCDEE0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8" name="文本框 207">
            <a:extLst>
              <a:ext uri="{FF2B5EF4-FFF2-40B4-BE49-F238E27FC236}">
                <a16:creationId xmlns:a16="http://schemas.microsoft.com/office/drawing/2014/main" id="{AA52A491-9B8B-430F-9F6E-F3910FDEDC0D}"/>
              </a:ext>
            </a:extLst>
          </p:cNvPr>
          <p:cNvSpPr txBox="1"/>
          <p:nvPr/>
        </p:nvSpPr>
        <p:spPr>
          <a:xfrm>
            <a:off x="2562075" y="3878672"/>
            <a:ext cx="6865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AutoCAD</a:t>
            </a:r>
            <a:r>
              <a:rPr lang="zh-CN" altLang="en-US" sz="6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工作界面</a:t>
            </a:r>
          </a:p>
        </p:txBody>
      </p:sp>
      <p:cxnSp>
        <p:nvCxnSpPr>
          <p:cNvPr id="210" name="直接连接符 209">
            <a:extLst>
              <a:ext uri="{FF2B5EF4-FFF2-40B4-BE49-F238E27FC236}">
                <a16:creationId xmlns:a16="http://schemas.microsoft.com/office/drawing/2014/main" id="{811CEAE7-E650-48F5-81BF-180312BA9CC9}"/>
              </a:ext>
            </a:extLst>
          </p:cNvPr>
          <p:cNvCxnSpPr>
            <a:cxnSpLocks/>
          </p:cNvCxnSpPr>
          <p:nvPr/>
        </p:nvCxnSpPr>
        <p:spPr>
          <a:xfrm>
            <a:off x="2904254" y="5063542"/>
            <a:ext cx="5948782" cy="0"/>
          </a:xfrm>
          <a:prstGeom prst="line">
            <a:avLst/>
          </a:prstGeom>
          <a:ln>
            <a:solidFill>
              <a:srgbClr val="FC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469DB82C-488E-4016-A0DB-580342EB5FAB}"/>
              </a:ext>
            </a:extLst>
          </p:cNvPr>
          <p:cNvSpPr txBox="1"/>
          <p:nvPr/>
        </p:nvSpPr>
        <p:spPr>
          <a:xfrm>
            <a:off x="2553841" y="5427599"/>
            <a:ext cx="738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广东省第五届高校（高职）青年教师教学大赛</a:t>
            </a: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FDC2F7AD-B0C6-4036-B306-BC6885F0C3BB}"/>
              </a:ext>
            </a:extLst>
          </p:cNvPr>
          <p:cNvSpPr txBox="1"/>
          <p:nvPr/>
        </p:nvSpPr>
        <p:spPr>
          <a:xfrm>
            <a:off x="1878659" y="2962900"/>
            <a:ext cx="8340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n w="76200">
                  <a:noFill/>
                </a:ln>
                <a:solidFill>
                  <a:srgbClr val="363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《AutoCAD</a:t>
            </a:r>
            <a:r>
              <a:rPr lang="zh-CN" altLang="en-US" sz="4400" dirty="0">
                <a:ln w="76200">
                  <a:noFill/>
                </a:ln>
                <a:solidFill>
                  <a:srgbClr val="363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辅助园林景观设计</a:t>
            </a:r>
            <a:r>
              <a:rPr lang="en-US" altLang="zh-CN" sz="4400" dirty="0">
                <a:ln w="76200">
                  <a:noFill/>
                </a:ln>
                <a:solidFill>
                  <a:srgbClr val="363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4400" dirty="0">
              <a:ln w="76200">
                <a:noFill/>
              </a:ln>
              <a:solidFill>
                <a:srgbClr val="363B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1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096C659C-574B-4839-9F75-6B480860CFCE}"/>
              </a:ext>
            </a:extLst>
          </p:cNvPr>
          <p:cNvSpPr/>
          <p:nvPr/>
        </p:nvSpPr>
        <p:spPr>
          <a:xfrm>
            <a:off x="502920" y="1657733"/>
            <a:ext cx="3886200" cy="4632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355833" y="226041"/>
            <a:ext cx="23391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三维基础空间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700025" y="2382685"/>
            <a:ext cx="3492782" cy="318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三维基础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空间中，能够非常简单方便地创建基本的三维模型，其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功能区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选项板中提供了各种常用的三维建模、布尔运算以及三维编辑工具按钮。</a:t>
            </a:r>
            <a:endParaRPr lang="zh-CN" altLang="en-US" sz="2000" kern="5000" spc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9D9CF4E-24F7-4301-B652-BFE9E0F50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00" y="1515284"/>
            <a:ext cx="7266677" cy="49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2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AF2E4468-6EDA-4A94-A5B2-BF3C5648A28B}"/>
              </a:ext>
            </a:extLst>
          </p:cNvPr>
          <p:cNvSpPr/>
          <p:nvPr/>
        </p:nvSpPr>
        <p:spPr>
          <a:xfrm>
            <a:off x="604433" y="1046254"/>
            <a:ext cx="10816775" cy="9502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894444" y="226041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练习一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04433" y="1046254"/>
            <a:ext cx="1092630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新建一个</a:t>
            </a:r>
            <a:r>
              <a:rPr lang="en-US" altLang="zh-CN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r>
              <a:rPr lang="zh-CN" altLang="en-US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文件，命名为“工作空间练习”，将工作空间切换为“</a:t>
            </a:r>
            <a:r>
              <a:rPr lang="en-US" altLang="zh-CN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AutoCAD</a:t>
            </a:r>
            <a:r>
              <a:rPr lang="zh-CN" altLang="en-US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经典”，并将文件保存为“</a:t>
            </a:r>
            <a:r>
              <a:rPr lang="en-US" altLang="zh-CN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2010/LT2010</a:t>
            </a:r>
            <a:r>
              <a:rPr lang="zh-CN" altLang="en-US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图形（*</a:t>
            </a:r>
            <a:r>
              <a:rPr lang="en-US" altLang="zh-CN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.dwg</a:t>
            </a:r>
            <a:r>
              <a:rPr lang="zh-CN" altLang="en-US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F40CF60-930E-4CAC-BC10-3C9336483297}"/>
              </a:ext>
            </a:extLst>
          </p:cNvPr>
          <p:cNvGrpSpPr/>
          <p:nvPr/>
        </p:nvGrpSpPr>
        <p:grpSpPr>
          <a:xfrm>
            <a:off x="1157512" y="2494914"/>
            <a:ext cx="3272428" cy="3326560"/>
            <a:chOff x="378826" y="2502308"/>
            <a:chExt cx="3821213" cy="3821213"/>
          </a:xfrm>
        </p:grpSpPr>
        <p:sp>
          <p:nvSpPr>
            <p:cNvPr id="2" name="流程图: 接点 1">
              <a:extLst>
                <a:ext uri="{FF2B5EF4-FFF2-40B4-BE49-F238E27FC236}">
                  <a16:creationId xmlns:a16="http://schemas.microsoft.com/office/drawing/2014/main" id="{96C07E7F-3D60-4880-AAF9-15ACD5D7F8AA}"/>
                </a:ext>
              </a:extLst>
            </p:cNvPr>
            <p:cNvSpPr/>
            <p:nvPr/>
          </p:nvSpPr>
          <p:spPr>
            <a:xfrm>
              <a:off x="378826" y="2502308"/>
              <a:ext cx="3821213" cy="382121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05AB4A0-8F5C-4740-9DFF-A0E0454CF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9" b="339"/>
            <a:stretch/>
          </p:blipFill>
          <p:spPr>
            <a:xfrm>
              <a:off x="508415" y="2636492"/>
              <a:ext cx="3562033" cy="35528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6" name="弧形 15">
            <a:extLst>
              <a:ext uri="{FF2B5EF4-FFF2-40B4-BE49-F238E27FC236}">
                <a16:creationId xmlns:a16="http://schemas.microsoft.com/office/drawing/2014/main" id="{6E31691D-675A-4280-967C-4ABFB29BA46E}"/>
              </a:ext>
            </a:extLst>
          </p:cNvPr>
          <p:cNvSpPr/>
          <p:nvPr/>
        </p:nvSpPr>
        <p:spPr>
          <a:xfrm>
            <a:off x="848897" y="1997284"/>
            <a:ext cx="4307992" cy="4321818"/>
          </a:xfrm>
          <a:prstGeom prst="arc">
            <a:avLst>
              <a:gd name="adj1" fmla="val 18010651"/>
              <a:gd name="adj2" fmla="val 427988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1F54A6C-D32E-4D3D-B690-B2592776D8DF}"/>
              </a:ext>
            </a:extLst>
          </p:cNvPr>
          <p:cNvSpPr/>
          <p:nvPr/>
        </p:nvSpPr>
        <p:spPr>
          <a:xfrm>
            <a:off x="4248132" y="2274658"/>
            <a:ext cx="642574" cy="65320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0FD459C-4B2A-42FD-8B21-8B179465A954}"/>
              </a:ext>
            </a:extLst>
          </p:cNvPr>
          <p:cNvSpPr/>
          <p:nvPr/>
        </p:nvSpPr>
        <p:spPr>
          <a:xfrm>
            <a:off x="3926845" y="5705412"/>
            <a:ext cx="642574" cy="65320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B788723-BB3C-4F1B-92E5-E29CACE96A9E}"/>
              </a:ext>
            </a:extLst>
          </p:cNvPr>
          <p:cNvSpPr/>
          <p:nvPr/>
        </p:nvSpPr>
        <p:spPr>
          <a:xfrm>
            <a:off x="4634338" y="4694359"/>
            <a:ext cx="642574" cy="6532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4803F0A-D6DA-4D7A-92BF-DEEE7CEF5DEE}"/>
              </a:ext>
            </a:extLst>
          </p:cNvPr>
          <p:cNvSpPr/>
          <p:nvPr/>
        </p:nvSpPr>
        <p:spPr>
          <a:xfrm>
            <a:off x="4797599" y="3392243"/>
            <a:ext cx="642574" cy="6532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7274413-A66F-4594-8D8F-5577FBB35230}"/>
              </a:ext>
            </a:extLst>
          </p:cNvPr>
          <p:cNvSpPr/>
          <p:nvPr/>
        </p:nvSpPr>
        <p:spPr>
          <a:xfrm>
            <a:off x="5871798" y="2152755"/>
            <a:ext cx="783980" cy="826584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64736B6-D9D8-4FE0-81B9-FD5EFAE6F0CA}"/>
              </a:ext>
            </a:extLst>
          </p:cNvPr>
          <p:cNvSpPr/>
          <p:nvPr/>
        </p:nvSpPr>
        <p:spPr>
          <a:xfrm>
            <a:off x="6747031" y="3311215"/>
            <a:ext cx="783980" cy="826584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54068DE-246B-41EC-A32D-EC189D8BAA1A}"/>
              </a:ext>
            </a:extLst>
          </p:cNvPr>
          <p:cNvSpPr/>
          <p:nvPr/>
        </p:nvSpPr>
        <p:spPr>
          <a:xfrm>
            <a:off x="6770791" y="4669160"/>
            <a:ext cx="783980" cy="826584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A22943E-2386-4057-B4CF-859881C77BF6}"/>
              </a:ext>
            </a:extLst>
          </p:cNvPr>
          <p:cNvSpPr/>
          <p:nvPr/>
        </p:nvSpPr>
        <p:spPr>
          <a:xfrm>
            <a:off x="5739911" y="5824342"/>
            <a:ext cx="783980" cy="826584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724428E-C530-4322-819E-D2D4833448A9}"/>
              </a:ext>
            </a:extLst>
          </p:cNvPr>
          <p:cNvSpPr/>
          <p:nvPr/>
        </p:nvSpPr>
        <p:spPr>
          <a:xfrm>
            <a:off x="6828047" y="2179434"/>
            <a:ext cx="2958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打开AutoCAD20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53EBA16-5D04-4EA7-A06C-C2881B0FFAF8}"/>
              </a:ext>
            </a:extLst>
          </p:cNvPr>
          <p:cNvSpPr/>
          <p:nvPr/>
        </p:nvSpPr>
        <p:spPr>
          <a:xfrm>
            <a:off x="7580263" y="351879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切换工作空间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24D0D84-F3B3-49BA-A67D-D354D7913755}"/>
              </a:ext>
            </a:extLst>
          </p:cNvPr>
          <p:cNvSpPr/>
          <p:nvPr/>
        </p:nvSpPr>
        <p:spPr>
          <a:xfrm>
            <a:off x="7806319" y="4793045"/>
            <a:ext cx="2912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保存文件，并命名（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Ctrl+S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D46B7CC-588D-4E84-92AA-5408F69E3894}"/>
              </a:ext>
            </a:extLst>
          </p:cNvPr>
          <p:cNvSpPr/>
          <p:nvPr/>
        </p:nvSpPr>
        <p:spPr>
          <a:xfrm>
            <a:off x="7028300" y="5956963"/>
            <a:ext cx="48060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保存低版本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（在文件类型下拉菜单选择相应版本）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A2864EF-DAC8-4B81-B7CD-755BE8ADD2CD}"/>
              </a:ext>
            </a:extLst>
          </p:cNvPr>
          <p:cNvCxnSpPr>
            <a:cxnSpLocks/>
          </p:cNvCxnSpPr>
          <p:nvPr/>
        </p:nvCxnSpPr>
        <p:spPr>
          <a:xfrm>
            <a:off x="5046739" y="2560385"/>
            <a:ext cx="7020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84F235D-FAD4-4B82-8F56-E73E0A504250}"/>
              </a:ext>
            </a:extLst>
          </p:cNvPr>
          <p:cNvCxnSpPr>
            <a:cxnSpLocks/>
          </p:cNvCxnSpPr>
          <p:nvPr/>
        </p:nvCxnSpPr>
        <p:spPr>
          <a:xfrm>
            <a:off x="5566557" y="3718845"/>
            <a:ext cx="10285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BDA7171-5355-41D1-825E-EA4ACF6CAFE1}"/>
              </a:ext>
            </a:extLst>
          </p:cNvPr>
          <p:cNvCxnSpPr>
            <a:cxnSpLocks/>
          </p:cNvCxnSpPr>
          <p:nvPr/>
        </p:nvCxnSpPr>
        <p:spPr>
          <a:xfrm>
            <a:off x="5528583" y="5082452"/>
            <a:ext cx="10285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8536A44-D460-4830-8F62-BF898BAD6C06}"/>
              </a:ext>
            </a:extLst>
          </p:cNvPr>
          <p:cNvCxnSpPr>
            <a:cxnSpLocks/>
          </p:cNvCxnSpPr>
          <p:nvPr/>
        </p:nvCxnSpPr>
        <p:spPr>
          <a:xfrm>
            <a:off x="4797599" y="6163903"/>
            <a:ext cx="774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形 37" descr="世界">
            <a:extLst>
              <a:ext uri="{FF2B5EF4-FFF2-40B4-BE49-F238E27FC236}">
                <a16:creationId xmlns:a16="http://schemas.microsoft.com/office/drawing/2014/main" id="{EB02442B-FFF9-4A6C-8D7B-9D37250EE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4205" y="2179434"/>
            <a:ext cx="758414" cy="758414"/>
          </a:xfrm>
          <a:prstGeom prst="rect">
            <a:avLst/>
          </a:prstGeom>
        </p:spPr>
      </p:pic>
      <p:pic>
        <p:nvPicPr>
          <p:cNvPr id="40" name="图形 39" descr="警告">
            <a:extLst>
              <a:ext uri="{FF2B5EF4-FFF2-40B4-BE49-F238E27FC236}">
                <a16:creationId xmlns:a16="http://schemas.microsoft.com/office/drawing/2014/main" id="{C9914FEF-222E-48D5-B775-EDC526511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1637" y="5825409"/>
            <a:ext cx="659778" cy="659778"/>
          </a:xfrm>
          <a:prstGeom prst="rect">
            <a:avLst/>
          </a:prstGeom>
        </p:spPr>
      </p:pic>
      <p:pic>
        <p:nvPicPr>
          <p:cNvPr id="42" name="图形 41" descr="指向右边的反手食指">
            <a:extLst>
              <a:ext uri="{FF2B5EF4-FFF2-40B4-BE49-F238E27FC236}">
                <a16:creationId xmlns:a16="http://schemas.microsoft.com/office/drawing/2014/main" id="{5DD072CA-E466-449F-8C03-63122E5A68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6283" y="3386245"/>
            <a:ext cx="676522" cy="676522"/>
          </a:xfrm>
          <a:prstGeom prst="rect">
            <a:avLst/>
          </a:prstGeom>
        </p:spPr>
      </p:pic>
      <p:pic>
        <p:nvPicPr>
          <p:cNvPr id="44" name="图形 43" descr="针形">
            <a:extLst>
              <a:ext uri="{FF2B5EF4-FFF2-40B4-BE49-F238E27FC236}">
                <a16:creationId xmlns:a16="http://schemas.microsoft.com/office/drawing/2014/main" id="{669052B5-480F-49A9-AC2C-4BD6F7D5A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23290" y="4754753"/>
            <a:ext cx="655398" cy="6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709F949-09C2-4332-8C17-A7C7165C2BDC}"/>
              </a:ext>
            </a:extLst>
          </p:cNvPr>
          <p:cNvGrpSpPr/>
          <p:nvPr/>
        </p:nvGrpSpPr>
        <p:grpSpPr>
          <a:xfrm>
            <a:off x="1008062" y="424751"/>
            <a:ext cx="10175875" cy="5724525"/>
            <a:chOff x="1008063" y="566738"/>
            <a:chExt cx="10175875" cy="5724525"/>
          </a:xfrm>
        </p:grpSpPr>
        <p:sp>
          <p:nvSpPr>
            <p:cNvPr id="10" name="Freeform 307">
              <a:extLst>
                <a:ext uri="{FF2B5EF4-FFF2-40B4-BE49-F238E27FC236}">
                  <a16:creationId xmlns:a16="http://schemas.microsoft.com/office/drawing/2014/main" id="{6FADD57A-50FD-4CFC-867C-849A706AA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08">
              <a:extLst>
                <a:ext uri="{FF2B5EF4-FFF2-40B4-BE49-F238E27FC236}">
                  <a16:creationId xmlns:a16="http://schemas.microsoft.com/office/drawing/2014/main" id="{23FB58AC-E5E2-4302-B03F-889DE3A3C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09">
              <a:extLst>
                <a:ext uri="{FF2B5EF4-FFF2-40B4-BE49-F238E27FC236}">
                  <a16:creationId xmlns:a16="http://schemas.microsoft.com/office/drawing/2014/main" id="{96AB3228-6F5F-43FA-9300-F411EFBCF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0">
              <a:extLst>
                <a:ext uri="{FF2B5EF4-FFF2-40B4-BE49-F238E27FC236}">
                  <a16:creationId xmlns:a16="http://schemas.microsoft.com/office/drawing/2014/main" id="{C62220A9-6E65-4620-BC73-FD1F96F0F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1">
              <a:extLst>
                <a:ext uri="{FF2B5EF4-FFF2-40B4-BE49-F238E27FC236}">
                  <a16:creationId xmlns:a16="http://schemas.microsoft.com/office/drawing/2014/main" id="{2DA09986-F98C-48EB-850B-E2D984F7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2">
              <a:extLst>
                <a:ext uri="{FF2B5EF4-FFF2-40B4-BE49-F238E27FC236}">
                  <a16:creationId xmlns:a16="http://schemas.microsoft.com/office/drawing/2014/main" id="{33BB7F0A-CF4A-4AA5-8B60-46138644F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3">
              <a:extLst>
                <a:ext uri="{FF2B5EF4-FFF2-40B4-BE49-F238E27FC236}">
                  <a16:creationId xmlns:a16="http://schemas.microsoft.com/office/drawing/2014/main" id="{BA3CC6C3-0D8C-42D2-8401-11E9AC21C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4">
              <a:extLst>
                <a:ext uri="{FF2B5EF4-FFF2-40B4-BE49-F238E27FC236}">
                  <a16:creationId xmlns:a16="http://schemas.microsoft.com/office/drawing/2014/main" id="{370B8D69-1215-4CDB-8E6F-030E1735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91D3C06-C953-48D0-ADFD-3B57EF930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16">
              <a:extLst>
                <a:ext uri="{FF2B5EF4-FFF2-40B4-BE49-F238E27FC236}">
                  <a16:creationId xmlns:a16="http://schemas.microsoft.com/office/drawing/2014/main" id="{462697D5-F184-4F17-B48E-50A50EAFF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:a16="http://schemas.microsoft.com/office/drawing/2014/main" id="{4E2494C2-AFD5-4630-8CC0-DD58E616B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:a16="http://schemas.microsoft.com/office/drawing/2014/main" id="{EB498398-BA9F-49C9-8FEA-839852576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:a16="http://schemas.microsoft.com/office/drawing/2014/main" id="{69C46ACB-C506-4C2B-8E29-F41F3BE37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0">
              <a:extLst>
                <a:ext uri="{FF2B5EF4-FFF2-40B4-BE49-F238E27FC236}">
                  <a16:creationId xmlns:a16="http://schemas.microsoft.com/office/drawing/2014/main" id="{B93B5D51-27F2-4F9C-B5EF-654FA757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1">
              <a:extLst>
                <a:ext uri="{FF2B5EF4-FFF2-40B4-BE49-F238E27FC236}">
                  <a16:creationId xmlns:a16="http://schemas.microsoft.com/office/drawing/2014/main" id="{4B94484D-EE05-4E20-8D52-EB4608FC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22">
              <a:extLst>
                <a:ext uri="{FF2B5EF4-FFF2-40B4-BE49-F238E27FC236}">
                  <a16:creationId xmlns:a16="http://schemas.microsoft.com/office/drawing/2014/main" id="{CF4E9FEB-80CF-4146-9FA1-AE893F289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3">
              <a:extLst>
                <a:ext uri="{FF2B5EF4-FFF2-40B4-BE49-F238E27FC236}">
                  <a16:creationId xmlns:a16="http://schemas.microsoft.com/office/drawing/2014/main" id="{0C8C5844-4F00-46D4-BA9E-BA43CC12A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324">
              <a:extLst>
                <a:ext uri="{FF2B5EF4-FFF2-40B4-BE49-F238E27FC236}">
                  <a16:creationId xmlns:a16="http://schemas.microsoft.com/office/drawing/2014/main" id="{3CF1E29A-AAFB-41B8-B4C6-B9544C336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25">
              <a:extLst>
                <a:ext uri="{FF2B5EF4-FFF2-40B4-BE49-F238E27FC236}">
                  <a16:creationId xmlns:a16="http://schemas.microsoft.com/office/drawing/2014/main" id="{6CF1DF8F-0CA6-4675-B020-42D48B002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26">
              <a:extLst>
                <a:ext uri="{FF2B5EF4-FFF2-40B4-BE49-F238E27FC236}">
                  <a16:creationId xmlns:a16="http://schemas.microsoft.com/office/drawing/2014/main" id="{7E3C4089-F11B-4086-8B4B-C663291AF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7">
              <a:extLst>
                <a:ext uri="{FF2B5EF4-FFF2-40B4-BE49-F238E27FC236}">
                  <a16:creationId xmlns:a16="http://schemas.microsoft.com/office/drawing/2014/main" id="{60870906-65BB-41FF-9EDA-65D8A74B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28">
              <a:extLst>
                <a:ext uri="{FF2B5EF4-FFF2-40B4-BE49-F238E27FC236}">
                  <a16:creationId xmlns:a16="http://schemas.microsoft.com/office/drawing/2014/main" id="{9D2BD39D-2317-4036-87C9-187E1B26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9">
              <a:extLst>
                <a:ext uri="{FF2B5EF4-FFF2-40B4-BE49-F238E27FC236}">
                  <a16:creationId xmlns:a16="http://schemas.microsoft.com/office/drawing/2014/main" id="{29CA9CD4-18E8-497C-A0BA-B085243C2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0">
              <a:extLst>
                <a:ext uri="{FF2B5EF4-FFF2-40B4-BE49-F238E27FC236}">
                  <a16:creationId xmlns:a16="http://schemas.microsoft.com/office/drawing/2014/main" id="{E3546AC7-841C-4970-9468-143FD9B3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1">
              <a:extLst>
                <a:ext uri="{FF2B5EF4-FFF2-40B4-BE49-F238E27FC236}">
                  <a16:creationId xmlns:a16="http://schemas.microsoft.com/office/drawing/2014/main" id="{327D05A4-B01A-4683-8A42-36096E2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2">
              <a:extLst>
                <a:ext uri="{FF2B5EF4-FFF2-40B4-BE49-F238E27FC236}">
                  <a16:creationId xmlns:a16="http://schemas.microsoft.com/office/drawing/2014/main" id="{F02DA342-0E47-453F-825A-CCF7B6B7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3">
              <a:extLst>
                <a:ext uri="{FF2B5EF4-FFF2-40B4-BE49-F238E27FC236}">
                  <a16:creationId xmlns:a16="http://schemas.microsoft.com/office/drawing/2014/main" id="{535DCDFF-6090-4CCC-AD19-853D9FF6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4">
              <a:extLst>
                <a:ext uri="{FF2B5EF4-FFF2-40B4-BE49-F238E27FC236}">
                  <a16:creationId xmlns:a16="http://schemas.microsoft.com/office/drawing/2014/main" id="{BE96C2CC-777E-46BE-985A-03E44D721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35">
              <a:extLst>
                <a:ext uri="{FF2B5EF4-FFF2-40B4-BE49-F238E27FC236}">
                  <a16:creationId xmlns:a16="http://schemas.microsoft.com/office/drawing/2014/main" id="{24D0A599-BE03-4FE1-9034-E90CA400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36">
              <a:extLst>
                <a:ext uri="{FF2B5EF4-FFF2-40B4-BE49-F238E27FC236}">
                  <a16:creationId xmlns:a16="http://schemas.microsoft.com/office/drawing/2014/main" id="{ADFC94B4-FE96-4145-B6DE-4C8D015A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7">
              <a:extLst>
                <a:ext uri="{FF2B5EF4-FFF2-40B4-BE49-F238E27FC236}">
                  <a16:creationId xmlns:a16="http://schemas.microsoft.com/office/drawing/2014/main" id="{260F2873-24A6-4ADA-8154-B4326D464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8">
              <a:extLst>
                <a:ext uri="{FF2B5EF4-FFF2-40B4-BE49-F238E27FC236}">
                  <a16:creationId xmlns:a16="http://schemas.microsoft.com/office/drawing/2014/main" id="{DB095120-5B3A-488C-8F6E-6A13E23E1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9">
              <a:extLst>
                <a:ext uri="{FF2B5EF4-FFF2-40B4-BE49-F238E27FC236}">
                  <a16:creationId xmlns:a16="http://schemas.microsoft.com/office/drawing/2014/main" id="{F177D6B4-4E7D-434D-BC66-70F55356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0">
              <a:extLst>
                <a:ext uri="{FF2B5EF4-FFF2-40B4-BE49-F238E27FC236}">
                  <a16:creationId xmlns:a16="http://schemas.microsoft.com/office/drawing/2014/main" id="{7B4CFFB3-55D5-408C-B01C-E770D2DAD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1">
              <a:extLst>
                <a:ext uri="{FF2B5EF4-FFF2-40B4-BE49-F238E27FC236}">
                  <a16:creationId xmlns:a16="http://schemas.microsoft.com/office/drawing/2014/main" id="{3D7C5EFB-CF5B-41F3-B7A6-04DD345E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2">
              <a:extLst>
                <a:ext uri="{FF2B5EF4-FFF2-40B4-BE49-F238E27FC236}">
                  <a16:creationId xmlns:a16="http://schemas.microsoft.com/office/drawing/2014/main" id="{003D91EC-527F-4FBA-8389-8E88C298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3">
              <a:extLst>
                <a:ext uri="{FF2B5EF4-FFF2-40B4-BE49-F238E27FC236}">
                  <a16:creationId xmlns:a16="http://schemas.microsoft.com/office/drawing/2014/main" id="{5B50168F-545D-4D17-B8FF-8B609042B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4">
              <a:extLst>
                <a:ext uri="{FF2B5EF4-FFF2-40B4-BE49-F238E27FC236}">
                  <a16:creationId xmlns:a16="http://schemas.microsoft.com/office/drawing/2014/main" id="{C1792667-E5F8-40AD-A013-196CCC43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45">
              <a:extLst>
                <a:ext uri="{FF2B5EF4-FFF2-40B4-BE49-F238E27FC236}">
                  <a16:creationId xmlns:a16="http://schemas.microsoft.com/office/drawing/2014/main" id="{08CDB674-7584-4958-B5CF-55927571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6">
              <a:extLst>
                <a:ext uri="{FF2B5EF4-FFF2-40B4-BE49-F238E27FC236}">
                  <a16:creationId xmlns:a16="http://schemas.microsoft.com/office/drawing/2014/main" id="{358DD14E-CC7B-46A6-9652-4896B379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47">
              <a:extLst>
                <a:ext uri="{FF2B5EF4-FFF2-40B4-BE49-F238E27FC236}">
                  <a16:creationId xmlns:a16="http://schemas.microsoft.com/office/drawing/2014/main" id="{A71BB37A-1AD2-4D0C-9FC5-E7DCC56D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48">
              <a:extLst>
                <a:ext uri="{FF2B5EF4-FFF2-40B4-BE49-F238E27FC236}">
                  <a16:creationId xmlns:a16="http://schemas.microsoft.com/office/drawing/2014/main" id="{D06363B8-EFED-4BA4-BA1D-E99F72DD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9">
              <a:extLst>
                <a:ext uri="{FF2B5EF4-FFF2-40B4-BE49-F238E27FC236}">
                  <a16:creationId xmlns:a16="http://schemas.microsoft.com/office/drawing/2014/main" id="{F97F6354-9B2C-46C7-94C9-6F22B7ED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0">
              <a:extLst>
                <a:ext uri="{FF2B5EF4-FFF2-40B4-BE49-F238E27FC236}">
                  <a16:creationId xmlns:a16="http://schemas.microsoft.com/office/drawing/2014/main" id="{9F018CBD-03E2-4BB8-A1E5-B5BD3958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51">
              <a:extLst>
                <a:ext uri="{FF2B5EF4-FFF2-40B4-BE49-F238E27FC236}">
                  <a16:creationId xmlns:a16="http://schemas.microsoft.com/office/drawing/2014/main" id="{8C7EBDE4-512A-49CE-854E-25640CB5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52">
              <a:extLst>
                <a:ext uri="{FF2B5EF4-FFF2-40B4-BE49-F238E27FC236}">
                  <a16:creationId xmlns:a16="http://schemas.microsoft.com/office/drawing/2014/main" id="{037B733D-ACC5-40B1-B6B3-693D500DD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353">
              <a:extLst>
                <a:ext uri="{FF2B5EF4-FFF2-40B4-BE49-F238E27FC236}">
                  <a16:creationId xmlns:a16="http://schemas.microsoft.com/office/drawing/2014/main" id="{0595F734-6D37-4E60-9F0E-BF2CD42F7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4">
              <a:extLst>
                <a:ext uri="{FF2B5EF4-FFF2-40B4-BE49-F238E27FC236}">
                  <a16:creationId xmlns:a16="http://schemas.microsoft.com/office/drawing/2014/main" id="{49A737BD-9BE6-4665-8624-C293F1D3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5">
              <a:extLst>
                <a:ext uri="{FF2B5EF4-FFF2-40B4-BE49-F238E27FC236}">
                  <a16:creationId xmlns:a16="http://schemas.microsoft.com/office/drawing/2014/main" id="{39D5805A-9477-42E1-BC9E-EC782E5A3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56">
              <a:extLst>
                <a:ext uri="{FF2B5EF4-FFF2-40B4-BE49-F238E27FC236}">
                  <a16:creationId xmlns:a16="http://schemas.microsoft.com/office/drawing/2014/main" id="{3F32DED7-C7DB-4FD3-8282-FEBE32E8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57">
              <a:extLst>
                <a:ext uri="{FF2B5EF4-FFF2-40B4-BE49-F238E27FC236}">
                  <a16:creationId xmlns:a16="http://schemas.microsoft.com/office/drawing/2014/main" id="{2BD7F8ED-DAF3-4EBD-91EF-1BF916A3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58">
              <a:extLst>
                <a:ext uri="{FF2B5EF4-FFF2-40B4-BE49-F238E27FC236}">
                  <a16:creationId xmlns:a16="http://schemas.microsoft.com/office/drawing/2014/main" id="{5A8DC1C3-1758-4CA3-9CB5-DA67E6F83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359">
              <a:extLst>
                <a:ext uri="{FF2B5EF4-FFF2-40B4-BE49-F238E27FC236}">
                  <a16:creationId xmlns:a16="http://schemas.microsoft.com/office/drawing/2014/main" id="{281A6C13-1D9C-4C20-A5E1-AFE7BCE3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0">
              <a:extLst>
                <a:ext uri="{FF2B5EF4-FFF2-40B4-BE49-F238E27FC236}">
                  <a16:creationId xmlns:a16="http://schemas.microsoft.com/office/drawing/2014/main" id="{D6067431-3682-48C7-8CE6-EAA0C15E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61">
              <a:extLst>
                <a:ext uri="{FF2B5EF4-FFF2-40B4-BE49-F238E27FC236}">
                  <a16:creationId xmlns:a16="http://schemas.microsoft.com/office/drawing/2014/main" id="{0F14E565-4E9D-4B9A-8870-53B616325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362">
              <a:extLst>
                <a:ext uri="{FF2B5EF4-FFF2-40B4-BE49-F238E27FC236}">
                  <a16:creationId xmlns:a16="http://schemas.microsoft.com/office/drawing/2014/main" id="{CBF4AA88-733A-4A0B-AE8B-FE5C69E0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3">
              <a:extLst>
                <a:ext uri="{FF2B5EF4-FFF2-40B4-BE49-F238E27FC236}">
                  <a16:creationId xmlns:a16="http://schemas.microsoft.com/office/drawing/2014/main" id="{6DDA0420-061F-4A8A-AFE7-239A53756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4">
              <a:extLst>
                <a:ext uri="{FF2B5EF4-FFF2-40B4-BE49-F238E27FC236}">
                  <a16:creationId xmlns:a16="http://schemas.microsoft.com/office/drawing/2014/main" id="{2AB8AF15-348E-4EE7-A2C8-470E7B32B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365">
              <a:extLst>
                <a:ext uri="{FF2B5EF4-FFF2-40B4-BE49-F238E27FC236}">
                  <a16:creationId xmlns:a16="http://schemas.microsoft.com/office/drawing/2014/main" id="{F96284F1-0A91-4EFE-A51D-4E5B49E8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66">
              <a:extLst>
                <a:ext uri="{FF2B5EF4-FFF2-40B4-BE49-F238E27FC236}">
                  <a16:creationId xmlns:a16="http://schemas.microsoft.com/office/drawing/2014/main" id="{CC828555-10EF-445C-9915-D29DFD50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67">
              <a:extLst>
                <a:ext uri="{FF2B5EF4-FFF2-40B4-BE49-F238E27FC236}">
                  <a16:creationId xmlns:a16="http://schemas.microsoft.com/office/drawing/2014/main" id="{F0A5C396-85CE-4BF1-9D48-5CFE24BA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368">
              <a:extLst>
                <a:ext uri="{FF2B5EF4-FFF2-40B4-BE49-F238E27FC236}">
                  <a16:creationId xmlns:a16="http://schemas.microsoft.com/office/drawing/2014/main" id="{8BC00777-A9B7-4B6D-AE94-B821053F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69">
              <a:extLst>
                <a:ext uri="{FF2B5EF4-FFF2-40B4-BE49-F238E27FC236}">
                  <a16:creationId xmlns:a16="http://schemas.microsoft.com/office/drawing/2014/main" id="{9543C868-C0FE-4280-90EB-651EE40A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0">
              <a:extLst>
                <a:ext uri="{FF2B5EF4-FFF2-40B4-BE49-F238E27FC236}">
                  <a16:creationId xmlns:a16="http://schemas.microsoft.com/office/drawing/2014/main" id="{BE11E8F0-F4AB-44B1-A07C-BA94AA81B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371">
              <a:extLst>
                <a:ext uri="{FF2B5EF4-FFF2-40B4-BE49-F238E27FC236}">
                  <a16:creationId xmlns:a16="http://schemas.microsoft.com/office/drawing/2014/main" id="{B319BD16-B7BD-499F-9A0C-152570DE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372">
              <a:extLst>
                <a:ext uri="{FF2B5EF4-FFF2-40B4-BE49-F238E27FC236}">
                  <a16:creationId xmlns:a16="http://schemas.microsoft.com/office/drawing/2014/main" id="{A80EA746-2A05-4E4D-9553-689E5012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3">
              <a:extLst>
                <a:ext uri="{FF2B5EF4-FFF2-40B4-BE49-F238E27FC236}">
                  <a16:creationId xmlns:a16="http://schemas.microsoft.com/office/drawing/2014/main" id="{DF5FBC98-B26A-4AA2-9503-7EED9AB77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374">
              <a:extLst>
                <a:ext uri="{FF2B5EF4-FFF2-40B4-BE49-F238E27FC236}">
                  <a16:creationId xmlns:a16="http://schemas.microsoft.com/office/drawing/2014/main" id="{EC310002-D381-4CFE-B728-B95B51AE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75">
              <a:extLst>
                <a:ext uri="{FF2B5EF4-FFF2-40B4-BE49-F238E27FC236}">
                  <a16:creationId xmlns:a16="http://schemas.microsoft.com/office/drawing/2014/main" id="{D09A0DA3-6169-4518-8695-F83CD09B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76">
              <a:extLst>
                <a:ext uri="{FF2B5EF4-FFF2-40B4-BE49-F238E27FC236}">
                  <a16:creationId xmlns:a16="http://schemas.microsoft.com/office/drawing/2014/main" id="{127D2695-504A-4684-9408-3C7605312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77">
              <a:extLst>
                <a:ext uri="{FF2B5EF4-FFF2-40B4-BE49-F238E27FC236}">
                  <a16:creationId xmlns:a16="http://schemas.microsoft.com/office/drawing/2014/main" id="{B2C9E8E9-E0EE-4279-BCF3-9CC8E2122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8">
              <a:extLst>
                <a:ext uri="{FF2B5EF4-FFF2-40B4-BE49-F238E27FC236}">
                  <a16:creationId xmlns:a16="http://schemas.microsoft.com/office/drawing/2014/main" id="{6545E4A4-296D-4452-B51E-F17261FC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79">
              <a:extLst>
                <a:ext uri="{FF2B5EF4-FFF2-40B4-BE49-F238E27FC236}">
                  <a16:creationId xmlns:a16="http://schemas.microsoft.com/office/drawing/2014/main" id="{60C9066C-480E-4B0F-B41C-4845F5F1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380">
              <a:extLst>
                <a:ext uri="{FF2B5EF4-FFF2-40B4-BE49-F238E27FC236}">
                  <a16:creationId xmlns:a16="http://schemas.microsoft.com/office/drawing/2014/main" id="{389464DC-A167-4BD3-947B-90A03942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1">
              <a:extLst>
                <a:ext uri="{FF2B5EF4-FFF2-40B4-BE49-F238E27FC236}">
                  <a16:creationId xmlns:a16="http://schemas.microsoft.com/office/drawing/2014/main" id="{D2B88CD6-ED9B-4B78-A4A5-20C11009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82">
              <a:extLst>
                <a:ext uri="{FF2B5EF4-FFF2-40B4-BE49-F238E27FC236}">
                  <a16:creationId xmlns:a16="http://schemas.microsoft.com/office/drawing/2014/main" id="{7F57CD03-A24C-4B55-AD43-B616D3FE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383">
              <a:extLst>
                <a:ext uri="{FF2B5EF4-FFF2-40B4-BE49-F238E27FC236}">
                  <a16:creationId xmlns:a16="http://schemas.microsoft.com/office/drawing/2014/main" id="{3A150630-004D-43AF-918A-A0B7BB10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4">
              <a:extLst>
                <a:ext uri="{FF2B5EF4-FFF2-40B4-BE49-F238E27FC236}">
                  <a16:creationId xmlns:a16="http://schemas.microsoft.com/office/drawing/2014/main" id="{FE008AD7-B78D-4218-A760-08F56EB2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85">
              <a:extLst>
                <a:ext uri="{FF2B5EF4-FFF2-40B4-BE49-F238E27FC236}">
                  <a16:creationId xmlns:a16="http://schemas.microsoft.com/office/drawing/2014/main" id="{E1F01DB3-0B4E-44B6-900C-99D7654FF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386">
              <a:extLst>
                <a:ext uri="{FF2B5EF4-FFF2-40B4-BE49-F238E27FC236}">
                  <a16:creationId xmlns:a16="http://schemas.microsoft.com/office/drawing/2014/main" id="{0572D4E9-7F0A-4E4E-B589-85292E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87">
              <a:extLst>
                <a:ext uri="{FF2B5EF4-FFF2-40B4-BE49-F238E27FC236}">
                  <a16:creationId xmlns:a16="http://schemas.microsoft.com/office/drawing/2014/main" id="{83784651-69D1-467D-8047-5E54BEBB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88">
              <a:extLst>
                <a:ext uri="{FF2B5EF4-FFF2-40B4-BE49-F238E27FC236}">
                  <a16:creationId xmlns:a16="http://schemas.microsoft.com/office/drawing/2014/main" id="{033C3718-7C42-441F-A02E-9F7123944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389">
              <a:extLst>
                <a:ext uri="{FF2B5EF4-FFF2-40B4-BE49-F238E27FC236}">
                  <a16:creationId xmlns:a16="http://schemas.microsoft.com/office/drawing/2014/main" id="{ADAD9F4C-6ACA-4553-8ABB-683FD547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0">
              <a:extLst>
                <a:ext uri="{FF2B5EF4-FFF2-40B4-BE49-F238E27FC236}">
                  <a16:creationId xmlns:a16="http://schemas.microsoft.com/office/drawing/2014/main" id="{BC7FE2C0-F0DA-44D0-8600-9E97E11B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91">
              <a:extLst>
                <a:ext uri="{FF2B5EF4-FFF2-40B4-BE49-F238E27FC236}">
                  <a16:creationId xmlns:a16="http://schemas.microsoft.com/office/drawing/2014/main" id="{16BD138D-6B5D-4204-9D8F-CE7959A08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392">
              <a:extLst>
                <a:ext uri="{FF2B5EF4-FFF2-40B4-BE49-F238E27FC236}">
                  <a16:creationId xmlns:a16="http://schemas.microsoft.com/office/drawing/2014/main" id="{1FF41158-14F2-484D-870F-741BA839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3">
              <a:extLst>
                <a:ext uri="{FF2B5EF4-FFF2-40B4-BE49-F238E27FC236}">
                  <a16:creationId xmlns:a16="http://schemas.microsoft.com/office/drawing/2014/main" id="{9AE2F3D9-DA64-4B17-B087-24447D1A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94">
              <a:extLst>
                <a:ext uri="{FF2B5EF4-FFF2-40B4-BE49-F238E27FC236}">
                  <a16:creationId xmlns:a16="http://schemas.microsoft.com/office/drawing/2014/main" id="{B1D0BB5D-8E0D-4E4F-8A93-F545D8CC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395">
              <a:extLst>
                <a:ext uri="{FF2B5EF4-FFF2-40B4-BE49-F238E27FC236}">
                  <a16:creationId xmlns:a16="http://schemas.microsoft.com/office/drawing/2014/main" id="{4BF5F04C-9101-44A7-BC71-7D702E0A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396">
              <a:extLst>
                <a:ext uri="{FF2B5EF4-FFF2-40B4-BE49-F238E27FC236}">
                  <a16:creationId xmlns:a16="http://schemas.microsoft.com/office/drawing/2014/main" id="{F78DB85E-0D1C-4425-87F4-0C9753AE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97">
              <a:extLst>
                <a:ext uri="{FF2B5EF4-FFF2-40B4-BE49-F238E27FC236}">
                  <a16:creationId xmlns:a16="http://schemas.microsoft.com/office/drawing/2014/main" id="{B1FD8D85-9C9E-49B1-A25A-FA7129D82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398">
              <a:extLst>
                <a:ext uri="{FF2B5EF4-FFF2-40B4-BE49-F238E27FC236}">
                  <a16:creationId xmlns:a16="http://schemas.microsoft.com/office/drawing/2014/main" id="{33C323B7-0CC6-4E1D-A616-19EC1D5A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399">
              <a:extLst>
                <a:ext uri="{FF2B5EF4-FFF2-40B4-BE49-F238E27FC236}">
                  <a16:creationId xmlns:a16="http://schemas.microsoft.com/office/drawing/2014/main" id="{D78FC66C-D896-4226-9697-2A7AC4D8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0">
              <a:extLst>
                <a:ext uri="{FF2B5EF4-FFF2-40B4-BE49-F238E27FC236}">
                  <a16:creationId xmlns:a16="http://schemas.microsoft.com/office/drawing/2014/main" id="{F697D7D9-DC07-4DA3-984B-71E502B7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401">
              <a:extLst>
                <a:ext uri="{FF2B5EF4-FFF2-40B4-BE49-F238E27FC236}">
                  <a16:creationId xmlns:a16="http://schemas.microsoft.com/office/drawing/2014/main" id="{8D9A015B-8974-46CA-BC55-BACB3BAC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402">
              <a:extLst>
                <a:ext uri="{FF2B5EF4-FFF2-40B4-BE49-F238E27FC236}">
                  <a16:creationId xmlns:a16="http://schemas.microsoft.com/office/drawing/2014/main" id="{EA612080-DDD2-401F-93AF-6B966193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03">
              <a:extLst>
                <a:ext uri="{FF2B5EF4-FFF2-40B4-BE49-F238E27FC236}">
                  <a16:creationId xmlns:a16="http://schemas.microsoft.com/office/drawing/2014/main" id="{F47AF587-FF40-4742-8BC1-7F922A612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04">
              <a:extLst>
                <a:ext uri="{FF2B5EF4-FFF2-40B4-BE49-F238E27FC236}">
                  <a16:creationId xmlns:a16="http://schemas.microsoft.com/office/drawing/2014/main" id="{38DF64B7-98F5-47E1-AB5B-6CAD823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05">
              <a:extLst>
                <a:ext uri="{FF2B5EF4-FFF2-40B4-BE49-F238E27FC236}">
                  <a16:creationId xmlns:a16="http://schemas.microsoft.com/office/drawing/2014/main" id="{EB7E9238-21C3-4A40-A811-181910A7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06">
              <a:extLst>
                <a:ext uri="{FF2B5EF4-FFF2-40B4-BE49-F238E27FC236}">
                  <a16:creationId xmlns:a16="http://schemas.microsoft.com/office/drawing/2014/main" id="{FD765182-5ABA-4D32-9483-DE9F64AD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C7BA00B-8A44-4758-87CE-16A8DD7D7CCE}"/>
              </a:ext>
            </a:extLst>
          </p:cNvPr>
          <p:cNvSpPr/>
          <p:nvPr/>
        </p:nvSpPr>
        <p:spPr>
          <a:xfrm>
            <a:off x="4386844" y="2690113"/>
            <a:ext cx="6335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下拉菜单栏与快速菜单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5C9F0D8-2B8D-4D49-A3ED-8B4CB606A2B6}"/>
              </a:ext>
            </a:extLst>
          </p:cNvPr>
          <p:cNvCxnSpPr/>
          <p:nvPr/>
        </p:nvCxnSpPr>
        <p:spPr>
          <a:xfrm>
            <a:off x="4425999" y="3540665"/>
            <a:ext cx="620345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C3EA4E7E-AC88-4D2E-81A7-98EC6E32C857}"/>
              </a:ext>
            </a:extLst>
          </p:cNvPr>
          <p:cNvSpPr/>
          <p:nvPr/>
        </p:nvSpPr>
        <p:spPr>
          <a:xfrm>
            <a:off x="1445092" y="1926024"/>
            <a:ext cx="2721980" cy="27219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Number_1">
            <a:extLst>
              <a:ext uri="{FF2B5EF4-FFF2-40B4-BE49-F238E27FC236}">
                <a16:creationId xmlns:a16="http://schemas.microsoft.com/office/drawing/2014/main" id="{14EDCA7D-ECC3-473B-9E0B-87D035F67B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0749" y="2179442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568F6852-667F-4293-BF56-CCA2C6570D2E}"/>
              </a:ext>
            </a:extLst>
          </p:cNvPr>
          <p:cNvSpPr/>
          <p:nvPr/>
        </p:nvSpPr>
        <p:spPr>
          <a:xfrm>
            <a:off x="581167" y="946889"/>
            <a:ext cx="11168873" cy="1366415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952265" y="24373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下拉菜单栏与快速菜单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581167" y="946889"/>
            <a:ext cx="10926305" cy="139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AutoCAD 2007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程序后，系统默认显示的是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AutoCAD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 AutoCAD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经典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工作界面，其界面主要由</a:t>
            </a:r>
            <a:r>
              <a:rPr lang="zh-CN" altLang="en-US" sz="2000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标题栏、菜单栏、工具条、绘图区、命令行、状态栏、十字光标、坐标系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等内容组成。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3BE2A006-412B-4BFB-9090-87BE9DB4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39" y="2419564"/>
            <a:ext cx="7231557" cy="42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08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580686" y="1003796"/>
            <a:ext cx="16658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标题栏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04433" y="1711689"/>
            <a:ext cx="10926305" cy="502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标题栏位于程序窗口的上方，主要由标题名称和窗口控制按钮组成。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8EC952-BDB8-4191-A1A4-62A5B142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33" y="2671056"/>
            <a:ext cx="10677364" cy="2981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07AD8A2-E1C8-44EA-9E88-00E748B79622}"/>
              </a:ext>
            </a:extLst>
          </p:cNvPr>
          <p:cNvSpPr/>
          <p:nvPr/>
        </p:nvSpPr>
        <p:spPr>
          <a:xfrm>
            <a:off x="697384" y="3413864"/>
            <a:ext cx="15744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E517DE-E63B-4FA9-9689-8E39D4916227}"/>
              </a:ext>
            </a:extLst>
          </p:cNvPr>
          <p:cNvSpPr/>
          <p:nvPr/>
        </p:nvSpPr>
        <p:spPr>
          <a:xfrm>
            <a:off x="604432" y="3992677"/>
            <a:ext cx="10677363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➢AutoCAD 2014的菜单栏位于标题栏的下方，为下拉式菜单，其中包含了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个相应的子菜单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，涵盖了所有的绘图命令和编辑命令。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A07B819-90E7-42BC-B523-D4A9E1987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59"/>
          <a:stretch/>
        </p:blipFill>
        <p:spPr>
          <a:xfrm>
            <a:off x="664390" y="5668510"/>
            <a:ext cx="10677363" cy="50218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9123ACC-4C78-4B89-AC7F-5066CEFD5B4A}"/>
              </a:ext>
            </a:extLst>
          </p:cNvPr>
          <p:cNvSpPr/>
          <p:nvPr/>
        </p:nvSpPr>
        <p:spPr>
          <a:xfrm>
            <a:off x="952265" y="24373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下拉菜单栏与快速菜单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139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709F949-09C2-4332-8C17-A7C7165C2BDC}"/>
              </a:ext>
            </a:extLst>
          </p:cNvPr>
          <p:cNvGrpSpPr/>
          <p:nvPr/>
        </p:nvGrpSpPr>
        <p:grpSpPr>
          <a:xfrm>
            <a:off x="1008062" y="424751"/>
            <a:ext cx="10175875" cy="5724525"/>
            <a:chOff x="1008063" y="566738"/>
            <a:chExt cx="10175875" cy="5724525"/>
          </a:xfrm>
        </p:grpSpPr>
        <p:sp>
          <p:nvSpPr>
            <p:cNvPr id="10" name="Freeform 307">
              <a:extLst>
                <a:ext uri="{FF2B5EF4-FFF2-40B4-BE49-F238E27FC236}">
                  <a16:creationId xmlns:a16="http://schemas.microsoft.com/office/drawing/2014/main" id="{6FADD57A-50FD-4CFC-867C-849A706AA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08">
              <a:extLst>
                <a:ext uri="{FF2B5EF4-FFF2-40B4-BE49-F238E27FC236}">
                  <a16:creationId xmlns:a16="http://schemas.microsoft.com/office/drawing/2014/main" id="{23FB58AC-E5E2-4302-B03F-889DE3A3C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09">
              <a:extLst>
                <a:ext uri="{FF2B5EF4-FFF2-40B4-BE49-F238E27FC236}">
                  <a16:creationId xmlns:a16="http://schemas.microsoft.com/office/drawing/2014/main" id="{96AB3228-6F5F-43FA-9300-F411EFBCF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0">
              <a:extLst>
                <a:ext uri="{FF2B5EF4-FFF2-40B4-BE49-F238E27FC236}">
                  <a16:creationId xmlns:a16="http://schemas.microsoft.com/office/drawing/2014/main" id="{C62220A9-6E65-4620-BC73-FD1F96F0F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1">
              <a:extLst>
                <a:ext uri="{FF2B5EF4-FFF2-40B4-BE49-F238E27FC236}">
                  <a16:creationId xmlns:a16="http://schemas.microsoft.com/office/drawing/2014/main" id="{2DA09986-F98C-48EB-850B-E2D984F7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2">
              <a:extLst>
                <a:ext uri="{FF2B5EF4-FFF2-40B4-BE49-F238E27FC236}">
                  <a16:creationId xmlns:a16="http://schemas.microsoft.com/office/drawing/2014/main" id="{33BB7F0A-CF4A-4AA5-8B60-46138644F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3">
              <a:extLst>
                <a:ext uri="{FF2B5EF4-FFF2-40B4-BE49-F238E27FC236}">
                  <a16:creationId xmlns:a16="http://schemas.microsoft.com/office/drawing/2014/main" id="{BA3CC6C3-0D8C-42D2-8401-11E9AC21C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4">
              <a:extLst>
                <a:ext uri="{FF2B5EF4-FFF2-40B4-BE49-F238E27FC236}">
                  <a16:creationId xmlns:a16="http://schemas.microsoft.com/office/drawing/2014/main" id="{370B8D69-1215-4CDB-8E6F-030E1735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91D3C06-C953-48D0-ADFD-3B57EF930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16">
              <a:extLst>
                <a:ext uri="{FF2B5EF4-FFF2-40B4-BE49-F238E27FC236}">
                  <a16:creationId xmlns:a16="http://schemas.microsoft.com/office/drawing/2014/main" id="{462697D5-F184-4F17-B48E-50A50EAFF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:a16="http://schemas.microsoft.com/office/drawing/2014/main" id="{4E2494C2-AFD5-4630-8CC0-DD58E616B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:a16="http://schemas.microsoft.com/office/drawing/2014/main" id="{EB498398-BA9F-49C9-8FEA-839852576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:a16="http://schemas.microsoft.com/office/drawing/2014/main" id="{69C46ACB-C506-4C2B-8E29-F41F3BE37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0">
              <a:extLst>
                <a:ext uri="{FF2B5EF4-FFF2-40B4-BE49-F238E27FC236}">
                  <a16:creationId xmlns:a16="http://schemas.microsoft.com/office/drawing/2014/main" id="{B93B5D51-27F2-4F9C-B5EF-654FA757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1">
              <a:extLst>
                <a:ext uri="{FF2B5EF4-FFF2-40B4-BE49-F238E27FC236}">
                  <a16:creationId xmlns:a16="http://schemas.microsoft.com/office/drawing/2014/main" id="{4B94484D-EE05-4E20-8D52-EB4608FC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22">
              <a:extLst>
                <a:ext uri="{FF2B5EF4-FFF2-40B4-BE49-F238E27FC236}">
                  <a16:creationId xmlns:a16="http://schemas.microsoft.com/office/drawing/2014/main" id="{CF4E9FEB-80CF-4146-9FA1-AE893F289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3">
              <a:extLst>
                <a:ext uri="{FF2B5EF4-FFF2-40B4-BE49-F238E27FC236}">
                  <a16:creationId xmlns:a16="http://schemas.microsoft.com/office/drawing/2014/main" id="{0C8C5844-4F00-46D4-BA9E-BA43CC12A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324">
              <a:extLst>
                <a:ext uri="{FF2B5EF4-FFF2-40B4-BE49-F238E27FC236}">
                  <a16:creationId xmlns:a16="http://schemas.microsoft.com/office/drawing/2014/main" id="{3CF1E29A-AAFB-41B8-B4C6-B9544C336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25">
              <a:extLst>
                <a:ext uri="{FF2B5EF4-FFF2-40B4-BE49-F238E27FC236}">
                  <a16:creationId xmlns:a16="http://schemas.microsoft.com/office/drawing/2014/main" id="{6CF1DF8F-0CA6-4675-B020-42D48B002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26">
              <a:extLst>
                <a:ext uri="{FF2B5EF4-FFF2-40B4-BE49-F238E27FC236}">
                  <a16:creationId xmlns:a16="http://schemas.microsoft.com/office/drawing/2014/main" id="{7E3C4089-F11B-4086-8B4B-C663291AF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7">
              <a:extLst>
                <a:ext uri="{FF2B5EF4-FFF2-40B4-BE49-F238E27FC236}">
                  <a16:creationId xmlns:a16="http://schemas.microsoft.com/office/drawing/2014/main" id="{60870906-65BB-41FF-9EDA-65D8A74B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28">
              <a:extLst>
                <a:ext uri="{FF2B5EF4-FFF2-40B4-BE49-F238E27FC236}">
                  <a16:creationId xmlns:a16="http://schemas.microsoft.com/office/drawing/2014/main" id="{9D2BD39D-2317-4036-87C9-187E1B26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9">
              <a:extLst>
                <a:ext uri="{FF2B5EF4-FFF2-40B4-BE49-F238E27FC236}">
                  <a16:creationId xmlns:a16="http://schemas.microsoft.com/office/drawing/2014/main" id="{29CA9CD4-18E8-497C-A0BA-B085243C2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0">
              <a:extLst>
                <a:ext uri="{FF2B5EF4-FFF2-40B4-BE49-F238E27FC236}">
                  <a16:creationId xmlns:a16="http://schemas.microsoft.com/office/drawing/2014/main" id="{E3546AC7-841C-4970-9468-143FD9B3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1">
              <a:extLst>
                <a:ext uri="{FF2B5EF4-FFF2-40B4-BE49-F238E27FC236}">
                  <a16:creationId xmlns:a16="http://schemas.microsoft.com/office/drawing/2014/main" id="{327D05A4-B01A-4683-8A42-36096E2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2">
              <a:extLst>
                <a:ext uri="{FF2B5EF4-FFF2-40B4-BE49-F238E27FC236}">
                  <a16:creationId xmlns:a16="http://schemas.microsoft.com/office/drawing/2014/main" id="{F02DA342-0E47-453F-825A-CCF7B6B7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3">
              <a:extLst>
                <a:ext uri="{FF2B5EF4-FFF2-40B4-BE49-F238E27FC236}">
                  <a16:creationId xmlns:a16="http://schemas.microsoft.com/office/drawing/2014/main" id="{535DCDFF-6090-4CCC-AD19-853D9FF6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4">
              <a:extLst>
                <a:ext uri="{FF2B5EF4-FFF2-40B4-BE49-F238E27FC236}">
                  <a16:creationId xmlns:a16="http://schemas.microsoft.com/office/drawing/2014/main" id="{BE96C2CC-777E-46BE-985A-03E44D721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35">
              <a:extLst>
                <a:ext uri="{FF2B5EF4-FFF2-40B4-BE49-F238E27FC236}">
                  <a16:creationId xmlns:a16="http://schemas.microsoft.com/office/drawing/2014/main" id="{24D0A599-BE03-4FE1-9034-E90CA400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36">
              <a:extLst>
                <a:ext uri="{FF2B5EF4-FFF2-40B4-BE49-F238E27FC236}">
                  <a16:creationId xmlns:a16="http://schemas.microsoft.com/office/drawing/2014/main" id="{ADFC94B4-FE96-4145-B6DE-4C8D015A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7">
              <a:extLst>
                <a:ext uri="{FF2B5EF4-FFF2-40B4-BE49-F238E27FC236}">
                  <a16:creationId xmlns:a16="http://schemas.microsoft.com/office/drawing/2014/main" id="{260F2873-24A6-4ADA-8154-B4326D464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8">
              <a:extLst>
                <a:ext uri="{FF2B5EF4-FFF2-40B4-BE49-F238E27FC236}">
                  <a16:creationId xmlns:a16="http://schemas.microsoft.com/office/drawing/2014/main" id="{DB095120-5B3A-488C-8F6E-6A13E23E1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9">
              <a:extLst>
                <a:ext uri="{FF2B5EF4-FFF2-40B4-BE49-F238E27FC236}">
                  <a16:creationId xmlns:a16="http://schemas.microsoft.com/office/drawing/2014/main" id="{F177D6B4-4E7D-434D-BC66-70F55356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0">
              <a:extLst>
                <a:ext uri="{FF2B5EF4-FFF2-40B4-BE49-F238E27FC236}">
                  <a16:creationId xmlns:a16="http://schemas.microsoft.com/office/drawing/2014/main" id="{7B4CFFB3-55D5-408C-B01C-E770D2DAD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1">
              <a:extLst>
                <a:ext uri="{FF2B5EF4-FFF2-40B4-BE49-F238E27FC236}">
                  <a16:creationId xmlns:a16="http://schemas.microsoft.com/office/drawing/2014/main" id="{3D7C5EFB-CF5B-41F3-B7A6-04DD345E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2">
              <a:extLst>
                <a:ext uri="{FF2B5EF4-FFF2-40B4-BE49-F238E27FC236}">
                  <a16:creationId xmlns:a16="http://schemas.microsoft.com/office/drawing/2014/main" id="{003D91EC-527F-4FBA-8389-8E88C298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3">
              <a:extLst>
                <a:ext uri="{FF2B5EF4-FFF2-40B4-BE49-F238E27FC236}">
                  <a16:creationId xmlns:a16="http://schemas.microsoft.com/office/drawing/2014/main" id="{5B50168F-545D-4D17-B8FF-8B609042B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4">
              <a:extLst>
                <a:ext uri="{FF2B5EF4-FFF2-40B4-BE49-F238E27FC236}">
                  <a16:creationId xmlns:a16="http://schemas.microsoft.com/office/drawing/2014/main" id="{C1792667-E5F8-40AD-A013-196CCC43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45">
              <a:extLst>
                <a:ext uri="{FF2B5EF4-FFF2-40B4-BE49-F238E27FC236}">
                  <a16:creationId xmlns:a16="http://schemas.microsoft.com/office/drawing/2014/main" id="{08CDB674-7584-4958-B5CF-55927571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6">
              <a:extLst>
                <a:ext uri="{FF2B5EF4-FFF2-40B4-BE49-F238E27FC236}">
                  <a16:creationId xmlns:a16="http://schemas.microsoft.com/office/drawing/2014/main" id="{358DD14E-CC7B-46A6-9652-4896B379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47">
              <a:extLst>
                <a:ext uri="{FF2B5EF4-FFF2-40B4-BE49-F238E27FC236}">
                  <a16:creationId xmlns:a16="http://schemas.microsoft.com/office/drawing/2014/main" id="{A71BB37A-1AD2-4D0C-9FC5-E7DCC56D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48">
              <a:extLst>
                <a:ext uri="{FF2B5EF4-FFF2-40B4-BE49-F238E27FC236}">
                  <a16:creationId xmlns:a16="http://schemas.microsoft.com/office/drawing/2014/main" id="{D06363B8-EFED-4BA4-BA1D-E99F72DD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9">
              <a:extLst>
                <a:ext uri="{FF2B5EF4-FFF2-40B4-BE49-F238E27FC236}">
                  <a16:creationId xmlns:a16="http://schemas.microsoft.com/office/drawing/2014/main" id="{F97F6354-9B2C-46C7-94C9-6F22B7ED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0">
              <a:extLst>
                <a:ext uri="{FF2B5EF4-FFF2-40B4-BE49-F238E27FC236}">
                  <a16:creationId xmlns:a16="http://schemas.microsoft.com/office/drawing/2014/main" id="{9F018CBD-03E2-4BB8-A1E5-B5BD3958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51">
              <a:extLst>
                <a:ext uri="{FF2B5EF4-FFF2-40B4-BE49-F238E27FC236}">
                  <a16:creationId xmlns:a16="http://schemas.microsoft.com/office/drawing/2014/main" id="{8C7EBDE4-512A-49CE-854E-25640CB5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52">
              <a:extLst>
                <a:ext uri="{FF2B5EF4-FFF2-40B4-BE49-F238E27FC236}">
                  <a16:creationId xmlns:a16="http://schemas.microsoft.com/office/drawing/2014/main" id="{037B733D-ACC5-40B1-B6B3-693D500DD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353">
              <a:extLst>
                <a:ext uri="{FF2B5EF4-FFF2-40B4-BE49-F238E27FC236}">
                  <a16:creationId xmlns:a16="http://schemas.microsoft.com/office/drawing/2014/main" id="{0595F734-6D37-4E60-9F0E-BF2CD42F7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4">
              <a:extLst>
                <a:ext uri="{FF2B5EF4-FFF2-40B4-BE49-F238E27FC236}">
                  <a16:creationId xmlns:a16="http://schemas.microsoft.com/office/drawing/2014/main" id="{49A737BD-9BE6-4665-8624-C293F1D3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5">
              <a:extLst>
                <a:ext uri="{FF2B5EF4-FFF2-40B4-BE49-F238E27FC236}">
                  <a16:creationId xmlns:a16="http://schemas.microsoft.com/office/drawing/2014/main" id="{39D5805A-9477-42E1-BC9E-EC782E5A3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56">
              <a:extLst>
                <a:ext uri="{FF2B5EF4-FFF2-40B4-BE49-F238E27FC236}">
                  <a16:creationId xmlns:a16="http://schemas.microsoft.com/office/drawing/2014/main" id="{3F32DED7-C7DB-4FD3-8282-FEBE32E8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57">
              <a:extLst>
                <a:ext uri="{FF2B5EF4-FFF2-40B4-BE49-F238E27FC236}">
                  <a16:creationId xmlns:a16="http://schemas.microsoft.com/office/drawing/2014/main" id="{2BD7F8ED-DAF3-4EBD-91EF-1BF916A3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58">
              <a:extLst>
                <a:ext uri="{FF2B5EF4-FFF2-40B4-BE49-F238E27FC236}">
                  <a16:creationId xmlns:a16="http://schemas.microsoft.com/office/drawing/2014/main" id="{5A8DC1C3-1758-4CA3-9CB5-DA67E6F83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359">
              <a:extLst>
                <a:ext uri="{FF2B5EF4-FFF2-40B4-BE49-F238E27FC236}">
                  <a16:creationId xmlns:a16="http://schemas.microsoft.com/office/drawing/2014/main" id="{281A6C13-1D9C-4C20-A5E1-AFE7BCE3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0">
              <a:extLst>
                <a:ext uri="{FF2B5EF4-FFF2-40B4-BE49-F238E27FC236}">
                  <a16:creationId xmlns:a16="http://schemas.microsoft.com/office/drawing/2014/main" id="{D6067431-3682-48C7-8CE6-EAA0C15E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61">
              <a:extLst>
                <a:ext uri="{FF2B5EF4-FFF2-40B4-BE49-F238E27FC236}">
                  <a16:creationId xmlns:a16="http://schemas.microsoft.com/office/drawing/2014/main" id="{0F14E565-4E9D-4B9A-8870-53B616325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362">
              <a:extLst>
                <a:ext uri="{FF2B5EF4-FFF2-40B4-BE49-F238E27FC236}">
                  <a16:creationId xmlns:a16="http://schemas.microsoft.com/office/drawing/2014/main" id="{CBF4AA88-733A-4A0B-AE8B-FE5C69E0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3">
              <a:extLst>
                <a:ext uri="{FF2B5EF4-FFF2-40B4-BE49-F238E27FC236}">
                  <a16:creationId xmlns:a16="http://schemas.microsoft.com/office/drawing/2014/main" id="{6DDA0420-061F-4A8A-AFE7-239A53756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4">
              <a:extLst>
                <a:ext uri="{FF2B5EF4-FFF2-40B4-BE49-F238E27FC236}">
                  <a16:creationId xmlns:a16="http://schemas.microsoft.com/office/drawing/2014/main" id="{2AB8AF15-348E-4EE7-A2C8-470E7B32B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365">
              <a:extLst>
                <a:ext uri="{FF2B5EF4-FFF2-40B4-BE49-F238E27FC236}">
                  <a16:creationId xmlns:a16="http://schemas.microsoft.com/office/drawing/2014/main" id="{F96284F1-0A91-4EFE-A51D-4E5B49E8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66">
              <a:extLst>
                <a:ext uri="{FF2B5EF4-FFF2-40B4-BE49-F238E27FC236}">
                  <a16:creationId xmlns:a16="http://schemas.microsoft.com/office/drawing/2014/main" id="{CC828555-10EF-445C-9915-D29DFD50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67">
              <a:extLst>
                <a:ext uri="{FF2B5EF4-FFF2-40B4-BE49-F238E27FC236}">
                  <a16:creationId xmlns:a16="http://schemas.microsoft.com/office/drawing/2014/main" id="{F0A5C396-85CE-4BF1-9D48-5CFE24BA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368">
              <a:extLst>
                <a:ext uri="{FF2B5EF4-FFF2-40B4-BE49-F238E27FC236}">
                  <a16:creationId xmlns:a16="http://schemas.microsoft.com/office/drawing/2014/main" id="{8BC00777-A9B7-4B6D-AE94-B821053F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69">
              <a:extLst>
                <a:ext uri="{FF2B5EF4-FFF2-40B4-BE49-F238E27FC236}">
                  <a16:creationId xmlns:a16="http://schemas.microsoft.com/office/drawing/2014/main" id="{9543C868-C0FE-4280-90EB-651EE40A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0">
              <a:extLst>
                <a:ext uri="{FF2B5EF4-FFF2-40B4-BE49-F238E27FC236}">
                  <a16:creationId xmlns:a16="http://schemas.microsoft.com/office/drawing/2014/main" id="{BE11E8F0-F4AB-44B1-A07C-BA94AA81B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371">
              <a:extLst>
                <a:ext uri="{FF2B5EF4-FFF2-40B4-BE49-F238E27FC236}">
                  <a16:creationId xmlns:a16="http://schemas.microsoft.com/office/drawing/2014/main" id="{B319BD16-B7BD-499F-9A0C-152570DE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372">
              <a:extLst>
                <a:ext uri="{FF2B5EF4-FFF2-40B4-BE49-F238E27FC236}">
                  <a16:creationId xmlns:a16="http://schemas.microsoft.com/office/drawing/2014/main" id="{A80EA746-2A05-4E4D-9553-689E5012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3">
              <a:extLst>
                <a:ext uri="{FF2B5EF4-FFF2-40B4-BE49-F238E27FC236}">
                  <a16:creationId xmlns:a16="http://schemas.microsoft.com/office/drawing/2014/main" id="{DF5FBC98-B26A-4AA2-9503-7EED9AB77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374">
              <a:extLst>
                <a:ext uri="{FF2B5EF4-FFF2-40B4-BE49-F238E27FC236}">
                  <a16:creationId xmlns:a16="http://schemas.microsoft.com/office/drawing/2014/main" id="{EC310002-D381-4CFE-B728-B95B51AE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75">
              <a:extLst>
                <a:ext uri="{FF2B5EF4-FFF2-40B4-BE49-F238E27FC236}">
                  <a16:creationId xmlns:a16="http://schemas.microsoft.com/office/drawing/2014/main" id="{D09A0DA3-6169-4518-8695-F83CD09B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76">
              <a:extLst>
                <a:ext uri="{FF2B5EF4-FFF2-40B4-BE49-F238E27FC236}">
                  <a16:creationId xmlns:a16="http://schemas.microsoft.com/office/drawing/2014/main" id="{127D2695-504A-4684-9408-3C7605312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77">
              <a:extLst>
                <a:ext uri="{FF2B5EF4-FFF2-40B4-BE49-F238E27FC236}">
                  <a16:creationId xmlns:a16="http://schemas.microsoft.com/office/drawing/2014/main" id="{B2C9E8E9-E0EE-4279-BCF3-9CC8E2122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8">
              <a:extLst>
                <a:ext uri="{FF2B5EF4-FFF2-40B4-BE49-F238E27FC236}">
                  <a16:creationId xmlns:a16="http://schemas.microsoft.com/office/drawing/2014/main" id="{6545E4A4-296D-4452-B51E-F17261FC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79">
              <a:extLst>
                <a:ext uri="{FF2B5EF4-FFF2-40B4-BE49-F238E27FC236}">
                  <a16:creationId xmlns:a16="http://schemas.microsoft.com/office/drawing/2014/main" id="{60C9066C-480E-4B0F-B41C-4845F5F1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380">
              <a:extLst>
                <a:ext uri="{FF2B5EF4-FFF2-40B4-BE49-F238E27FC236}">
                  <a16:creationId xmlns:a16="http://schemas.microsoft.com/office/drawing/2014/main" id="{389464DC-A167-4BD3-947B-90A03942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1">
              <a:extLst>
                <a:ext uri="{FF2B5EF4-FFF2-40B4-BE49-F238E27FC236}">
                  <a16:creationId xmlns:a16="http://schemas.microsoft.com/office/drawing/2014/main" id="{D2B88CD6-ED9B-4B78-A4A5-20C11009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82">
              <a:extLst>
                <a:ext uri="{FF2B5EF4-FFF2-40B4-BE49-F238E27FC236}">
                  <a16:creationId xmlns:a16="http://schemas.microsoft.com/office/drawing/2014/main" id="{7F57CD03-A24C-4B55-AD43-B616D3FE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383">
              <a:extLst>
                <a:ext uri="{FF2B5EF4-FFF2-40B4-BE49-F238E27FC236}">
                  <a16:creationId xmlns:a16="http://schemas.microsoft.com/office/drawing/2014/main" id="{3A150630-004D-43AF-918A-A0B7BB10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4">
              <a:extLst>
                <a:ext uri="{FF2B5EF4-FFF2-40B4-BE49-F238E27FC236}">
                  <a16:creationId xmlns:a16="http://schemas.microsoft.com/office/drawing/2014/main" id="{FE008AD7-B78D-4218-A760-08F56EB2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85">
              <a:extLst>
                <a:ext uri="{FF2B5EF4-FFF2-40B4-BE49-F238E27FC236}">
                  <a16:creationId xmlns:a16="http://schemas.microsoft.com/office/drawing/2014/main" id="{E1F01DB3-0B4E-44B6-900C-99D7654FF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386">
              <a:extLst>
                <a:ext uri="{FF2B5EF4-FFF2-40B4-BE49-F238E27FC236}">
                  <a16:creationId xmlns:a16="http://schemas.microsoft.com/office/drawing/2014/main" id="{0572D4E9-7F0A-4E4E-B589-85292E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87">
              <a:extLst>
                <a:ext uri="{FF2B5EF4-FFF2-40B4-BE49-F238E27FC236}">
                  <a16:creationId xmlns:a16="http://schemas.microsoft.com/office/drawing/2014/main" id="{83784651-69D1-467D-8047-5E54BEBB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88">
              <a:extLst>
                <a:ext uri="{FF2B5EF4-FFF2-40B4-BE49-F238E27FC236}">
                  <a16:creationId xmlns:a16="http://schemas.microsoft.com/office/drawing/2014/main" id="{033C3718-7C42-441F-A02E-9F7123944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389">
              <a:extLst>
                <a:ext uri="{FF2B5EF4-FFF2-40B4-BE49-F238E27FC236}">
                  <a16:creationId xmlns:a16="http://schemas.microsoft.com/office/drawing/2014/main" id="{ADAD9F4C-6ACA-4553-8ABB-683FD547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0">
              <a:extLst>
                <a:ext uri="{FF2B5EF4-FFF2-40B4-BE49-F238E27FC236}">
                  <a16:creationId xmlns:a16="http://schemas.microsoft.com/office/drawing/2014/main" id="{BC7FE2C0-F0DA-44D0-8600-9E97E11B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91">
              <a:extLst>
                <a:ext uri="{FF2B5EF4-FFF2-40B4-BE49-F238E27FC236}">
                  <a16:creationId xmlns:a16="http://schemas.microsoft.com/office/drawing/2014/main" id="{16BD138D-6B5D-4204-9D8F-CE7959A08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392">
              <a:extLst>
                <a:ext uri="{FF2B5EF4-FFF2-40B4-BE49-F238E27FC236}">
                  <a16:creationId xmlns:a16="http://schemas.microsoft.com/office/drawing/2014/main" id="{1FF41158-14F2-484D-870F-741BA839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3">
              <a:extLst>
                <a:ext uri="{FF2B5EF4-FFF2-40B4-BE49-F238E27FC236}">
                  <a16:creationId xmlns:a16="http://schemas.microsoft.com/office/drawing/2014/main" id="{9AE2F3D9-DA64-4B17-B087-24447D1A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94">
              <a:extLst>
                <a:ext uri="{FF2B5EF4-FFF2-40B4-BE49-F238E27FC236}">
                  <a16:creationId xmlns:a16="http://schemas.microsoft.com/office/drawing/2014/main" id="{B1D0BB5D-8E0D-4E4F-8A93-F545D8CC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395">
              <a:extLst>
                <a:ext uri="{FF2B5EF4-FFF2-40B4-BE49-F238E27FC236}">
                  <a16:creationId xmlns:a16="http://schemas.microsoft.com/office/drawing/2014/main" id="{4BF5F04C-9101-44A7-BC71-7D702E0A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396">
              <a:extLst>
                <a:ext uri="{FF2B5EF4-FFF2-40B4-BE49-F238E27FC236}">
                  <a16:creationId xmlns:a16="http://schemas.microsoft.com/office/drawing/2014/main" id="{F78DB85E-0D1C-4425-87F4-0C9753AE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97">
              <a:extLst>
                <a:ext uri="{FF2B5EF4-FFF2-40B4-BE49-F238E27FC236}">
                  <a16:creationId xmlns:a16="http://schemas.microsoft.com/office/drawing/2014/main" id="{B1FD8D85-9C9E-49B1-A25A-FA7129D82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398">
              <a:extLst>
                <a:ext uri="{FF2B5EF4-FFF2-40B4-BE49-F238E27FC236}">
                  <a16:creationId xmlns:a16="http://schemas.microsoft.com/office/drawing/2014/main" id="{33C323B7-0CC6-4E1D-A616-19EC1D5A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399">
              <a:extLst>
                <a:ext uri="{FF2B5EF4-FFF2-40B4-BE49-F238E27FC236}">
                  <a16:creationId xmlns:a16="http://schemas.microsoft.com/office/drawing/2014/main" id="{D78FC66C-D896-4226-9697-2A7AC4D8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0">
              <a:extLst>
                <a:ext uri="{FF2B5EF4-FFF2-40B4-BE49-F238E27FC236}">
                  <a16:creationId xmlns:a16="http://schemas.microsoft.com/office/drawing/2014/main" id="{F697D7D9-DC07-4DA3-984B-71E502B7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401">
              <a:extLst>
                <a:ext uri="{FF2B5EF4-FFF2-40B4-BE49-F238E27FC236}">
                  <a16:creationId xmlns:a16="http://schemas.microsoft.com/office/drawing/2014/main" id="{8D9A015B-8974-46CA-BC55-BACB3BAC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402">
              <a:extLst>
                <a:ext uri="{FF2B5EF4-FFF2-40B4-BE49-F238E27FC236}">
                  <a16:creationId xmlns:a16="http://schemas.microsoft.com/office/drawing/2014/main" id="{EA612080-DDD2-401F-93AF-6B966193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03">
              <a:extLst>
                <a:ext uri="{FF2B5EF4-FFF2-40B4-BE49-F238E27FC236}">
                  <a16:creationId xmlns:a16="http://schemas.microsoft.com/office/drawing/2014/main" id="{F47AF587-FF40-4742-8BC1-7F922A612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04">
              <a:extLst>
                <a:ext uri="{FF2B5EF4-FFF2-40B4-BE49-F238E27FC236}">
                  <a16:creationId xmlns:a16="http://schemas.microsoft.com/office/drawing/2014/main" id="{38DF64B7-98F5-47E1-AB5B-6CAD823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05">
              <a:extLst>
                <a:ext uri="{FF2B5EF4-FFF2-40B4-BE49-F238E27FC236}">
                  <a16:creationId xmlns:a16="http://schemas.microsoft.com/office/drawing/2014/main" id="{EB7E9238-21C3-4A40-A811-181910A7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06">
              <a:extLst>
                <a:ext uri="{FF2B5EF4-FFF2-40B4-BE49-F238E27FC236}">
                  <a16:creationId xmlns:a16="http://schemas.microsoft.com/office/drawing/2014/main" id="{FD765182-5ABA-4D32-9483-DE9F64AD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C7BA00B-8A44-4758-87CE-16A8DD7D7CCE}"/>
              </a:ext>
            </a:extLst>
          </p:cNvPr>
          <p:cNvSpPr/>
          <p:nvPr/>
        </p:nvSpPr>
        <p:spPr>
          <a:xfrm>
            <a:off x="4386844" y="2690113"/>
            <a:ext cx="6335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常用的工具栏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5C9F0D8-2B8D-4D49-A3ED-8B4CB606A2B6}"/>
              </a:ext>
            </a:extLst>
          </p:cNvPr>
          <p:cNvCxnSpPr/>
          <p:nvPr/>
        </p:nvCxnSpPr>
        <p:spPr>
          <a:xfrm>
            <a:off x="4425999" y="3540665"/>
            <a:ext cx="620345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C3EA4E7E-AC88-4D2E-81A7-98EC6E32C857}"/>
              </a:ext>
            </a:extLst>
          </p:cNvPr>
          <p:cNvSpPr/>
          <p:nvPr/>
        </p:nvSpPr>
        <p:spPr>
          <a:xfrm>
            <a:off x="1445092" y="1926024"/>
            <a:ext cx="2721980" cy="27219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Number_1">
            <a:extLst>
              <a:ext uri="{FF2B5EF4-FFF2-40B4-BE49-F238E27FC236}">
                <a16:creationId xmlns:a16="http://schemas.microsoft.com/office/drawing/2014/main" id="{14EDCA7D-ECC3-473B-9E0B-87D035F67B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0749" y="2179442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34D3DE73-AF77-482D-8933-AF43651CB677}"/>
              </a:ext>
            </a:extLst>
          </p:cNvPr>
          <p:cNvSpPr/>
          <p:nvPr/>
        </p:nvSpPr>
        <p:spPr>
          <a:xfrm>
            <a:off x="454907" y="1014236"/>
            <a:ext cx="4951701" cy="522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536269" y="1505349"/>
            <a:ext cx="4616023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工具栏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是一组图标型工具的集合，其中每个图标都形象地显示出了该工具的作用。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AutoCAD 2007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共有</a:t>
            </a:r>
            <a:r>
              <a:rPr lang="en-US" altLang="zh-CN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余种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工具栏，在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 AutoCAD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经典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工作空间中，在界面左边显示工具栏，通过下列方法，可以添加所需工具栏。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3C196A-DF79-4E41-AC55-A854EB73D631}"/>
              </a:ext>
            </a:extLst>
          </p:cNvPr>
          <p:cNvSpPr/>
          <p:nvPr/>
        </p:nvSpPr>
        <p:spPr>
          <a:xfrm>
            <a:off x="1311755" y="226041"/>
            <a:ext cx="24272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常用的工具栏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63E95EA-A020-4AB2-89D6-AFECB44A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065" y="540198"/>
            <a:ext cx="6147440" cy="58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CA414B2-8EF4-4918-96AB-13309541F5DA}"/>
              </a:ext>
            </a:extLst>
          </p:cNvPr>
          <p:cNvSpPr/>
          <p:nvPr/>
        </p:nvSpPr>
        <p:spPr>
          <a:xfrm>
            <a:off x="391282" y="1437716"/>
            <a:ext cx="11401343" cy="233170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456456" y="1680358"/>
            <a:ext cx="11227095" cy="184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altLang="zh-CN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功能区</a:t>
            </a:r>
            <a:r>
              <a:rPr lang="en-US" altLang="zh-CN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选项板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是一种特殊的选项板，位于绘图区的上方，是菜单和工具栏的主要替代工具，用于显示与基于任务的工作空间关联的按钮和空间。</a:t>
            </a:r>
            <a:endParaRPr lang="en-US" altLang="zh-CN" sz="2000" kern="50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默认状态下，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功能区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选项板中包含</a:t>
            </a:r>
            <a:r>
              <a:rPr lang="en-US" altLang="zh-CN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个选项卡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，每个选项卡中包含若干个面板，每个面板中又包含许多命令按钮。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3C196A-DF79-4E41-AC55-A854EB73D631}"/>
              </a:ext>
            </a:extLst>
          </p:cNvPr>
          <p:cNvSpPr/>
          <p:nvPr/>
        </p:nvSpPr>
        <p:spPr>
          <a:xfrm>
            <a:off x="1894445" y="226041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功能区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5E349C3-8F6F-40C8-997E-28F039857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30" y="4526470"/>
            <a:ext cx="11336169" cy="4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709F949-09C2-4332-8C17-A7C7165C2BDC}"/>
              </a:ext>
            </a:extLst>
          </p:cNvPr>
          <p:cNvGrpSpPr/>
          <p:nvPr/>
        </p:nvGrpSpPr>
        <p:grpSpPr>
          <a:xfrm>
            <a:off x="1008062" y="424751"/>
            <a:ext cx="10175875" cy="5724525"/>
            <a:chOff x="1008063" y="566738"/>
            <a:chExt cx="10175875" cy="5724525"/>
          </a:xfrm>
        </p:grpSpPr>
        <p:sp>
          <p:nvSpPr>
            <p:cNvPr id="10" name="Freeform 307">
              <a:extLst>
                <a:ext uri="{FF2B5EF4-FFF2-40B4-BE49-F238E27FC236}">
                  <a16:creationId xmlns:a16="http://schemas.microsoft.com/office/drawing/2014/main" id="{6FADD57A-50FD-4CFC-867C-849A706AA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08">
              <a:extLst>
                <a:ext uri="{FF2B5EF4-FFF2-40B4-BE49-F238E27FC236}">
                  <a16:creationId xmlns:a16="http://schemas.microsoft.com/office/drawing/2014/main" id="{23FB58AC-E5E2-4302-B03F-889DE3A3C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09">
              <a:extLst>
                <a:ext uri="{FF2B5EF4-FFF2-40B4-BE49-F238E27FC236}">
                  <a16:creationId xmlns:a16="http://schemas.microsoft.com/office/drawing/2014/main" id="{96AB3228-6F5F-43FA-9300-F411EFBCF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0">
              <a:extLst>
                <a:ext uri="{FF2B5EF4-FFF2-40B4-BE49-F238E27FC236}">
                  <a16:creationId xmlns:a16="http://schemas.microsoft.com/office/drawing/2014/main" id="{C62220A9-6E65-4620-BC73-FD1F96F0F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1">
              <a:extLst>
                <a:ext uri="{FF2B5EF4-FFF2-40B4-BE49-F238E27FC236}">
                  <a16:creationId xmlns:a16="http://schemas.microsoft.com/office/drawing/2014/main" id="{2DA09986-F98C-48EB-850B-E2D984F7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2">
              <a:extLst>
                <a:ext uri="{FF2B5EF4-FFF2-40B4-BE49-F238E27FC236}">
                  <a16:creationId xmlns:a16="http://schemas.microsoft.com/office/drawing/2014/main" id="{33BB7F0A-CF4A-4AA5-8B60-46138644F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3">
              <a:extLst>
                <a:ext uri="{FF2B5EF4-FFF2-40B4-BE49-F238E27FC236}">
                  <a16:creationId xmlns:a16="http://schemas.microsoft.com/office/drawing/2014/main" id="{BA3CC6C3-0D8C-42D2-8401-11E9AC21C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4">
              <a:extLst>
                <a:ext uri="{FF2B5EF4-FFF2-40B4-BE49-F238E27FC236}">
                  <a16:creationId xmlns:a16="http://schemas.microsoft.com/office/drawing/2014/main" id="{370B8D69-1215-4CDB-8E6F-030E1735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91D3C06-C953-48D0-ADFD-3B57EF930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16">
              <a:extLst>
                <a:ext uri="{FF2B5EF4-FFF2-40B4-BE49-F238E27FC236}">
                  <a16:creationId xmlns:a16="http://schemas.microsoft.com/office/drawing/2014/main" id="{462697D5-F184-4F17-B48E-50A50EAFF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:a16="http://schemas.microsoft.com/office/drawing/2014/main" id="{4E2494C2-AFD5-4630-8CC0-DD58E616B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:a16="http://schemas.microsoft.com/office/drawing/2014/main" id="{EB498398-BA9F-49C9-8FEA-839852576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:a16="http://schemas.microsoft.com/office/drawing/2014/main" id="{69C46ACB-C506-4C2B-8E29-F41F3BE37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0">
              <a:extLst>
                <a:ext uri="{FF2B5EF4-FFF2-40B4-BE49-F238E27FC236}">
                  <a16:creationId xmlns:a16="http://schemas.microsoft.com/office/drawing/2014/main" id="{B93B5D51-27F2-4F9C-B5EF-654FA757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1">
              <a:extLst>
                <a:ext uri="{FF2B5EF4-FFF2-40B4-BE49-F238E27FC236}">
                  <a16:creationId xmlns:a16="http://schemas.microsoft.com/office/drawing/2014/main" id="{4B94484D-EE05-4E20-8D52-EB4608FC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22">
              <a:extLst>
                <a:ext uri="{FF2B5EF4-FFF2-40B4-BE49-F238E27FC236}">
                  <a16:creationId xmlns:a16="http://schemas.microsoft.com/office/drawing/2014/main" id="{CF4E9FEB-80CF-4146-9FA1-AE893F289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3">
              <a:extLst>
                <a:ext uri="{FF2B5EF4-FFF2-40B4-BE49-F238E27FC236}">
                  <a16:creationId xmlns:a16="http://schemas.microsoft.com/office/drawing/2014/main" id="{0C8C5844-4F00-46D4-BA9E-BA43CC12A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324">
              <a:extLst>
                <a:ext uri="{FF2B5EF4-FFF2-40B4-BE49-F238E27FC236}">
                  <a16:creationId xmlns:a16="http://schemas.microsoft.com/office/drawing/2014/main" id="{3CF1E29A-AAFB-41B8-B4C6-B9544C336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25">
              <a:extLst>
                <a:ext uri="{FF2B5EF4-FFF2-40B4-BE49-F238E27FC236}">
                  <a16:creationId xmlns:a16="http://schemas.microsoft.com/office/drawing/2014/main" id="{6CF1DF8F-0CA6-4675-B020-42D48B002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26">
              <a:extLst>
                <a:ext uri="{FF2B5EF4-FFF2-40B4-BE49-F238E27FC236}">
                  <a16:creationId xmlns:a16="http://schemas.microsoft.com/office/drawing/2014/main" id="{7E3C4089-F11B-4086-8B4B-C663291AF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7">
              <a:extLst>
                <a:ext uri="{FF2B5EF4-FFF2-40B4-BE49-F238E27FC236}">
                  <a16:creationId xmlns:a16="http://schemas.microsoft.com/office/drawing/2014/main" id="{60870906-65BB-41FF-9EDA-65D8A74B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28">
              <a:extLst>
                <a:ext uri="{FF2B5EF4-FFF2-40B4-BE49-F238E27FC236}">
                  <a16:creationId xmlns:a16="http://schemas.microsoft.com/office/drawing/2014/main" id="{9D2BD39D-2317-4036-87C9-187E1B26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9">
              <a:extLst>
                <a:ext uri="{FF2B5EF4-FFF2-40B4-BE49-F238E27FC236}">
                  <a16:creationId xmlns:a16="http://schemas.microsoft.com/office/drawing/2014/main" id="{29CA9CD4-18E8-497C-A0BA-B085243C2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0">
              <a:extLst>
                <a:ext uri="{FF2B5EF4-FFF2-40B4-BE49-F238E27FC236}">
                  <a16:creationId xmlns:a16="http://schemas.microsoft.com/office/drawing/2014/main" id="{E3546AC7-841C-4970-9468-143FD9B3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1">
              <a:extLst>
                <a:ext uri="{FF2B5EF4-FFF2-40B4-BE49-F238E27FC236}">
                  <a16:creationId xmlns:a16="http://schemas.microsoft.com/office/drawing/2014/main" id="{327D05A4-B01A-4683-8A42-36096E2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2">
              <a:extLst>
                <a:ext uri="{FF2B5EF4-FFF2-40B4-BE49-F238E27FC236}">
                  <a16:creationId xmlns:a16="http://schemas.microsoft.com/office/drawing/2014/main" id="{F02DA342-0E47-453F-825A-CCF7B6B7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3">
              <a:extLst>
                <a:ext uri="{FF2B5EF4-FFF2-40B4-BE49-F238E27FC236}">
                  <a16:creationId xmlns:a16="http://schemas.microsoft.com/office/drawing/2014/main" id="{535DCDFF-6090-4CCC-AD19-853D9FF6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4">
              <a:extLst>
                <a:ext uri="{FF2B5EF4-FFF2-40B4-BE49-F238E27FC236}">
                  <a16:creationId xmlns:a16="http://schemas.microsoft.com/office/drawing/2014/main" id="{BE96C2CC-777E-46BE-985A-03E44D721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35">
              <a:extLst>
                <a:ext uri="{FF2B5EF4-FFF2-40B4-BE49-F238E27FC236}">
                  <a16:creationId xmlns:a16="http://schemas.microsoft.com/office/drawing/2014/main" id="{24D0A599-BE03-4FE1-9034-E90CA400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36">
              <a:extLst>
                <a:ext uri="{FF2B5EF4-FFF2-40B4-BE49-F238E27FC236}">
                  <a16:creationId xmlns:a16="http://schemas.microsoft.com/office/drawing/2014/main" id="{ADFC94B4-FE96-4145-B6DE-4C8D015A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7">
              <a:extLst>
                <a:ext uri="{FF2B5EF4-FFF2-40B4-BE49-F238E27FC236}">
                  <a16:creationId xmlns:a16="http://schemas.microsoft.com/office/drawing/2014/main" id="{260F2873-24A6-4ADA-8154-B4326D464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8">
              <a:extLst>
                <a:ext uri="{FF2B5EF4-FFF2-40B4-BE49-F238E27FC236}">
                  <a16:creationId xmlns:a16="http://schemas.microsoft.com/office/drawing/2014/main" id="{DB095120-5B3A-488C-8F6E-6A13E23E1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9">
              <a:extLst>
                <a:ext uri="{FF2B5EF4-FFF2-40B4-BE49-F238E27FC236}">
                  <a16:creationId xmlns:a16="http://schemas.microsoft.com/office/drawing/2014/main" id="{F177D6B4-4E7D-434D-BC66-70F55356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0">
              <a:extLst>
                <a:ext uri="{FF2B5EF4-FFF2-40B4-BE49-F238E27FC236}">
                  <a16:creationId xmlns:a16="http://schemas.microsoft.com/office/drawing/2014/main" id="{7B4CFFB3-55D5-408C-B01C-E770D2DAD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1">
              <a:extLst>
                <a:ext uri="{FF2B5EF4-FFF2-40B4-BE49-F238E27FC236}">
                  <a16:creationId xmlns:a16="http://schemas.microsoft.com/office/drawing/2014/main" id="{3D7C5EFB-CF5B-41F3-B7A6-04DD345E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2">
              <a:extLst>
                <a:ext uri="{FF2B5EF4-FFF2-40B4-BE49-F238E27FC236}">
                  <a16:creationId xmlns:a16="http://schemas.microsoft.com/office/drawing/2014/main" id="{003D91EC-527F-4FBA-8389-8E88C298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3">
              <a:extLst>
                <a:ext uri="{FF2B5EF4-FFF2-40B4-BE49-F238E27FC236}">
                  <a16:creationId xmlns:a16="http://schemas.microsoft.com/office/drawing/2014/main" id="{5B50168F-545D-4D17-B8FF-8B609042B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4">
              <a:extLst>
                <a:ext uri="{FF2B5EF4-FFF2-40B4-BE49-F238E27FC236}">
                  <a16:creationId xmlns:a16="http://schemas.microsoft.com/office/drawing/2014/main" id="{C1792667-E5F8-40AD-A013-196CCC43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45">
              <a:extLst>
                <a:ext uri="{FF2B5EF4-FFF2-40B4-BE49-F238E27FC236}">
                  <a16:creationId xmlns:a16="http://schemas.microsoft.com/office/drawing/2014/main" id="{08CDB674-7584-4958-B5CF-55927571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6">
              <a:extLst>
                <a:ext uri="{FF2B5EF4-FFF2-40B4-BE49-F238E27FC236}">
                  <a16:creationId xmlns:a16="http://schemas.microsoft.com/office/drawing/2014/main" id="{358DD14E-CC7B-46A6-9652-4896B379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47">
              <a:extLst>
                <a:ext uri="{FF2B5EF4-FFF2-40B4-BE49-F238E27FC236}">
                  <a16:creationId xmlns:a16="http://schemas.microsoft.com/office/drawing/2014/main" id="{A71BB37A-1AD2-4D0C-9FC5-E7DCC56D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48">
              <a:extLst>
                <a:ext uri="{FF2B5EF4-FFF2-40B4-BE49-F238E27FC236}">
                  <a16:creationId xmlns:a16="http://schemas.microsoft.com/office/drawing/2014/main" id="{D06363B8-EFED-4BA4-BA1D-E99F72DD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9">
              <a:extLst>
                <a:ext uri="{FF2B5EF4-FFF2-40B4-BE49-F238E27FC236}">
                  <a16:creationId xmlns:a16="http://schemas.microsoft.com/office/drawing/2014/main" id="{F97F6354-9B2C-46C7-94C9-6F22B7ED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0">
              <a:extLst>
                <a:ext uri="{FF2B5EF4-FFF2-40B4-BE49-F238E27FC236}">
                  <a16:creationId xmlns:a16="http://schemas.microsoft.com/office/drawing/2014/main" id="{9F018CBD-03E2-4BB8-A1E5-B5BD3958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51">
              <a:extLst>
                <a:ext uri="{FF2B5EF4-FFF2-40B4-BE49-F238E27FC236}">
                  <a16:creationId xmlns:a16="http://schemas.microsoft.com/office/drawing/2014/main" id="{8C7EBDE4-512A-49CE-854E-25640CB5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52">
              <a:extLst>
                <a:ext uri="{FF2B5EF4-FFF2-40B4-BE49-F238E27FC236}">
                  <a16:creationId xmlns:a16="http://schemas.microsoft.com/office/drawing/2014/main" id="{037B733D-ACC5-40B1-B6B3-693D500DD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353">
              <a:extLst>
                <a:ext uri="{FF2B5EF4-FFF2-40B4-BE49-F238E27FC236}">
                  <a16:creationId xmlns:a16="http://schemas.microsoft.com/office/drawing/2014/main" id="{0595F734-6D37-4E60-9F0E-BF2CD42F7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4">
              <a:extLst>
                <a:ext uri="{FF2B5EF4-FFF2-40B4-BE49-F238E27FC236}">
                  <a16:creationId xmlns:a16="http://schemas.microsoft.com/office/drawing/2014/main" id="{49A737BD-9BE6-4665-8624-C293F1D3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5">
              <a:extLst>
                <a:ext uri="{FF2B5EF4-FFF2-40B4-BE49-F238E27FC236}">
                  <a16:creationId xmlns:a16="http://schemas.microsoft.com/office/drawing/2014/main" id="{39D5805A-9477-42E1-BC9E-EC782E5A3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56">
              <a:extLst>
                <a:ext uri="{FF2B5EF4-FFF2-40B4-BE49-F238E27FC236}">
                  <a16:creationId xmlns:a16="http://schemas.microsoft.com/office/drawing/2014/main" id="{3F32DED7-C7DB-4FD3-8282-FEBE32E8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57">
              <a:extLst>
                <a:ext uri="{FF2B5EF4-FFF2-40B4-BE49-F238E27FC236}">
                  <a16:creationId xmlns:a16="http://schemas.microsoft.com/office/drawing/2014/main" id="{2BD7F8ED-DAF3-4EBD-91EF-1BF916A3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58">
              <a:extLst>
                <a:ext uri="{FF2B5EF4-FFF2-40B4-BE49-F238E27FC236}">
                  <a16:creationId xmlns:a16="http://schemas.microsoft.com/office/drawing/2014/main" id="{5A8DC1C3-1758-4CA3-9CB5-DA67E6F83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359">
              <a:extLst>
                <a:ext uri="{FF2B5EF4-FFF2-40B4-BE49-F238E27FC236}">
                  <a16:creationId xmlns:a16="http://schemas.microsoft.com/office/drawing/2014/main" id="{281A6C13-1D9C-4C20-A5E1-AFE7BCE3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0">
              <a:extLst>
                <a:ext uri="{FF2B5EF4-FFF2-40B4-BE49-F238E27FC236}">
                  <a16:creationId xmlns:a16="http://schemas.microsoft.com/office/drawing/2014/main" id="{D6067431-3682-48C7-8CE6-EAA0C15E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61">
              <a:extLst>
                <a:ext uri="{FF2B5EF4-FFF2-40B4-BE49-F238E27FC236}">
                  <a16:creationId xmlns:a16="http://schemas.microsoft.com/office/drawing/2014/main" id="{0F14E565-4E9D-4B9A-8870-53B616325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362">
              <a:extLst>
                <a:ext uri="{FF2B5EF4-FFF2-40B4-BE49-F238E27FC236}">
                  <a16:creationId xmlns:a16="http://schemas.microsoft.com/office/drawing/2014/main" id="{CBF4AA88-733A-4A0B-AE8B-FE5C69E0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3">
              <a:extLst>
                <a:ext uri="{FF2B5EF4-FFF2-40B4-BE49-F238E27FC236}">
                  <a16:creationId xmlns:a16="http://schemas.microsoft.com/office/drawing/2014/main" id="{6DDA0420-061F-4A8A-AFE7-239A53756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4">
              <a:extLst>
                <a:ext uri="{FF2B5EF4-FFF2-40B4-BE49-F238E27FC236}">
                  <a16:creationId xmlns:a16="http://schemas.microsoft.com/office/drawing/2014/main" id="{2AB8AF15-348E-4EE7-A2C8-470E7B32B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365">
              <a:extLst>
                <a:ext uri="{FF2B5EF4-FFF2-40B4-BE49-F238E27FC236}">
                  <a16:creationId xmlns:a16="http://schemas.microsoft.com/office/drawing/2014/main" id="{F96284F1-0A91-4EFE-A51D-4E5B49E8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66">
              <a:extLst>
                <a:ext uri="{FF2B5EF4-FFF2-40B4-BE49-F238E27FC236}">
                  <a16:creationId xmlns:a16="http://schemas.microsoft.com/office/drawing/2014/main" id="{CC828555-10EF-445C-9915-D29DFD50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67">
              <a:extLst>
                <a:ext uri="{FF2B5EF4-FFF2-40B4-BE49-F238E27FC236}">
                  <a16:creationId xmlns:a16="http://schemas.microsoft.com/office/drawing/2014/main" id="{F0A5C396-85CE-4BF1-9D48-5CFE24BA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368">
              <a:extLst>
                <a:ext uri="{FF2B5EF4-FFF2-40B4-BE49-F238E27FC236}">
                  <a16:creationId xmlns:a16="http://schemas.microsoft.com/office/drawing/2014/main" id="{8BC00777-A9B7-4B6D-AE94-B821053F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69">
              <a:extLst>
                <a:ext uri="{FF2B5EF4-FFF2-40B4-BE49-F238E27FC236}">
                  <a16:creationId xmlns:a16="http://schemas.microsoft.com/office/drawing/2014/main" id="{9543C868-C0FE-4280-90EB-651EE40A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0">
              <a:extLst>
                <a:ext uri="{FF2B5EF4-FFF2-40B4-BE49-F238E27FC236}">
                  <a16:creationId xmlns:a16="http://schemas.microsoft.com/office/drawing/2014/main" id="{BE11E8F0-F4AB-44B1-A07C-BA94AA81B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371">
              <a:extLst>
                <a:ext uri="{FF2B5EF4-FFF2-40B4-BE49-F238E27FC236}">
                  <a16:creationId xmlns:a16="http://schemas.microsoft.com/office/drawing/2014/main" id="{B319BD16-B7BD-499F-9A0C-152570DE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372">
              <a:extLst>
                <a:ext uri="{FF2B5EF4-FFF2-40B4-BE49-F238E27FC236}">
                  <a16:creationId xmlns:a16="http://schemas.microsoft.com/office/drawing/2014/main" id="{A80EA746-2A05-4E4D-9553-689E5012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3">
              <a:extLst>
                <a:ext uri="{FF2B5EF4-FFF2-40B4-BE49-F238E27FC236}">
                  <a16:creationId xmlns:a16="http://schemas.microsoft.com/office/drawing/2014/main" id="{DF5FBC98-B26A-4AA2-9503-7EED9AB77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374">
              <a:extLst>
                <a:ext uri="{FF2B5EF4-FFF2-40B4-BE49-F238E27FC236}">
                  <a16:creationId xmlns:a16="http://schemas.microsoft.com/office/drawing/2014/main" id="{EC310002-D381-4CFE-B728-B95B51AE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75">
              <a:extLst>
                <a:ext uri="{FF2B5EF4-FFF2-40B4-BE49-F238E27FC236}">
                  <a16:creationId xmlns:a16="http://schemas.microsoft.com/office/drawing/2014/main" id="{D09A0DA3-6169-4518-8695-F83CD09B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76">
              <a:extLst>
                <a:ext uri="{FF2B5EF4-FFF2-40B4-BE49-F238E27FC236}">
                  <a16:creationId xmlns:a16="http://schemas.microsoft.com/office/drawing/2014/main" id="{127D2695-504A-4684-9408-3C7605312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77">
              <a:extLst>
                <a:ext uri="{FF2B5EF4-FFF2-40B4-BE49-F238E27FC236}">
                  <a16:creationId xmlns:a16="http://schemas.microsoft.com/office/drawing/2014/main" id="{B2C9E8E9-E0EE-4279-BCF3-9CC8E2122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8">
              <a:extLst>
                <a:ext uri="{FF2B5EF4-FFF2-40B4-BE49-F238E27FC236}">
                  <a16:creationId xmlns:a16="http://schemas.microsoft.com/office/drawing/2014/main" id="{6545E4A4-296D-4452-B51E-F17261FC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79">
              <a:extLst>
                <a:ext uri="{FF2B5EF4-FFF2-40B4-BE49-F238E27FC236}">
                  <a16:creationId xmlns:a16="http://schemas.microsoft.com/office/drawing/2014/main" id="{60C9066C-480E-4B0F-B41C-4845F5F1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380">
              <a:extLst>
                <a:ext uri="{FF2B5EF4-FFF2-40B4-BE49-F238E27FC236}">
                  <a16:creationId xmlns:a16="http://schemas.microsoft.com/office/drawing/2014/main" id="{389464DC-A167-4BD3-947B-90A03942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1">
              <a:extLst>
                <a:ext uri="{FF2B5EF4-FFF2-40B4-BE49-F238E27FC236}">
                  <a16:creationId xmlns:a16="http://schemas.microsoft.com/office/drawing/2014/main" id="{D2B88CD6-ED9B-4B78-A4A5-20C11009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82">
              <a:extLst>
                <a:ext uri="{FF2B5EF4-FFF2-40B4-BE49-F238E27FC236}">
                  <a16:creationId xmlns:a16="http://schemas.microsoft.com/office/drawing/2014/main" id="{7F57CD03-A24C-4B55-AD43-B616D3FE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383">
              <a:extLst>
                <a:ext uri="{FF2B5EF4-FFF2-40B4-BE49-F238E27FC236}">
                  <a16:creationId xmlns:a16="http://schemas.microsoft.com/office/drawing/2014/main" id="{3A150630-004D-43AF-918A-A0B7BB10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4">
              <a:extLst>
                <a:ext uri="{FF2B5EF4-FFF2-40B4-BE49-F238E27FC236}">
                  <a16:creationId xmlns:a16="http://schemas.microsoft.com/office/drawing/2014/main" id="{FE008AD7-B78D-4218-A760-08F56EB2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85">
              <a:extLst>
                <a:ext uri="{FF2B5EF4-FFF2-40B4-BE49-F238E27FC236}">
                  <a16:creationId xmlns:a16="http://schemas.microsoft.com/office/drawing/2014/main" id="{E1F01DB3-0B4E-44B6-900C-99D7654FF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386">
              <a:extLst>
                <a:ext uri="{FF2B5EF4-FFF2-40B4-BE49-F238E27FC236}">
                  <a16:creationId xmlns:a16="http://schemas.microsoft.com/office/drawing/2014/main" id="{0572D4E9-7F0A-4E4E-B589-85292E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87">
              <a:extLst>
                <a:ext uri="{FF2B5EF4-FFF2-40B4-BE49-F238E27FC236}">
                  <a16:creationId xmlns:a16="http://schemas.microsoft.com/office/drawing/2014/main" id="{83784651-69D1-467D-8047-5E54BEBB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88">
              <a:extLst>
                <a:ext uri="{FF2B5EF4-FFF2-40B4-BE49-F238E27FC236}">
                  <a16:creationId xmlns:a16="http://schemas.microsoft.com/office/drawing/2014/main" id="{033C3718-7C42-441F-A02E-9F7123944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389">
              <a:extLst>
                <a:ext uri="{FF2B5EF4-FFF2-40B4-BE49-F238E27FC236}">
                  <a16:creationId xmlns:a16="http://schemas.microsoft.com/office/drawing/2014/main" id="{ADAD9F4C-6ACA-4553-8ABB-683FD547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0">
              <a:extLst>
                <a:ext uri="{FF2B5EF4-FFF2-40B4-BE49-F238E27FC236}">
                  <a16:creationId xmlns:a16="http://schemas.microsoft.com/office/drawing/2014/main" id="{BC7FE2C0-F0DA-44D0-8600-9E97E11B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91">
              <a:extLst>
                <a:ext uri="{FF2B5EF4-FFF2-40B4-BE49-F238E27FC236}">
                  <a16:creationId xmlns:a16="http://schemas.microsoft.com/office/drawing/2014/main" id="{16BD138D-6B5D-4204-9D8F-CE7959A08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392">
              <a:extLst>
                <a:ext uri="{FF2B5EF4-FFF2-40B4-BE49-F238E27FC236}">
                  <a16:creationId xmlns:a16="http://schemas.microsoft.com/office/drawing/2014/main" id="{1FF41158-14F2-484D-870F-741BA839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3">
              <a:extLst>
                <a:ext uri="{FF2B5EF4-FFF2-40B4-BE49-F238E27FC236}">
                  <a16:creationId xmlns:a16="http://schemas.microsoft.com/office/drawing/2014/main" id="{9AE2F3D9-DA64-4B17-B087-24447D1A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94">
              <a:extLst>
                <a:ext uri="{FF2B5EF4-FFF2-40B4-BE49-F238E27FC236}">
                  <a16:creationId xmlns:a16="http://schemas.microsoft.com/office/drawing/2014/main" id="{B1D0BB5D-8E0D-4E4F-8A93-F545D8CC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395">
              <a:extLst>
                <a:ext uri="{FF2B5EF4-FFF2-40B4-BE49-F238E27FC236}">
                  <a16:creationId xmlns:a16="http://schemas.microsoft.com/office/drawing/2014/main" id="{4BF5F04C-9101-44A7-BC71-7D702E0A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396">
              <a:extLst>
                <a:ext uri="{FF2B5EF4-FFF2-40B4-BE49-F238E27FC236}">
                  <a16:creationId xmlns:a16="http://schemas.microsoft.com/office/drawing/2014/main" id="{F78DB85E-0D1C-4425-87F4-0C9753AE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97">
              <a:extLst>
                <a:ext uri="{FF2B5EF4-FFF2-40B4-BE49-F238E27FC236}">
                  <a16:creationId xmlns:a16="http://schemas.microsoft.com/office/drawing/2014/main" id="{B1FD8D85-9C9E-49B1-A25A-FA7129D82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398">
              <a:extLst>
                <a:ext uri="{FF2B5EF4-FFF2-40B4-BE49-F238E27FC236}">
                  <a16:creationId xmlns:a16="http://schemas.microsoft.com/office/drawing/2014/main" id="{33C323B7-0CC6-4E1D-A616-19EC1D5A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399">
              <a:extLst>
                <a:ext uri="{FF2B5EF4-FFF2-40B4-BE49-F238E27FC236}">
                  <a16:creationId xmlns:a16="http://schemas.microsoft.com/office/drawing/2014/main" id="{D78FC66C-D896-4226-9697-2A7AC4D8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0">
              <a:extLst>
                <a:ext uri="{FF2B5EF4-FFF2-40B4-BE49-F238E27FC236}">
                  <a16:creationId xmlns:a16="http://schemas.microsoft.com/office/drawing/2014/main" id="{F697D7D9-DC07-4DA3-984B-71E502B7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401">
              <a:extLst>
                <a:ext uri="{FF2B5EF4-FFF2-40B4-BE49-F238E27FC236}">
                  <a16:creationId xmlns:a16="http://schemas.microsoft.com/office/drawing/2014/main" id="{8D9A015B-8974-46CA-BC55-BACB3BAC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402">
              <a:extLst>
                <a:ext uri="{FF2B5EF4-FFF2-40B4-BE49-F238E27FC236}">
                  <a16:creationId xmlns:a16="http://schemas.microsoft.com/office/drawing/2014/main" id="{EA612080-DDD2-401F-93AF-6B966193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03">
              <a:extLst>
                <a:ext uri="{FF2B5EF4-FFF2-40B4-BE49-F238E27FC236}">
                  <a16:creationId xmlns:a16="http://schemas.microsoft.com/office/drawing/2014/main" id="{F47AF587-FF40-4742-8BC1-7F922A612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04">
              <a:extLst>
                <a:ext uri="{FF2B5EF4-FFF2-40B4-BE49-F238E27FC236}">
                  <a16:creationId xmlns:a16="http://schemas.microsoft.com/office/drawing/2014/main" id="{38DF64B7-98F5-47E1-AB5B-6CAD823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05">
              <a:extLst>
                <a:ext uri="{FF2B5EF4-FFF2-40B4-BE49-F238E27FC236}">
                  <a16:creationId xmlns:a16="http://schemas.microsoft.com/office/drawing/2014/main" id="{EB7E9238-21C3-4A40-A811-181910A7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06">
              <a:extLst>
                <a:ext uri="{FF2B5EF4-FFF2-40B4-BE49-F238E27FC236}">
                  <a16:creationId xmlns:a16="http://schemas.microsoft.com/office/drawing/2014/main" id="{FD765182-5ABA-4D32-9483-DE9F64AD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C7BA00B-8A44-4758-87CE-16A8DD7D7CCE}"/>
              </a:ext>
            </a:extLst>
          </p:cNvPr>
          <p:cNvSpPr/>
          <p:nvPr/>
        </p:nvSpPr>
        <p:spPr>
          <a:xfrm>
            <a:off x="4386844" y="2690113"/>
            <a:ext cx="6335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绘图区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5C9F0D8-2B8D-4D49-A3ED-8B4CB606A2B6}"/>
              </a:ext>
            </a:extLst>
          </p:cNvPr>
          <p:cNvCxnSpPr/>
          <p:nvPr/>
        </p:nvCxnSpPr>
        <p:spPr>
          <a:xfrm>
            <a:off x="4425999" y="3540665"/>
            <a:ext cx="620345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C3EA4E7E-AC88-4D2E-81A7-98EC6E32C857}"/>
              </a:ext>
            </a:extLst>
          </p:cNvPr>
          <p:cNvSpPr/>
          <p:nvPr/>
        </p:nvSpPr>
        <p:spPr>
          <a:xfrm>
            <a:off x="1445092" y="1926024"/>
            <a:ext cx="2721980" cy="27219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Number_1">
            <a:extLst>
              <a:ext uri="{FF2B5EF4-FFF2-40B4-BE49-F238E27FC236}">
                <a16:creationId xmlns:a16="http://schemas.microsoft.com/office/drawing/2014/main" id="{14EDCA7D-ECC3-473B-9E0B-87D035F67B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0749" y="2179442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9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8AE1DA3-C164-4A12-9294-5025643C9B83}"/>
              </a:ext>
            </a:extLst>
          </p:cNvPr>
          <p:cNvSpPr/>
          <p:nvPr/>
        </p:nvSpPr>
        <p:spPr>
          <a:xfrm>
            <a:off x="456456" y="967641"/>
            <a:ext cx="11279088" cy="15431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456456" y="1028601"/>
            <a:ext cx="11227095" cy="138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工作界面中央的空白区域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称为绘图窗口，也称为绘图区，是用户进行绘制工作的区域，所有的绘图结果都反映在这个窗口中。如果图纸比例较大，需要查看未显示的部分时，可以单击绘图区右侧与下侧滚动条上的箭头，或者拖曳滚动条上的滑块来移动图纸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3C196A-DF79-4E41-AC55-A854EB73D631}"/>
              </a:ext>
            </a:extLst>
          </p:cNvPr>
          <p:cNvSpPr/>
          <p:nvPr/>
        </p:nvSpPr>
        <p:spPr>
          <a:xfrm>
            <a:off x="1894445" y="226041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绘图区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6D2AC8-1D89-409E-AD3A-961D1449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54" y="2677937"/>
            <a:ext cx="7891074" cy="39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5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274250" y="709819"/>
            <a:ext cx="3360035" cy="49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 习 情 况</a:t>
            </a: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90B7A1A-A700-4D08-858F-73B30BCDEC48}"/>
              </a:ext>
            </a:extLst>
          </p:cNvPr>
          <p:cNvSpPr/>
          <p:nvPr/>
        </p:nvSpPr>
        <p:spPr>
          <a:xfrm>
            <a:off x="1713865" y="1447800"/>
            <a:ext cx="8421688" cy="5369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6E4A2856-6C58-4FBC-8DB7-7005B1365641}"/>
              </a:ext>
            </a:extLst>
          </p:cNvPr>
          <p:cNvGrpSpPr/>
          <p:nvPr/>
        </p:nvGrpSpPr>
        <p:grpSpPr>
          <a:xfrm>
            <a:off x="3184526" y="768347"/>
            <a:ext cx="907947" cy="278731"/>
            <a:chOff x="8081963" y="-765176"/>
            <a:chExt cx="1044575" cy="320675"/>
          </a:xfrm>
        </p:grpSpPr>
        <p:sp>
          <p:nvSpPr>
            <p:cNvPr id="109" name="Freeform 297">
              <a:extLst>
                <a:ext uri="{FF2B5EF4-FFF2-40B4-BE49-F238E27FC236}">
                  <a16:creationId xmlns:a16="http://schemas.microsoft.com/office/drawing/2014/main" id="{3A1FB1A5-2890-4C87-B7BC-67C28FCA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-765176"/>
              <a:ext cx="1044575" cy="242888"/>
            </a:xfrm>
            <a:custGeom>
              <a:avLst/>
              <a:gdLst>
                <a:gd name="T0" fmla="*/ 42 w 658"/>
                <a:gd name="T1" fmla="*/ 0 h 153"/>
                <a:gd name="T2" fmla="*/ 658 w 658"/>
                <a:gd name="T3" fmla="*/ 0 h 153"/>
                <a:gd name="T4" fmla="*/ 0 w 658"/>
                <a:gd name="T5" fmla="*/ 153 h 153"/>
                <a:gd name="T6" fmla="*/ 42 w 658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" h="153">
                  <a:moveTo>
                    <a:pt x="42" y="0"/>
                  </a:moveTo>
                  <a:lnTo>
                    <a:pt x="658" y="0"/>
                  </a:lnTo>
                  <a:lnTo>
                    <a:pt x="0" y="15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8">
              <a:extLst>
                <a:ext uri="{FF2B5EF4-FFF2-40B4-BE49-F238E27FC236}">
                  <a16:creationId xmlns:a16="http://schemas.microsoft.com/office/drawing/2014/main" id="{F3A9D77D-E5B9-4B9A-9184-E7C1E5A0D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-765176"/>
              <a:ext cx="977900" cy="320675"/>
            </a:xfrm>
            <a:custGeom>
              <a:avLst/>
              <a:gdLst>
                <a:gd name="T0" fmla="*/ 0 w 616"/>
                <a:gd name="T1" fmla="*/ 153 h 202"/>
                <a:gd name="T2" fmla="*/ 49 w 616"/>
                <a:gd name="T3" fmla="*/ 202 h 202"/>
                <a:gd name="T4" fmla="*/ 616 w 616"/>
                <a:gd name="T5" fmla="*/ 0 h 202"/>
                <a:gd name="T6" fmla="*/ 0 w 616"/>
                <a:gd name="T7" fmla="*/ 15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202">
                  <a:moveTo>
                    <a:pt x="0" y="153"/>
                  </a:moveTo>
                  <a:lnTo>
                    <a:pt x="49" y="202"/>
                  </a:lnTo>
                  <a:lnTo>
                    <a:pt x="616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4611FBDA-E20A-490A-8D14-BB517F4F123A}"/>
              </a:ext>
            </a:extLst>
          </p:cNvPr>
          <p:cNvGrpSpPr/>
          <p:nvPr/>
        </p:nvGrpSpPr>
        <p:grpSpPr>
          <a:xfrm>
            <a:off x="7751137" y="741361"/>
            <a:ext cx="918206" cy="305717"/>
            <a:chOff x="10769600" y="-1001713"/>
            <a:chExt cx="1046163" cy="319088"/>
          </a:xfrm>
        </p:grpSpPr>
        <p:sp>
          <p:nvSpPr>
            <p:cNvPr id="112" name="Freeform 299">
              <a:extLst>
                <a:ext uri="{FF2B5EF4-FFF2-40B4-BE49-F238E27FC236}">
                  <a16:creationId xmlns:a16="http://schemas.microsoft.com/office/drawing/2014/main" id="{E6B2401D-B3F4-4278-8853-29A5A7551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1046163" cy="241300"/>
            </a:xfrm>
            <a:custGeom>
              <a:avLst/>
              <a:gdLst>
                <a:gd name="T0" fmla="*/ 613 w 659"/>
                <a:gd name="T1" fmla="*/ 0 h 152"/>
                <a:gd name="T2" fmla="*/ 0 w 659"/>
                <a:gd name="T3" fmla="*/ 0 h 152"/>
                <a:gd name="T4" fmla="*/ 659 w 659"/>
                <a:gd name="T5" fmla="*/ 152 h 152"/>
                <a:gd name="T6" fmla="*/ 613 w 659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9" h="152">
                  <a:moveTo>
                    <a:pt x="613" y="0"/>
                  </a:moveTo>
                  <a:lnTo>
                    <a:pt x="0" y="0"/>
                  </a:lnTo>
                  <a:lnTo>
                    <a:pt x="659" y="152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00">
              <a:extLst>
                <a:ext uri="{FF2B5EF4-FFF2-40B4-BE49-F238E27FC236}">
                  <a16:creationId xmlns:a16="http://schemas.microsoft.com/office/drawing/2014/main" id="{542E7928-A691-44A6-83CB-C5C89FA11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973138" cy="319088"/>
            </a:xfrm>
            <a:custGeom>
              <a:avLst/>
              <a:gdLst>
                <a:gd name="T0" fmla="*/ 613 w 613"/>
                <a:gd name="T1" fmla="*/ 152 h 201"/>
                <a:gd name="T2" fmla="*/ 565 w 613"/>
                <a:gd name="T3" fmla="*/ 201 h 201"/>
                <a:gd name="T4" fmla="*/ 0 w 613"/>
                <a:gd name="T5" fmla="*/ 0 h 201"/>
                <a:gd name="T6" fmla="*/ 613 w 613"/>
                <a:gd name="T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201">
                  <a:moveTo>
                    <a:pt x="613" y="152"/>
                  </a:moveTo>
                  <a:lnTo>
                    <a:pt x="565" y="201"/>
                  </a:lnTo>
                  <a:lnTo>
                    <a:pt x="0" y="0"/>
                  </a:lnTo>
                  <a:lnTo>
                    <a:pt x="613" y="152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FEADFA90-EF1E-4C9B-9DAB-836BCFAD63E6}"/>
              </a:ext>
            </a:extLst>
          </p:cNvPr>
          <p:cNvSpPr/>
          <p:nvPr/>
        </p:nvSpPr>
        <p:spPr>
          <a:xfrm>
            <a:off x="3418850" y="1573935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根据雨课堂的数据统计</a:t>
            </a:r>
            <a:r>
              <a:rPr lang="zh-CN" altLang="en-US" sz="2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查看</a:t>
            </a:r>
            <a:r>
              <a:rPr lang="zh-CN" altLang="zh-CN" sz="2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课前预习情况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22AC68-0AEF-4FE6-AF7B-12E85D43B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45" y="2056312"/>
            <a:ext cx="3121717" cy="470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9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709F949-09C2-4332-8C17-A7C7165C2BDC}"/>
              </a:ext>
            </a:extLst>
          </p:cNvPr>
          <p:cNvGrpSpPr/>
          <p:nvPr/>
        </p:nvGrpSpPr>
        <p:grpSpPr>
          <a:xfrm>
            <a:off x="1008062" y="424751"/>
            <a:ext cx="10175875" cy="5724525"/>
            <a:chOff x="1008063" y="566738"/>
            <a:chExt cx="10175875" cy="5724525"/>
          </a:xfrm>
        </p:grpSpPr>
        <p:sp>
          <p:nvSpPr>
            <p:cNvPr id="10" name="Freeform 307">
              <a:extLst>
                <a:ext uri="{FF2B5EF4-FFF2-40B4-BE49-F238E27FC236}">
                  <a16:creationId xmlns:a16="http://schemas.microsoft.com/office/drawing/2014/main" id="{6FADD57A-50FD-4CFC-867C-849A706AA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08">
              <a:extLst>
                <a:ext uri="{FF2B5EF4-FFF2-40B4-BE49-F238E27FC236}">
                  <a16:creationId xmlns:a16="http://schemas.microsoft.com/office/drawing/2014/main" id="{23FB58AC-E5E2-4302-B03F-889DE3A3C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09">
              <a:extLst>
                <a:ext uri="{FF2B5EF4-FFF2-40B4-BE49-F238E27FC236}">
                  <a16:creationId xmlns:a16="http://schemas.microsoft.com/office/drawing/2014/main" id="{96AB3228-6F5F-43FA-9300-F411EFBCF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0">
              <a:extLst>
                <a:ext uri="{FF2B5EF4-FFF2-40B4-BE49-F238E27FC236}">
                  <a16:creationId xmlns:a16="http://schemas.microsoft.com/office/drawing/2014/main" id="{C62220A9-6E65-4620-BC73-FD1F96F0F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1">
              <a:extLst>
                <a:ext uri="{FF2B5EF4-FFF2-40B4-BE49-F238E27FC236}">
                  <a16:creationId xmlns:a16="http://schemas.microsoft.com/office/drawing/2014/main" id="{2DA09986-F98C-48EB-850B-E2D984F7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2">
              <a:extLst>
                <a:ext uri="{FF2B5EF4-FFF2-40B4-BE49-F238E27FC236}">
                  <a16:creationId xmlns:a16="http://schemas.microsoft.com/office/drawing/2014/main" id="{33BB7F0A-CF4A-4AA5-8B60-46138644F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3">
              <a:extLst>
                <a:ext uri="{FF2B5EF4-FFF2-40B4-BE49-F238E27FC236}">
                  <a16:creationId xmlns:a16="http://schemas.microsoft.com/office/drawing/2014/main" id="{BA3CC6C3-0D8C-42D2-8401-11E9AC21C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4">
              <a:extLst>
                <a:ext uri="{FF2B5EF4-FFF2-40B4-BE49-F238E27FC236}">
                  <a16:creationId xmlns:a16="http://schemas.microsoft.com/office/drawing/2014/main" id="{370B8D69-1215-4CDB-8E6F-030E1735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91D3C06-C953-48D0-ADFD-3B57EF930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16">
              <a:extLst>
                <a:ext uri="{FF2B5EF4-FFF2-40B4-BE49-F238E27FC236}">
                  <a16:creationId xmlns:a16="http://schemas.microsoft.com/office/drawing/2014/main" id="{462697D5-F184-4F17-B48E-50A50EAFF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:a16="http://schemas.microsoft.com/office/drawing/2014/main" id="{4E2494C2-AFD5-4630-8CC0-DD58E616B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:a16="http://schemas.microsoft.com/office/drawing/2014/main" id="{EB498398-BA9F-49C9-8FEA-839852576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:a16="http://schemas.microsoft.com/office/drawing/2014/main" id="{69C46ACB-C506-4C2B-8E29-F41F3BE37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0">
              <a:extLst>
                <a:ext uri="{FF2B5EF4-FFF2-40B4-BE49-F238E27FC236}">
                  <a16:creationId xmlns:a16="http://schemas.microsoft.com/office/drawing/2014/main" id="{B93B5D51-27F2-4F9C-B5EF-654FA757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1">
              <a:extLst>
                <a:ext uri="{FF2B5EF4-FFF2-40B4-BE49-F238E27FC236}">
                  <a16:creationId xmlns:a16="http://schemas.microsoft.com/office/drawing/2014/main" id="{4B94484D-EE05-4E20-8D52-EB4608FC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22">
              <a:extLst>
                <a:ext uri="{FF2B5EF4-FFF2-40B4-BE49-F238E27FC236}">
                  <a16:creationId xmlns:a16="http://schemas.microsoft.com/office/drawing/2014/main" id="{CF4E9FEB-80CF-4146-9FA1-AE893F289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3">
              <a:extLst>
                <a:ext uri="{FF2B5EF4-FFF2-40B4-BE49-F238E27FC236}">
                  <a16:creationId xmlns:a16="http://schemas.microsoft.com/office/drawing/2014/main" id="{0C8C5844-4F00-46D4-BA9E-BA43CC12A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324">
              <a:extLst>
                <a:ext uri="{FF2B5EF4-FFF2-40B4-BE49-F238E27FC236}">
                  <a16:creationId xmlns:a16="http://schemas.microsoft.com/office/drawing/2014/main" id="{3CF1E29A-AAFB-41B8-B4C6-B9544C336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25">
              <a:extLst>
                <a:ext uri="{FF2B5EF4-FFF2-40B4-BE49-F238E27FC236}">
                  <a16:creationId xmlns:a16="http://schemas.microsoft.com/office/drawing/2014/main" id="{6CF1DF8F-0CA6-4675-B020-42D48B002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26">
              <a:extLst>
                <a:ext uri="{FF2B5EF4-FFF2-40B4-BE49-F238E27FC236}">
                  <a16:creationId xmlns:a16="http://schemas.microsoft.com/office/drawing/2014/main" id="{7E3C4089-F11B-4086-8B4B-C663291AF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7">
              <a:extLst>
                <a:ext uri="{FF2B5EF4-FFF2-40B4-BE49-F238E27FC236}">
                  <a16:creationId xmlns:a16="http://schemas.microsoft.com/office/drawing/2014/main" id="{60870906-65BB-41FF-9EDA-65D8A74B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28">
              <a:extLst>
                <a:ext uri="{FF2B5EF4-FFF2-40B4-BE49-F238E27FC236}">
                  <a16:creationId xmlns:a16="http://schemas.microsoft.com/office/drawing/2014/main" id="{9D2BD39D-2317-4036-87C9-187E1B26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9">
              <a:extLst>
                <a:ext uri="{FF2B5EF4-FFF2-40B4-BE49-F238E27FC236}">
                  <a16:creationId xmlns:a16="http://schemas.microsoft.com/office/drawing/2014/main" id="{29CA9CD4-18E8-497C-A0BA-B085243C2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0">
              <a:extLst>
                <a:ext uri="{FF2B5EF4-FFF2-40B4-BE49-F238E27FC236}">
                  <a16:creationId xmlns:a16="http://schemas.microsoft.com/office/drawing/2014/main" id="{E3546AC7-841C-4970-9468-143FD9B3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1">
              <a:extLst>
                <a:ext uri="{FF2B5EF4-FFF2-40B4-BE49-F238E27FC236}">
                  <a16:creationId xmlns:a16="http://schemas.microsoft.com/office/drawing/2014/main" id="{327D05A4-B01A-4683-8A42-36096E2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2">
              <a:extLst>
                <a:ext uri="{FF2B5EF4-FFF2-40B4-BE49-F238E27FC236}">
                  <a16:creationId xmlns:a16="http://schemas.microsoft.com/office/drawing/2014/main" id="{F02DA342-0E47-453F-825A-CCF7B6B7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3">
              <a:extLst>
                <a:ext uri="{FF2B5EF4-FFF2-40B4-BE49-F238E27FC236}">
                  <a16:creationId xmlns:a16="http://schemas.microsoft.com/office/drawing/2014/main" id="{535DCDFF-6090-4CCC-AD19-853D9FF6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4">
              <a:extLst>
                <a:ext uri="{FF2B5EF4-FFF2-40B4-BE49-F238E27FC236}">
                  <a16:creationId xmlns:a16="http://schemas.microsoft.com/office/drawing/2014/main" id="{BE96C2CC-777E-46BE-985A-03E44D721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35">
              <a:extLst>
                <a:ext uri="{FF2B5EF4-FFF2-40B4-BE49-F238E27FC236}">
                  <a16:creationId xmlns:a16="http://schemas.microsoft.com/office/drawing/2014/main" id="{24D0A599-BE03-4FE1-9034-E90CA400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36">
              <a:extLst>
                <a:ext uri="{FF2B5EF4-FFF2-40B4-BE49-F238E27FC236}">
                  <a16:creationId xmlns:a16="http://schemas.microsoft.com/office/drawing/2014/main" id="{ADFC94B4-FE96-4145-B6DE-4C8D015A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7">
              <a:extLst>
                <a:ext uri="{FF2B5EF4-FFF2-40B4-BE49-F238E27FC236}">
                  <a16:creationId xmlns:a16="http://schemas.microsoft.com/office/drawing/2014/main" id="{260F2873-24A6-4ADA-8154-B4326D464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8">
              <a:extLst>
                <a:ext uri="{FF2B5EF4-FFF2-40B4-BE49-F238E27FC236}">
                  <a16:creationId xmlns:a16="http://schemas.microsoft.com/office/drawing/2014/main" id="{DB095120-5B3A-488C-8F6E-6A13E23E1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9">
              <a:extLst>
                <a:ext uri="{FF2B5EF4-FFF2-40B4-BE49-F238E27FC236}">
                  <a16:creationId xmlns:a16="http://schemas.microsoft.com/office/drawing/2014/main" id="{F177D6B4-4E7D-434D-BC66-70F55356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0">
              <a:extLst>
                <a:ext uri="{FF2B5EF4-FFF2-40B4-BE49-F238E27FC236}">
                  <a16:creationId xmlns:a16="http://schemas.microsoft.com/office/drawing/2014/main" id="{7B4CFFB3-55D5-408C-B01C-E770D2DAD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1">
              <a:extLst>
                <a:ext uri="{FF2B5EF4-FFF2-40B4-BE49-F238E27FC236}">
                  <a16:creationId xmlns:a16="http://schemas.microsoft.com/office/drawing/2014/main" id="{3D7C5EFB-CF5B-41F3-B7A6-04DD345E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2">
              <a:extLst>
                <a:ext uri="{FF2B5EF4-FFF2-40B4-BE49-F238E27FC236}">
                  <a16:creationId xmlns:a16="http://schemas.microsoft.com/office/drawing/2014/main" id="{003D91EC-527F-4FBA-8389-8E88C298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3">
              <a:extLst>
                <a:ext uri="{FF2B5EF4-FFF2-40B4-BE49-F238E27FC236}">
                  <a16:creationId xmlns:a16="http://schemas.microsoft.com/office/drawing/2014/main" id="{5B50168F-545D-4D17-B8FF-8B609042B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4">
              <a:extLst>
                <a:ext uri="{FF2B5EF4-FFF2-40B4-BE49-F238E27FC236}">
                  <a16:creationId xmlns:a16="http://schemas.microsoft.com/office/drawing/2014/main" id="{C1792667-E5F8-40AD-A013-196CCC43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45">
              <a:extLst>
                <a:ext uri="{FF2B5EF4-FFF2-40B4-BE49-F238E27FC236}">
                  <a16:creationId xmlns:a16="http://schemas.microsoft.com/office/drawing/2014/main" id="{08CDB674-7584-4958-B5CF-55927571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6">
              <a:extLst>
                <a:ext uri="{FF2B5EF4-FFF2-40B4-BE49-F238E27FC236}">
                  <a16:creationId xmlns:a16="http://schemas.microsoft.com/office/drawing/2014/main" id="{358DD14E-CC7B-46A6-9652-4896B379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47">
              <a:extLst>
                <a:ext uri="{FF2B5EF4-FFF2-40B4-BE49-F238E27FC236}">
                  <a16:creationId xmlns:a16="http://schemas.microsoft.com/office/drawing/2014/main" id="{A71BB37A-1AD2-4D0C-9FC5-E7DCC56D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48">
              <a:extLst>
                <a:ext uri="{FF2B5EF4-FFF2-40B4-BE49-F238E27FC236}">
                  <a16:creationId xmlns:a16="http://schemas.microsoft.com/office/drawing/2014/main" id="{D06363B8-EFED-4BA4-BA1D-E99F72DD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9">
              <a:extLst>
                <a:ext uri="{FF2B5EF4-FFF2-40B4-BE49-F238E27FC236}">
                  <a16:creationId xmlns:a16="http://schemas.microsoft.com/office/drawing/2014/main" id="{F97F6354-9B2C-46C7-94C9-6F22B7ED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0">
              <a:extLst>
                <a:ext uri="{FF2B5EF4-FFF2-40B4-BE49-F238E27FC236}">
                  <a16:creationId xmlns:a16="http://schemas.microsoft.com/office/drawing/2014/main" id="{9F018CBD-03E2-4BB8-A1E5-B5BD3958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51">
              <a:extLst>
                <a:ext uri="{FF2B5EF4-FFF2-40B4-BE49-F238E27FC236}">
                  <a16:creationId xmlns:a16="http://schemas.microsoft.com/office/drawing/2014/main" id="{8C7EBDE4-512A-49CE-854E-25640CB5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52">
              <a:extLst>
                <a:ext uri="{FF2B5EF4-FFF2-40B4-BE49-F238E27FC236}">
                  <a16:creationId xmlns:a16="http://schemas.microsoft.com/office/drawing/2014/main" id="{037B733D-ACC5-40B1-B6B3-693D500DD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353">
              <a:extLst>
                <a:ext uri="{FF2B5EF4-FFF2-40B4-BE49-F238E27FC236}">
                  <a16:creationId xmlns:a16="http://schemas.microsoft.com/office/drawing/2014/main" id="{0595F734-6D37-4E60-9F0E-BF2CD42F7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4">
              <a:extLst>
                <a:ext uri="{FF2B5EF4-FFF2-40B4-BE49-F238E27FC236}">
                  <a16:creationId xmlns:a16="http://schemas.microsoft.com/office/drawing/2014/main" id="{49A737BD-9BE6-4665-8624-C293F1D3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5">
              <a:extLst>
                <a:ext uri="{FF2B5EF4-FFF2-40B4-BE49-F238E27FC236}">
                  <a16:creationId xmlns:a16="http://schemas.microsoft.com/office/drawing/2014/main" id="{39D5805A-9477-42E1-BC9E-EC782E5A3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56">
              <a:extLst>
                <a:ext uri="{FF2B5EF4-FFF2-40B4-BE49-F238E27FC236}">
                  <a16:creationId xmlns:a16="http://schemas.microsoft.com/office/drawing/2014/main" id="{3F32DED7-C7DB-4FD3-8282-FEBE32E8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57">
              <a:extLst>
                <a:ext uri="{FF2B5EF4-FFF2-40B4-BE49-F238E27FC236}">
                  <a16:creationId xmlns:a16="http://schemas.microsoft.com/office/drawing/2014/main" id="{2BD7F8ED-DAF3-4EBD-91EF-1BF916A3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58">
              <a:extLst>
                <a:ext uri="{FF2B5EF4-FFF2-40B4-BE49-F238E27FC236}">
                  <a16:creationId xmlns:a16="http://schemas.microsoft.com/office/drawing/2014/main" id="{5A8DC1C3-1758-4CA3-9CB5-DA67E6F83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359">
              <a:extLst>
                <a:ext uri="{FF2B5EF4-FFF2-40B4-BE49-F238E27FC236}">
                  <a16:creationId xmlns:a16="http://schemas.microsoft.com/office/drawing/2014/main" id="{281A6C13-1D9C-4C20-A5E1-AFE7BCE3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0">
              <a:extLst>
                <a:ext uri="{FF2B5EF4-FFF2-40B4-BE49-F238E27FC236}">
                  <a16:creationId xmlns:a16="http://schemas.microsoft.com/office/drawing/2014/main" id="{D6067431-3682-48C7-8CE6-EAA0C15E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61">
              <a:extLst>
                <a:ext uri="{FF2B5EF4-FFF2-40B4-BE49-F238E27FC236}">
                  <a16:creationId xmlns:a16="http://schemas.microsoft.com/office/drawing/2014/main" id="{0F14E565-4E9D-4B9A-8870-53B616325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362">
              <a:extLst>
                <a:ext uri="{FF2B5EF4-FFF2-40B4-BE49-F238E27FC236}">
                  <a16:creationId xmlns:a16="http://schemas.microsoft.com/office/drawing/2014/main" id="{CBF4AA88-733A-4A0B-AE8B-FE5C69E0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3">
              <a:extLst>
                <a:ext uri="{FF2B5EF4-FFF2-40B4-BE49-F238E27FC236}">
                  <a16:creationId xmlns:a16="http://schemas.microsoft.com/office/drawing/2014/main" id="{6DDA0420-061F-4A8A-AFE7-239A53756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4">
              <a:extLst>
                <a:ext uri="{FF2B5EF4-FFF2-40B4-BE49-F238E27FC236}">
                  <a16:creationId xmlns:a16="http://schemas.microsoft.com/office/drawing/2014/main" id="{2AB8AF15-348E-4EE7-A2C8-470E7B32B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365">
              <a:extLst>
                <a:ext uri="{FF2B5EF4-FFF2-40B4-BE49-F238E27FC236}">
                  <a16:creationId xmlns:a16="http://schemas.microsoft.com/office/drawing/2014/main" id="{F96284F1-0A91-4EFE-A51D-4E5B49E8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66">
              <a:extLst>
                <a:ext uri="{FF2B5EF4-FFF2-40B4-BE49-F238E27FC236}">
                  <a16:creationId xmlns:a16="http://schemas.microsoft.com/office/drawing/2014/main" id="{CC828555-10EF-445C-9915-D29DFD50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67">
              <a:extLst>
                <a:ext uri="{FF2B5EF4-FFF2-40B4-BE49-F238E27FC236}">
                  <a16:creationId xmlns:a16="http://schemas.microsoft.com/office/drawing/2014/main" id="{F0A5C396-85CE-4BF1-9D48-5CFE24BA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368">
              <a:extLst>
                <a:ext uri="{FF2B5EF4-FFF2-40B4-BE49-F238E27FC236}">
                  <a16:creationId xmlns:a16="http://schemas.microsoft.com/office/drawing/2014/main" id="{8BC00777-A9B7-4B6D-AE94-B821053F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69">
              <a:extLst>
                <a:ext uri="{FF2B5EF4-FFF2-40B4-BE49-F238E27FC236}">
                  <a16:creationId xmlns:a16="http://schemas.microsoft.com/office/drawing/2014/main" id="{9543C868-C0FE-4280-90EB-651EE40A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0">
              <a:extLst>
                <a:ext uri="{FF2B5EF4-FFF2-40B4-BE49-F238E27FC236}">
                  <a16:creationId xmlns:a16="http://schemas.microsoft.com/office/drawing/2014/main" id="{BE11E8F0-F4AB-44B1-A07C-BA94AA81B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371">
              <a:extLst>
                <a:ext uri="{FF2B5EF4-FFF2-40B4-BE49-F238E27FC236}">
                  <a16:creationId xmlns:a16="http://schemas.microsoft.com/office/drawing/2014/main" id="{B319BD16-B7BD-499F-9A0C-152570DE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372">
              <a:extLst>
                <a:ext uri="{FF2B5EF4-FFF2-40B4-BE49-F238E27FC236}">
                  <a16:creationId xmlns:a16="http://schemas.microsoft.com/office/drawing/2014/main" id="{A80EA746-2A05-4E4D-9553-689E5012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3">
              <a:extLst>
                <a:ext uri="{FF2B5EF4-FFF2-40B4-BE49-F238E27FC236}">
                  <a16:creationId xmlns:a16="http://schemas.microsoft.com/office/drawing/2014/main" id="{DF5FBC98-B26A-4AA2-9503-7EED9AB77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374">
              <a:extLst>
                <a:ext uri="{FF2B5EF4-FFF2-40B4-BE49-F238E27FC236}">
                  <a16:creationId xmlns:a16="http://schemas.microsoft.com/office/drawing/2014/main" id="{EC310002-D381-4CFE-B728-B95B51AE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75">
              <a:extLst>
                <a:ext uri="{FF2B5EF4-FFF2-40B4-BE49-F238E27FC236}">
                  <a16:creationId xmlns:a16="http://schemas.microsoft.com/office/drawing/2014/main" id="{D09A0DA3-6169-4518-8695-F83CD09B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76">
              <a:extLst>
                <a:ext uri="{FF2B5EF4-FFF2-40B4-BE49-F238E27FC236}">
                  <a16:creationId xmlns:a16="http://schemas.microsoft.com/office/drawing/2014/main" id="{127D2695-504A-4684-9408-3C7605312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77">
              <a:extLst>
                <a:ext uri="{FF2B5EF4-FFF2-40B4-BE49-F238E27FC236}">
                  <a16:creationId xmlns:a16="http://schemas.microsoft.com/office/drawing/2014/main" id="{B2C9E8E9-E0EE-4279-BCF3-9CC8E2122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8">
              <a:extLst>
                <a:ext uri="{FF2B5EF4-FFF2-40B4-BE49-F238E27FC236}">
                  <a16:creationId xmlns:a16="http://schemas.microsoft.com/office/drawing/2014/main" id="{6545E4A4-296D-4452-B51E-F17261FC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79">
              <a:extLst>
                <a:ext uri="{FF2B5EF4-FFF2-40B4-BE49-F238E27FC236}">
                  <a16:creationId xmlns:a16="http://schemas.microsoft.com/office/drawing/2014/main" id="{60C9066C-480E-4B0F-B41C-4845F5F1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380">
              <a:extLst>
                <a:ext uri="{FF2B5EF4-FFF2-40B4-BE49-F238E27FC236}">
                  <a16:creationId xmlns:a16="http://schemas.microsoft.com/office/drawing/2014/main" id="{389464DC-A167-4BD3-947B-90A03942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1">
              <a:extLst>
                <a:ext uri="{FF2B5EF4-FFF2-40B4-BE49-F238E27FC236}">
                  <a16:creationId xmlns:a16="http://schemas.microsoft.com/office/drawing/2014/main" id="{D2B88CD6-ED9B-4B78-A4A5-20C11009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82">
              <a:extLst>
                <a:ext uri="{FF2B5EF4-FFF2-40B4-BE49-F238E27FC236}">
                  <a16:creationId xmlns:a16="http://schemas.microsoft.com/office/drawing/2014/main" id="{7F57CD03-A24C-4B55-AD43-B616D3FE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383">
              <a:extLst>
                <a:ext uri="{FF2B5EF4-FFF2-40B4-BE49-F238E27FC236}">
                  <a16:creationId xmlns:a16="http://schemas.microsoft.com/office/drawing/2014/main" id="{3A150630-004D-43AF-918A-A0B7BB10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4">
              <a:extLst>
                <a:ext uri="{FF2B5EF4-FFF2-40B4-BE49-F238E27FC236}">
                  <a16:creationId xmlns:a16="http://schemas.microsoft.com/office/drawing/2014/main" id="{FE008AD7-B78D-4218-A760-08F56EB2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85">
              <a:extLst>
                <a:ext uri="{FF2B5EF4-FFF2-40B4-BE49-F238E27FC236}">
                  <a16:creationId xmlns:a16="http://schemas.microsoft.com/office/drawing/2014/main" id="{E1F01DB3-0B4E-44B6-900C-99D7654FF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386">
              <a:extLst>
                <a:ext uri="{FF2B5EF4-FFF2-40B4-BE49-F238E27FC236}">
                  <a16:creationId xmlns:a16="http://schemas.microsoft.com/office/drawing/2014/main" id="{0572D4E9-7F0A-4E4E-B589-85292E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87">
              <a:extLst>
                <a:ext uri="{FF2B5EF4-FFF2-40B4-BE49-F238E27FC236}">
                  <a16:creationId xmlns:a16="http://schemas.microsoft.com/office/drawing/2014/main" id="{83784651-69D1-467D-8047-5E54BEBB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88">
              <a:extLst>
                <a:ext uri="{FF2B5EF4-FFF2-40B4-BE49-F238E27FC236}">
                  <a16:creationId xmlns:a16="http://schemas.microsoft.com/office/drawing/2014/main" id="{033C3718-7C42-441F-A02E-9F7123944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389">
              <a:extLst>
                <a:ext uri="{FF2B5EF4-FFF2-40B4-BE49-F238E27FC236}">
                  <a16:creationId xmlns:a16="http://schemas.microsoft.com/office/drawing/2014/main" id="{ADAD9F4C-6ACA-4553-8ABB-683FD547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0">
              <a:extLst>
                <a:ext uri="{FF2B5EF4-FFF2-40B4-BE49-F238E27FC236}">
                  <a16:creationId xmlns:a16="http://schemas.microsoft.com/office/drawing/2014/main" id="{BC7FE2C0-F0DA-44D0-8600-9E97E11B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91">
              <a:extLst>
                <a:ext uri="{FF2B5EF4-FFF2-40B4-BE49-F238E27FC236}">
                  <a16:creationId xmlns:a16="http://schemas.microsoft.com/office/drawing/2014/main" id="{16BD138D-6B5D-4204-9D8F-CE7959A08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392">
              <a:extLst>
                <a:ext uri="{FF2B5EF4-FFF2-40B4-BE49-F238E27FC236}">
                  <a16:creationId xmlns:a16="http://schemas.microsoft.com/office/drawing/2014/main" id="{1FF41158-14F2-484D-870F-741BA839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3">
              <a:extLst>
                <a:ext uri="{FF2B5EF4-FFF2-40B4-BE49-F238E27FC236}">
                  <a16:creationId xmlns:a16="http://schemas.microsoft.com/office/drawing/2014/main" id="{9AE2F3D9-DA64-4B17-B087-24447D1A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94">
              <a:extLst>
                <a:ext uri="{FF2B5EF4-FFF2-40B4-BE49-F238E27FC236}">
                  <a16:creationId xmlns:a16="http://schemas.microsoft.com/office/drawing/2014/main" id="{B1D0BB5D-8E0D-4E4F-8A93-F545D8CC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395">
              <a:extLst>
                <a:ext uri="{FF2B5EF4-FFF2-40B4-BE49-F238E27FC236}">
                  <a16:creationId xmlns:a16="http://schemas.microsoft.com/office/drawing/2014/main" id="{4BF5F04C-9101-44A7-BC71-7D702E0A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396">
              <a:extLst>
                <a:ext uri="{FF2B5EF4-FFF2-40B4-BE49-F238E27FC236}">
                  <a16:creationId xmlns:a16="http://schemas.microsoft.com/office/drawing/2014/main" id="{F78DB85E-0D1C-4425-87F4-0C9753AE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97">
              <a:extLst>
                <a:ext uri="{FF2B5EF4-FFF2-40B4-BE49-F238E27FC236}">
                  <a16:creationId xmlns:a16="http://schemas.microsoft.com/office/drawing/2014/main" id="{B1FD8D85-9C9E-49B1-A25A-FA7129D82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398">
              <a:extLst>
                <a:ext uri="{FF2B5EF4-FFF2-40B4-BE49-F238E27FC236}">
                  <a16:creationId xmlns:a16="http://schemas.microsoft.com/office/drawing/2014/main" id="{33C323B7-0CC6-4E1D-A616-19EC1D5A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399">
              <a:extLst>
                <a:ext uri="{FF2B5EF4-FFF2-40B4-BE49-F238E27FC236}">
                  <a16:creationId xmlns:a16="http://schemas.microsoft.com/office/drawing/2014/main" id="{D78FC66C-D896-4226-9697-2A7AC4D8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0">
              <a:extLst>
                <a:ext uri="{FF2B5EF4-FFF2-40B4-BE49-F238E27FC236}">
                  <a16:creationId xmlns:a16="http://schemas.microsoft.com/office/drawing/2014/main" id="{F697D7D9-DC07-4DA3-984B-71E502B7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401">
              <a:extLst>
                <a:ext uri="{FF2B5EF4-FFF2-40B4-BE49-F238E27FC236}">
                  <a16:creationId xmlns:a16="http://schemas.microsoft.com/office/drawing/2014/main" id="{8D9A015B-8974-46CA-BC55-BACB3BAC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402">
              <a:extLst>
                <a:ext uri="{FF2B5EF4-FFF2-40B4-BE49-F238E27FC236}">
                  <a16:creationId xmlns:a16="http://schemas.microsoft.com/office/drawing/2014/main" id="{EA612080-DDD2-401F-93AF-6B966193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03">
              <a:extLst>
                <a:ext uri="{FF2B5EF4-FFF2-40B4-BE49-F238E27FC236}">
                  <a16:creationId xmlns:a16="http://schemas.microsoft.com/office/drawing/2014/main" id="{F47AF587-FF40-4742-8BC1-7F922A612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04">
              <a:extLst>
                <a:ext uri="{FF2B5EF4-FFF2-40B4-BE49-F238E27FC236}">
                  <a16:creationId xmlns:a16="http://schemas.microsoft.com/office/drawing/2014/main" id="{38DF64B7-98F5-47E1-AB5B-6CAD823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05">
              <a:extLst>
                <a:ext uri="{FF2B5EF4-FFF2-40B4-BE49-F238E27FC236}">
                  <a16:creationId xmlns:a16="http://schemas.microsoft.com/office/drawing/2014/main" id="{EB7E9238-21C3-4A40-A811-181910A7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06">
              <a:extLst>
                <a:ext uri="{FF2B5EF4-FFF2-40B4-BE49-F238E27FC236}">
                  <a16:creationId xmlns:a16="http://schemas.microsoft.com/office/drawing/2014/main" id="{FD765182-5ABA-4D32-9483-DE9F64AD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C7BA00B-8A44-4758-87CE-16A8DD7D7CCE}"/>
              </a:ext>
            </a:extLst>
          </p:cNvPr>
          <p:cNvSpPr/>
          <p:nvPr/>
        </p:nvSpPr>
        <p:spPr>
          <a:xfrm>
            <a:off x="4386844" y="2690113"/>
            <a:ext cx="6335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命令行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5C9F0D8-2B8D-4D49-A3ED-8B4CB606A2B6}"/>
              </a:ext>
            </a:extLst>
          </p:cNvPr>
          <p:cNvCxnSpPr/>
          <p:nvPr/>
        </p:nvCxnSpPr>
        <p:spPr>
          <a:xfrm>
            <a:off x="4425999" y="3540665"/>
            <a:ext cx="620345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C3EA4E7E-AC88-4D2E-81A7-98EC6E32C857}"/>
              </a:ext>
            </a:extLst>
          </p:cNvPr>
          <p:cNvSpPr/>
          <p:nvPr/>
        </p:nvSpPr>
        <p:spPr>
          <a:xfrm>
            <a:off x="1445092" y="1926024"/>
            <a:ext cx="2721980" cy="27219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Number_1">
            <a:extLst>
              <a:ext uri="{FF2B5EF4-FFF2-40B4-BE49-F238E27FC236}">
                <a16:creationId xmlns:a16="http://schemas.microsoft.com/office/drawing/2014/main" id="{14EDCA7D-ECC3-473B-9E0B-87D035F67B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0749" y="2179442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810195AA-DCEA-4AB2-B325-2D2D504101DF}"/>
              </a:ext>
            </a:extLst>
          </p:cNvPr>
          <p:cNvSpPr/>
          <p:nvPr/>
        </p:nvSpPr>
        <p:spPr>
          <a:xfrm>
            <a:off x="456456" y="1447800"/>
            <a:ext cx="11380493" cy="17373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456456" y="1680358"/>
            <a:ext cx="11227095" cy="138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命令行位于绘图区的下方</a:t>
            </a:r>
            <a:r>
              <a:rPr lang="zh-CN" altLang="en-US" sz="2000" b="1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用于显示输入的命令和提示信息。用户在执行某一命令时，命令行和绘图区中会</a:t>
            </a: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显示动态提示信息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，以提示用户当前的操作状态。当命令行上只显示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命令：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时，可以通过菜单命令、工具栏或键盘输入新的命令。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3C196A-DF79-4E41-AC55-A854EB73D631}"/>
              </a:ext>
            </a:extLst>
          </p:cNvPr>
          <p:cNvSpPr/>
          <p:nvPr/>
        </p:nvSpPr>
        <p:spPr>
          <a:xfrm>
            <a:off x="996764" y="226041"/>
            <a:ext cx="30572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命令行与文本窗口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79F1043-60AE-43F2-A7CA-2E92F6AFB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80" r="22946"/>
          <a:stretch/>
        </p:blipFill>
        <p:spPr>
          <a:xfrm>
            <a:off x="378966" y="4442474"/>
            <a:ext cx="11457983" cy="8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53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709F949-09C2-4332-8C17-A7C7165C2BDC}"/>
              </a:ext>
            </a:extLst>
          </p:cNvPr>
          <p:cNvGrpSpPr/>
          <p:nvPr/>
        </p:nvGrpSpPr>
        <p:grpSpPr>
          <a:xfrm>
            <a:off x="1008062" y="424751"/>
            <a:ext cx="10175875" cy="5724525"/>
            <a:chOff x="1008063" y="566738"/>
            <a:chExt cx="10175875" cy="5724525"/>
          </a:xfrm>
        </p:grpSpPr>
        <p:sp>
          <p:nvSpPr>
            <p:cNvPr id="10" name="Freeform 307">
              <a:extLst>
                <a:ext uri="{FF2B5EF4-FFF2-40B4-BE49-F238E27FC236}">
                  <a16:creationId xmlns:a16="http://schemas.microsoft.com/office/drawing/2014/main" id="{6FADD57A-50FD-4CFC-867C-849A706AA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08">
              <a:extLst>
                <a:ext uri="{FF2B5EF4-FFF2-40B4-BE49-F238E27FC236}">
                  <a16:creationId xmlns:a16="http://schemas.microsoft.com/office/drawing/2014/main" id="{23FB58AC-E5E2-4302-B03F-889DE3A3C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09">
              <a:extLst>
                <a:ext uri="{FF2B5EF4-FFF2-40B4-BE49-F238E27FC236}">
                  <a16:creationId xmlns:a16="http://schemas.microsoft.com/office/drawing/2014/main" id="{96AB3228-6F5F-43FA-9300-F411EFBCF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0">
              <a:extLst>
                <a:ext uri="{FF2B5EF4-FFF2-40B4-BE49-F238E27FC236}">
                  <a16:creationId xmlns:a16="http://schemas.microsoft.com/office/drawing/2014/main" id="{C62220A9-6E65-4620-BC73-FD1F96F0F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1">
              <a:extLst>
                <a:ext uri="{FF2B5EF4-FFF2-40B4-BE49-F238E27FC236}">
                  <a16:creationId xmlns:a16="http://schemas.microsoft.com/office/drawing/2014/main" id="{2DA09986-F98C-48EB-850B-E2D984F7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2">
              <a:extLst>
                <a:ext uri="{FF2B5EF4-FFF2-40B4-BE49-F238E27FC236}">
                  <a16:creationId xmlns:a16="http://schemas.microsoft.com/office/drawing/2014/main" id="{33BB7F0A-CF4A-4AA5-8B60-46138644F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3">
              <a:extLst>
                <a:ext uri="{FF2B5EF4-FFF2-40B4-BE49-F238E27FC236}">
                  <a16:creationId xmlns:a16="http://schemas.microsoft.com/office/drawing/2014/main" id="{BA3CC6C3-0D8C-42D2-8401-11E9AC21C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4">
              <a:extLst>
                <a:ext uri="{FF2B5EF4-FFF2-40B4-BE49-F238E27FC236}">
                  <a16:creationId xmlns:a16="http://schemas.microsoft.com/office/drawing/2014/main" id="{370B8D69-1215-4CDB-8E6F-030E1735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91D3C06-C953-48D0-ADFD-3B57EF930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16">
              <a:extLst>
                <a:ext uri="{FF2B5EF4-FFF2-40B4-BE49-F238E27FC236}">
                  <a16:creationId xmlns:a16="http://schemas.microsoft.com/office/drawing/2014/main" id="{462697D5-F184-4F17-B48E-50A50EAFF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:a16="http://schemas.microsoft.com/office/drawing/2014/main" id="{4E2494C2-AFD5-4630-8CC0-DD58E616B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:a16="http://schemas.microsoft.com/office/drawing/2014/main" id="{EB498398-BA9F-49C9-8FEA-839852576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:a16="http://schemas.microsoft.com/office/drawing/2014/main" id="{69C46ACB-C506-4C2B-8E29-F41F3BE37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0">
              <a:extLst>
                <a:ext uri="{FF2B5EF4-FFF2-40B4-BE49-F238E27FC236}">
                  <a16:creationId xmlns:a16="http://schemas.microsoft.com/office/drawing/2014/main" id="{B93B5D51-27F2-4F9C-B5EF-654FA757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1">
              <a:extLst>
                <a:ext uri="{FF2B5EF4-FFF2-40B4-BE49-F238E27FC236}">
                  <a16:creationId xmlns:a16="http://schemas.microsoft.com/office/drawing/2014/main" id="{4B94484D-EE05-4E20-8D52-EB4608FC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22">
              <a:extLst>
                <a:ext uri="{FF2B5EF4-FFF2-40B4-BE49-F238E27FC236}">
                  <a16:creationId xmlns:a16="http://schemas.microsoft.com/office/drawing/2014/main" id="{CF4E9FEB-80CF-4146-9FA1-AE893F289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3">
              <a:extLst>
                <a:ext uri="{FF2B5EF4-FFF2-40B4-BE49-F238E27FC236}">
                  <a16:creationId xmlns:a16="http://schemas.microsoft.com/office/drawing/2014/main" id="{0C8C5844-4F00-46D4-BA9E-BA43CC12A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324">
              <a:extLst>
                <a:ext uri="{FF2B5EF4-FFF2-40B4-BE49-F238E27FC236}">
                  <a16:creationId xmlns:a16="http://schemas.microsoft.com/office/drawing/2014/main" id="{3CF1E29A-AAFB-41B8-B4C6-B9544C336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25">
              <a:extLst>
                <a:ext uri="{FF2B5EF4-FFF2-40B4-BE49-F238E27FC236}">
                  <a16:creationId xmlns:a16="http://schemas.microsoft.com/office/drawing/2014/main" id="{6CF1DF8F-0CA6-4675-B020-42D48B002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26">
              <a:extLst>
                <a:ext uri="{FF2B5EF4-FFF2-40B4-BE49-F238E27FC236}">
                  <a16:creationId xmlns:a16="http://schemas.microsoft.com/office/drawing/2014/main" id="{7E3C4089-F11B-4086-8B4B-C663291AF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7">
              <a:extLst>
                <a:ext uri="{FF2B5EF4-FFF2-40B4-BE49-F238E27FC236}">
                  <a16:creationId xmlns:a16="http://schemas.microsoft.com/office/drawing/2014/main" id="{60870906-65BB-41FF-9EDA-65D8A74B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28">
              <a:extLst>
                <a:ext uri="{FF2B5EF4-FFF2-40B4-BE49-F238E27FC236}">
                  <a16:creationId xmlns:a16="http://schemas.microsoft.com/office/drawing/2014/main" id="{9D2BD39D-2317-4036-87C9-187E1B26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9">
              <a:extLst>
                <a:ext uri="{FF2B5EF4-FFF2-40B4-BE49-F238E27FC236}">
                  <a16:creationId xmlns:a16="http://schemas.microsoft.com/office/drawing/2014/main" id="{29CA9CD4-18E8-497C-A0BA-B085243C2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0">
              <a:extLst>
                <a:ext uri="{FF2B5EF4-FFF2-40B4-BE49-F238E27FC236}">
                  <a16:creationId xmlns:a16="http://schemas.microsoft.com/office/drawing/2014/main" id="{E3546AC7-841C-4970-9468-143FD9B3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1">
              <a:extLst>
                <a:ext uri="{FF2B5EF4-FFF2-40B4-BE49-F238E27FC236}">
                  <a16:creationId xmlns:a16="http://schemas.microsoft.com/office/drawing/2014/main" id="{327D05A4-B01A-4683-8A42-36096E2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2">
              <a:extLst>
                <a:ext uri="{FF2B5EF4-FFF2-40B4-BE49-F238E27FC236}">
                  <a16:creationId xmlns:a16="http://schemas.microsoft.com/office/drawing/2014/main" id="{F02DA342-0E47-453F-825A-CCF7B6B7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3">
              <a:extLst>
                <a:ext uri="{FF2B5EF4-FFF2-40B4-BE49-F238E27FC236}">
                  <a16:creationId xmlns:a16="http://schemas.microsoft.com/office/drawing/2014/main" id="{535DCDFF-6090-4CCC-AD19-853D9FF6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4">
              <a:extLst>
                <a:ext uri="{FF2B5EF4-FFF2-40B4-BE49-F238E27FC236}">
                  <a16:creationId xmlns:a16="http://schemas.microsoft.com/office/drawing/2014/main" id="{BE96C2CC-777E-46BE-985A-03E44D721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35">
              <a:extLst>
                <a:ext uri="{FF2B5EF4-FFF2-40B4-BE49-F238E27FC236}">
                  <a16:creationId xmlns:a16="http://schemas.microsoft.com/office/drawing/2014/main" id="{24D0A599-BE03-4FE1-9034-E90CA400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36">
              <a:extLst>
                <a:ext uri="{FF2B5EF4-FFF2-40B4-BE49-F238E27FC236}">
                  <a16:creationId xmlns:a16="http://schemas.microsoft.com/office/drawing/2014/main" id="{ADFC94B4-FE96-4145-B6DE-4C8D015A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7">
              <a:extLst>
                <a:ext uri="{FF2B5EF4-FFF2-40B4-BE49-F238E27FC236}">
                  <a16:creationId xmlns:a16="http://schemas.microsoft.com/office/drawing/2014/main" id="{260F2873-24A6-4ADA-8154-B4326D464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8">
              <a:extLst>
                <a:ext uri="{FF2B5EF4-FFF2-40B4-BE49-F238E27FC236}">
                  <a16:creationId xmlns:a16="http://schemas.microsoft.com/office/drawing/2014/main" id="{DB095120-5B3A-488C-8F6E-6A13E23E1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9">
              <a:extLst>
                <a:ext uri="{FF2B5EF4-FFF2-40B4-BE49-F238E27FC236}">
                  <a16:creationId xmlns:a16="http://schemas.microsoft.com/office/drawing/2014/main" id="{F177D6B4-4E7D-434D-BC66-70F55356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0">
              <a:extLst>
                <a:ext uri="{FF2B5EF4-FFF2-40B4-BE49-F238E27FC236}">
                  <a16:creationId xmlns:a16="http://schemas.microsoft.com/office/drawing/2014/main" id="{7B4CFFB3-55D5-408C-B01C-E770D2DAD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1">
              <a:extLst>
                <a:ext uri="{FF2B5EF4-FFF2-40B4-BE49-F238E27FC236}">
                  <a16:creationId xmlns:a16="http://schemas.microsoft.com/office/drawing/2014/main" id="{3D7C5EFB-CF5B-41F3-B7A6-04DD345E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2">
              <a:extLst>
                <a:ext uri="{FF2B5EF4-FFF2-40B4-BE49-F238E27FC236}">
                  <a16:creationId xmlns:a16="http://schemas.microsoft.com/office/drawing/2014/main" id="{003D91EC-527F-4FBA-8389-8E88C298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3">
              <a:extLst>
                <a:ext uri="{FF2B5EF4-FFF2-40B4-BE49-F238E27FC236}">
                  <a16:creationId xmlns:a16="http://schemas.microsoft.com/office/drawing/2014/main" id="{5B50168F-545D-4D17-B8FF-8B609042B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4">
              <a:extLst>
                <a:ext uri="{FF2B5EF4-FFF2-40B4-BE49-F238E27FC236}">
                  <a16:creationId xmlns:a16="http://schemas.microsoft.com/office/drawing/2014/main" id="{C1792667-E5F8-40AD-A013-196CCC43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45">
              <a:extLst>
                <a:ext uri="{FF2B5EF4-FFF2-40B4-BE49-F238E27FC236}">
                  <a16:creationId xmlns:a16="http://schemas.microsoft.com/office/drawing/2014/main" id="{08CDB674-7584-4958-B5CF-55927571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6">
              <a:extLst>
                <a:ext uri="{FF2B5EF4-FFF2-40B4-BE49-F238E27FC236}">
                  <a16:creationId xmlns:a16="http://schemas.microsoft.com/office/drawing/2014/main" id="{358DD14E-CC7B-46A6-9652-4896B379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47">
              <a:extLst>
                <a:ext uri="{FF2B5EF4-FFF2-40B4-BE49-F238E27FC236}">
                  <a16:creationId xmlns:a16="http://schemas.microsoft.com/office/drawing/2014/main" id="{A71BB37A-1AD2-4D0C-9FC5-E7DCC56D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48">
              <a:extLst>
                <a:ext uri="{FF2B5EF4-FFF2-40B4-BE49-F238E27FC236}">
                  <a16:creationId xmlns:a16="http://schemas.microsoft.com/office/drawing/2014/main" id="{D06363B8-EFED-4BA4-BA1D-E99F72DD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9">
              <a:extLst>
                <a:ext uri="{FF2B5EF4-FFF2-40B4-BE49-F238E27FC236}">
                  <a16:creationId xmlns:a16="http://schemas.microsoft.com/office/drawing/2014/main" id="{F97F6354-9B2C-46C7-94C9-6F22B7ED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0">
              <a:extLst>
                <a:ext uri="{FF2B5EF4-FFF2-40B4-BE49-F238E27FC236}">
                  <a16:creationId xmlns:a16="http://schemas.microsoft.com/office/drawing/2014/main" id="{9F018CBD-03E2-4BB8-A1E5-B5BD3958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51">
              <a:extLst>
                <a:ext uri="{FF2B5EF4-FFF2-40B4-BE49-F238E27FC236}">
                  <a16:creationId xmlns:a16="http://schemas.microsoft.com/office/drawing/2014/main" id="{8C7EBDE4-512A-49CE-854E-25640CB5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52">
              <a:extLst>
                <a:ext uri="{FF2B5EF4-FFF2-40B4-BE49-F238E27FC236}">
                  <a16:creationId xmlns:a16="http://schemas.microsoft.com/office/drawing/2014/main" id="{037B733D-ACC5-40B1-B6B3-693D500DD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353">
              <a:extLst>
                <a:ext uri="{FF2B5EF4-FFF2-40B4-BE49-F238E27FC236}">
                  <a16:creationId xmlns:a16="http://schemas.microsoft.com/office/drawing/2014/main" id="{0595F734-6D37-4E60-9F0E-BF2CD42F7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4">
              <a:extLst>
                <a:ext uri="{FF2B5EF4-FFF2-40B4-BE49-F238E27FC236}">
                  <a16:creationId xmlns:a16="http://schemas.microsoft.com/office/drawing/2014/main" id="{49A737BD-9BE6-4665-8624-C293F1D3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5">
              <a:extLst>
                <a:ext uri="{FF2B5EF4-FFF2-40B4-BE49-F238E27FC236}">
                  <a16:creationId xmlns:a16="http://schemas.microsoft.com/office/drawing/2014/main" id="{39D5805A-9477-42E1-BC9E-EC782E5A3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56">
              <a:extLst>
                <a:ext uri="{FF2B5EF4-FFF2-40B4-BE49-F238E27FC236}">
                  <a16:creationId xmlns:a16="http://schemas.microsoft.com/office/drawing/2014/main" id="{3F32DED7-C7DB-4FD3-8282-FEBE32E8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57">
              <a:extLst>
                <a:ext uri="{FF2B5EF4-FFF2-40B4-BE49-F238E27FC236}">
                  <a16:creationId xmlns:a16="http://schemas.microsoft.com/office/drawing/2014/main" id="{2BD7F8ED-DAF3-4EBD-91EF-1BF916A3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58">
              <a:extLst>
                <a:ext uri="{FF2B5EF4-FFF2-40B4-BE49-F238E27FC236}">
                  <a16:creationId xmlns:a16="http://schemas.microsoft.com/office/drawing/2014/main" id="{5A8DC1C3-1758-4CA3-9CB5-DA67E6F83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359">
              <a:extLst>
                <a:ext uri="{FF2B5EF4-FFF2-40B4-BE49-F238E27FC236}">
                  <a16:creationId xmlns:a16="http://schemas.microsoft.com/office/drawing/2014/main" id="{281A6C13-1D9C-4C20-A5E1-AFE7BCE3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0">
              <a:extLst>
                <a:ext uri="{FF2B5EF4-FFF2-40B4-BE49-F238E27FC236}">
                  <a16:creationId xmlns:a16="http://schemas.microsoft.com/office/drawing/2014/main" id="{D6067431-3682-48C7-8CE6-EAA0C15E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61">
              <a:extLst>
                <a:ext uri="{FF2B5EF4-FFF2-40B4-BE49-F238E27FC236}">
                  <a16:creationId xmlns:a16="http://schemas.microsoft.com/office/drawing/2014/main" id="{0F14E565-4E9D-4B9A-8870-53B616325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362">
              <a:extLst>
                <a:ext uri="{FF2B5EF4-FFF2-40B4-BE49-F238E27FC236}">
                  <a16:creationId xmlns:a16="http://schemas.microsoft.com/office/drawing/2014/main" id="{CBF4AA88-733A-4A0B-AE8B-FE5C69E0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3">
              <a:extLst>
                <a:ext uri="{FF2B5EF4-FFF2-40B4-BE49-F238E27FC236}">
                  <a16:creationId xmlns:a16="http://schemas.microsoft.com/office/drawing/2014/main" id="{6DDA0420-061F-4A8A-AFE7-239A53756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4">
              <a:extLst>
                <a:ext uri="{FF2B5EF4-FFF2-40B4-BE49-F238E27FC236}">
                  <a16:creationId xmlns:a16="http://schemas.microsoft.com/office/drawing/2014/main" id="{2AB8AF15-348E-4EE7-A2C8-470E7B32B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365">
              <a:extLst>
                <a:ext uri="{FF2B5EF4-FFF2-40B4-BE49-F238E27FC236}">
                  <a16:creationId xmlns:a16="http://schemas.microsoft.com/office/drawing/2014/main" id="{F96284F1-0A91-4EFE-A51D-4E5B49E8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66">
              <a:extLst>
                <a:ext uri="{FF2B5EF4-FFF2-40B4-BE49-F238E27FC236}">
                  <a16:creationId xmlns:a16="http://schemas.microsoft.com/office/drawing/2014/main" id="{CC828555-10EF-445C-9915-D29DFD50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67">
              <a:extLst>
                <a:ext uri="{FF2B5EF4-FFF2-40B4-BE49-F238E27FC236}">
                  <a16:creationId xmlns:a16="http://schemas.microsoft.com/office/drawing/2014/main" id="{F0A5C396-85CE-4BF1-9D48-5CFE24BA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368">
              <a:extLst>
                <a:ext uri="{FF2B5EF4-FFF2-40B4-BE49-F238E27FC236}">
                  <a16:creationId xmlns:a16="http://schemas.microsoft.com/office/drawing/2014/main" id="{8BC00777-A9B7-4B6D-AE94-B821053F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69">
              <a:extLst>
                <a:ext uri="{FF2B5EF4-FFF2-40B4-BE49-F238E27FC236}">
                  <a16:creationId xmlns:a16="http://schemas.microsoft.com/office/drawing/2014/main" id="{9543C868-C0FE-4280-90EB-651EE40A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0">
              <a:extLst>
                <a:ext uri="{FF2B5EF4-FFF2-40B4-BE49-F238E27FC236}">
                  <a16:creationId xmlns:a16="http://schemas.microsoft.com/office/drawing/2014/main" id="{BE11E8F0-F4AB-44B1-A07C-BA94AA81B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371">
              <a:extLst>
                <a:ext uri="{FF2B5EF4-FFF2-40B4-BE49-F238E27FC236}">
                  <a16:creationId xmlns:a16="http://schemas.microsoft.com/office/drawing/2014/main" id="{B319BD16-B7BD-499F-9A0C-152570DE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372">
              <a:extLst>
                <a:ext uri="{FF2B5EF4-FFF2-40B4-BE49-F238E27FC236}">
                  <a16:creationId xmlns:a16="http://schemas.microsoft.com/office/drawing/2014/main" id="{A80EA746-2A05-4E4D-9553-689E5012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3">
              <a:extLst>
                <a:ext uri="{FF2B5EF4-FFF2-40B4-BE49-F238E27FC236}">
                  <a16:creationId xmlns:a16="http://schemas.microsoft.com/office/drawing/2014/main" id="{DF5FBC98-B26A-4AA2-9503-7EED9AB77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374">
              <a:extLst>
                <a:ext uri="{FF2B5EF4-FFF2-40B4-BE49-F238E27FC236}">
                  <a16:creationId xmlns:a16="http://schemas.microsoft.com/office/drawing/2014/main" id="{EC310002-D381-4CFE-B728-B95B51AE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75">
              <a:extLst>
                <a:ext uri="{FF2B5EF4-FFF2-40B4-BE49-F238E27FC236}">
                  <a16:creationId xmlns:a16="http://schemas.microsoft.com/office/drawing/2014/main" id="{D09A0DA3-6169-4518-8695-F83CD09B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76">
              <a:extLst>
                <a:ext uri="{FF2B5EF4-FFF2-40B4-BE49-F238E27FC236}">
                  <a16:creationId xmlns:a16="http://schemas.microsoft.com/office/drawing/2014/main" id="{127D2695-504A-4684-9408-3C7605312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77">
              <a:extLst>
                <a:ext uri="{FF2B5EF4-FFF2-40B4-BE49-F238E27FC236}">
                  <a16:creationId xmlns:a16="http://schemas.microsoft.com/office/drawing/2014/main" id="{B2C9E8E9-E0EE-4279-BCF3-9CC8E2122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8">
              <a:extLst>
                <a:ext uri="{FF2B5EF4-FFF2-40B4-BE49-F238E27FC236}">
                  <a16:creationId xmlns:a16="http://schemas.microsoft.com/office/drawing/2014/main" id="{6545E4A4-296D-4452-B51E-F17261FC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79">
              <a:extLst>
                <a:ext uri="{FF2B5EF4-FFF2-40B4-BE49-F238E27FC236}">
                  <a16:creationId xmlns:a16="http://schemas.microsoft.com/office/drawing/2014/main" id="{60C9066C-480E-4B0F-B41C-4845F5F1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380">
              <a:extLst>
                <a:ext uri="{FF2B5EF4-FFF2-40B4-BE49-F238E27FC236}">
                  <a16:creationId xmlns:a16="http://schemas.microsoft.com/office/drawing/2014/main" id="{389464DC-A167-4BD3-947B-90A03942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1">
              <a:extLst>
                <a:ext uri="{FF2B5EF4-FFF2-40B4-BE49-F238E27FC236}">
                  <a16:creationId xmlns:a16="http://schemas.microsoft.com/office/drawing/2014/main" id="{D2B88CD6-ED9B-4B78-A4A5-20C11009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82">
              <a:extLst>
                <a:ext uri="{FF2B5EF4-FFF2-40B4-BE49-F238E27FC236}">
                  <a16:creationId xmlns:a16="http://schemas.microsoft.com/office/drawing/2014/main" id="{7F57CD03-A24C-4B55-AD43-B616D3FE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383">
              <a:extLst>
                <a:ext uri="{FF2B5EF4-FFF2-40B4-BE49-F238E27FC236}">
                  <a16:creationId xmlns:a16="http://schemas.microsoft.com/office/drawing/2014/main" id="{3A150630-004D-43AF-918A-A0B7BB10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4">
              <a:extLst>
                <a:ext uri="{FF2B5EF4-FFF2-40B4-BE49-F238E27FC236}">
                  <a16:creationId xmlns:a16="http://schemas.microsoft.com/office/drawing/2014/main" id="{FE008AD7-B78D-4218-A760-08F56EB2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85">
              <a:extLst>
                <a:ext uri="{FF2B5EF4-FFF2-40B4-BE49-F238E27FC236}">
                  <a16:creationId xmlns:a16="http://schemas.microsoft.com/office/drawing/2014/main" id="{E1F01DB3-0B4E-44B6-900C-99D7654FF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386">
              <a:extLst>
                <a:ext uri="{FF2B5EF4-FFF2-40B4-BE49-F238E27FC236}">
                  <a16:creationId xmlns:a16="http://schemas.microsoft.com/office/drawing/2014/main" id="{0572D4E9-7F0A-4E4E-B589-85292E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87">
              <a:extLst>
                <a:ext uri="{FF2B5EF4-FFF2-40B4-BE49-F238E27FC236}">
                  <a16:creationId xmlns:a16="http://schemas.microsoft.com/office/drawing/2014/main" id="{83784651-69D1-467D-8047-5E54BEBB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88">
              <a:extLst>
                <a:ext uri="{FF2B5EF4-FFF2-40B4-BE49-F238E27FC236}">
                  <a16:creationId xmlns:a16="http://schemas.microsoft.com/office/drawing/2014/main" id="{033C3718-7C42-441F-A02E-9F7123944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389">
              <a:extLst>
                <a:ext uri="{FF2B5EF4-FFF2-40B4-BE49-F238E27FC236}">
                  <a16:creationId xmlns:a16="http://schemas.microsoft.com/office/drawing/2014/main" id="{ADAD9F4C-6ACA-4553-8ABB-683FD547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0">
              <a:extLst>
                <a:ext uri="{FF2B5EF4-FFF2-40B4-BE49-F238E27FC236}">
                  <a16:creationId xmlns:a16="http://schemas.microsoft.com/office/drawing/2014/main" id="{BC7FE2C0-F0DA-44D0-8600-9E97E11B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91">
              <a:extLst>
                <a:ext uri="{FF2B5EF4-FFF2-40B4-BE49-F238E27FC236}">
                  <a16:creationId xmlns:a16="http://schemas.microsoft.com/office/drawing/2014/main" id="{16BD138D-6B5D-4204-9D8F-CE7959A08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392">
              <a:extLst>
                <a:ext uri="{FF2B5EF4-FFF2-40B4-BE49-F238E27FC236}">
                  <a16:creationId xmlns:a16="http://schemas.microsoft.com/office/drawing/2014/main" id="{1FF41158-14F2-484D-870F-741BA839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3">
              <a:extLst>
                <a:ext uri="{FF2B5EF4-FFF2-40B4-BE49-F238E27FC236}">
                  <a16:creationId xmlns:a16="http://schemas.microsoft.com/office/drawing/2014/main" id="{9AE2F3D9-DA64-4B17-B087-24447D1A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94">
              <a:extLst>
                <a:ext uri="{FF2B5EF4-FFF2-40B4-BE49-F238E27FC236}">
                  <a16:creationId xmlns:a16="http://schemas.microsoft.com/office/drawing/2014/main" id="{B1D0BB5D-8E0D-4E4F-8A93-F545D8CC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395">
              <a:extLst>
                <a:ext uri="{FF2B5EF4-FFF2-40B4-BE49-F238E27FC236}">
                  <a16:creationId xmlns:a16="http://schemas.microsoft.com/office/drawing/2014/main" id="{4BF5F04C-9101-44A7-BC71-7D702E0A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396">
              <a:extLst>
                <a:ext uri="{FF2B5EF4-FFF2-40B4-BE49-F238E27FC236}">
                  <a16:creationId xmlns:a16="http://schemas.microsoft.com/office/drawing/2014/main" id="{F78DB85E-0D1C-4425-87F4-0C9753AE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97">
              <a:extLst>
                <a:ext uri="{FF2B5EF4-FFF2-40B4-BE49-F238E27FC236}">
                  <a16:creationId xmlns:a16="http://schemas.microsoft.com/office/drawing/2014/main" id="{B1FD8D85-9C9E-49B1-A25A-FA7129D82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398">
              <a:extLst>
                <a:ext uri="{FF2B5EF4-FFF2-40B4-BE49-F238E27FC236}">
                  <a16:creationId xmlns:a16="http://schemas.microsoft.com/office/drawing/2014/main" id="{33C323B7-0CC6-4E1D-A616-19EC1D5A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399">
              <a:extLst>
                <a:ext uri="{FF2B5EF4-FFF2-40B4-BE49-F238E27FC236}">
                  <a16:creationId xmlns:a16="http://schemas.microsoft.com/office/drawing/2014/main" id="{D78FC66C-D896-4226-9697-2A7AC4D8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0">
              <a:extLst>
                <a:ext uri="{FF2B5EF4-FFF2-40B4-BE49-F238E27FC236}">
                  <a16:creationId xmlns:a16="http://schemas.microsoft.com/office/drawing/2014/main" id="{F697D7D9-DC07-4DA3-984B-71E502B7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401">
              <a:extLst>
                <a:ext uri="{FF2B5EF4-FFF2-40B4-BE49-F238E27FC236}">
                  <a16:creationId xmlns:a16="http://schemas.microsoft.com/office/drawing/2014/main" id="{8D9A015B-8974-46CA-BC55-BACB3BAC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402">
              <a:extLst>
                <a:ext uri="{FF2B5EF4-FFF2-40B4-BE49-F238E27FC236}">
                  <a16:creationId xmlns:a16="http://schemas.microsoft.com/office/drawing/2014/main" id="{EA612080-DDD2-401F-93AF-6B966193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03">
              <a:extLst>
                <a:ext uri="{FF2B5EF4-FFF2-40B4-BE49-F238E27FC236}">
                  <a16:creationId xmlns:a16="http://schemas.microsoft.com/office/drawing/2014/main" id="{F47AF587-FF40-4742-8BC1-7F922A612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04">
              <a:extLst>
                <a:ext uri="{FF2B5EF4-FFF2-40B4-BE49-F238E27FC236}">
                  <a16:creationId xmlns:a16="http://schemas.microsoft.com/office/drawing/2014/main" id="{38DF64B7-98F5-47E1-AB5B-6CAD823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05">
              <a:extLst>
                <a:ext uri="{FF2B5EF4-FFF2-40B4-BE49-F238E27FC236}">
                  <a16:creationId xmlns:a16="http://schemas.microsoft.com/office/drawing/2014/main" id="{EB7E9238-21C3-4A40-A811-181910A7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06">
              <a:extLst>
                <a:ext uri="{FF2B5EF4-FFF2-40B4-BE49-F238E27FC236}">
                  <a16:creationId xmlns:a16="http://schemas.microsoft.com/office/drawing/2014/main" id="{FD765182-5ABA-4D32-9483-DE9F64AD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C7BA00B-8A44-4758-87CE-16A8DD7D7CCE}"/>
              </a:ext>
            </a:extLst>
          </p:cNvPr>
          <p:cNvSpPr/>
          <p:nvPr/>
        </p:nvSpPr>
        <p:spPr>
          <a:xfrm>
            <a:off x="4386844" y="2690113"/>
            <a:ext cx="6335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状态栏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5C9F0D8-2B8D-4D49-A3ED-8B4CB606A2B6}"/>
              </a:ext>
            </a:extLst>
          </p:cNvPr>
          <p:cNvCxnSpPr/>
          <p:nvPr/>
        </p:nvCxnSpPr>
        <p:spPr>
          <a:xfrm>
            <a:off x="4425999" y="3540665"/>
            <a:ext cx="620345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C3EA4E7E-AC88-4D2E-81A7-98EC6E32C857}"/>
              </a:ext>
            </a:extLst>
          </p:cNvPr>
          <p:cNvSpPr/>
          <p:nvPr/>
        </p:nvSpPr>
        <p:spPr>
          <a:xfrm>
            <a:off x="1445092" y="1926024"/>
            <a:ext cx="2721980" cy="27219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Number_1">
            <a:extLst>
              <a:ext uri="{FF2B5EF4-FFF2-40B4-BE49-F238E27FC236}">
                <a16:creationId xmlns:a16="http://schemas.microsoft.com/office/drawing/2014/main" id="{14EDCA7D-ECC3-473B-9E0B-87D035F67B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0749" y="2179442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97EF4BC-3385-4571-931F-1D7228FB0B7F}"/>
              </a:ext>
            </a:extLst>
          </p:cNvPr>
          <p:cNvSpPr/>
          <p:nvPr/>
        </p:nvSpPr>
        <p:spPr>
          <a:xfrm>
            <a:off x="456456" y="1463040"/>
            <a:ext cx="11279088" cy="1493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456456" y="1680358"/>
            <a:ext cx="1122709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状态栏位于屏幕的底部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，它可以显示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AutoCAD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当前的状态，主要由</a:t>
            </a: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十字光标数值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辅助绘图工具开关按钮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3C196A-DF79-4E41-AC55-A854EB73D631}"/>
              </a:ext>
            </a:extLst>
          </p:cNvPr>
          <p:cNvSpPr/>
          <p:nvPr/>
        </p:nvSpPr>
        <p:spPr>
          <a:xfrm>
            <a:off x="1894445" y="226041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3F3805-166F-4EDB-A695-1923366E7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90" y="3771899"/>
            <a:ext cx="10819219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90F5AEA8-EDCF-42A9-B3FC-6D1F3D040895}"/>
              </a:ext>
            </a:extLst>
          </p:cNvPr>
          <p:cNvSpPr/>
          <p:nvPr/>
        </p:nvSpPr>
        <p:spPr>
          <a:xfrm>
            <a:off x="518746" y="1046254"/>
            <a:ext cx="10665069" cy="5799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894443" y="226041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练习二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04433" y="1046254"/>
            <a:ext cx="10926305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打开“工作空间练习”文件，关闭“特性”工具栏，调出“标注工具栏”，保存文件。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F40CF60-930E-4CAC-BC10-3C9336483297}"/>
              </a:ext>
            </a:extLst>
          </p:cNvPr>
          <p:cNvGrpSpPr/>
          <p:nvPr/>
        </p:nvGrpSpPr>
        <p:grpSpPr>
          <a:xfrm>
            <a:off x="682285" y="2363824"/>
            <a:ext cx="3378272" cy="3378272"/>
            <a:chOff x="378826" y="2502308"/>
            <a:chExt cx="3821213" cy="3821213"/>
          </a:xfrm>
        </p:grpSpPr>
        <p:sp>
          <p:nvSpPr>
            <p:cNvPr id="2" name="流程图: 接点 1">
              <a:extLst>
                <a:ext uri="{FF2B5EF4-FFF2-40B4-BE49-F238E27FC236}">
                  <a16:creationId xmlns:a16="http://schemas.microsoft.com/office/drawing/2014/main" id="{96C07E7F-3D60-4880-AAF9-15ACD5D7F8AA}"/>
                </a:ext>
              </a:extLst>
            </p:cNvPr>
            <p:cNvSpPr/>
            <p:nvPr/>
          </p:nvSpPr>
          <p:spPr>
            <a:xfrm>
              <a:off x="378826" y="2502308"/>
              <a:ext cx="3821213" cy="382121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05AB4A0-8F5C-4740-9DFF-A0E0454CF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9" b="339"/>
            <a:stretch/>
          </p:blipFill>
          <p:spPr>
            <a:xfrm>
              <a:off x="508415" y="2636492"/>
              <a:ext cx="3562033" cy="35528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6" name="弧形 15">
            <a:extLst>
              <a:ext uri="{FF2B5EF4-FFF2-40B4-BE49-F238E27FC236}">
                <a16:creationId xmlns:a16="http://schemas.microsoft.com/office/drawing/2014/main" id="{6E31691D-675A-4280-967C-4ABFB29BA46E}"/>
              </a:ext>
            </a:extLst>
          </p:cNvPr>
          <p:cNvSpPr/>
          <p:nvPr/>
        </p:nvSpPr>
        <p:spPr>
          <a:xfrm>
            <a:off x="372641" y="1826974"/>
            <a:ext cx="4447332" cy="4389001"/>
          </a:xfrm>
          <a:prstGeom prst="arc">
            <a:avLst>
              <a:gd name="adj1" fmla="val 18010651"/>
              <a:gd name="adj2" fmla="val 427988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1F54A6C-D32E-4D3D-B690-B2592776D8DF}"/>
              </a:ext>
            </a:extLst>
          </p:cNvPr>
          <p:cNvSpPr/>
          <p:nvPr/>
        </p:nvSpPr>
        <p:spPr>
          <a:xfrm>
            <a:off x="3860959" y="2073317"/>
            <a:ext cx="663359" cy="66335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0FD459C-4B2A-42FD-8B21-8B179465A954}"/>
              </a:ext>
            </a:extLst>
          </p:cNvPr>
          <p:cNvSpPr/>
          <p:nvPr/>
        </p:nvSpPr>
        <p:spPr>
          <a:xfrm>
            <a:off x="3491521" y="5611932"/>
            <a:ext cx="663359" cy="66335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B788723-BB3C-4F1B-92E5-E29CACE96A9E}"/>
              </a:ext>
            </a:extLst>
          </p:cNvPr>
          <p:cNvSpPr/>
          <p:nvPr/>
        </p:nvSpPr>
        <p:spPr>
          <a:xfrm>
            <a:off x="4332520" y="4649104"/>
            <a:ext cx="663359" cy="6633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4803F0A-D6DA-4D7A-92BF-DEEE7CEF5DEE}"/>
              </a:ext>
            </a:extLst>
          </p:cNvPr>
          <p:cNvSpPr/>
          <p:nvPr/>
        </p:nvSpPr>
        <p:spPr>
          <a:xfrm>
            <a:off x="4456981" y="3310696"/>
            <a:ext cx="663359" cy="66335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7274413-A66F-4594-8D8F-5577FBB35230}"/>
              </a:ext>
            </a:extLst>
          </p:cNvPr>
          <p:cNvSpPr/>
          <p:nvPr/>
        </p:nvSpPr>
        <p:spPr>
          <a:xfrm>
            <a:off x="5354502" y="1939184"/>
            <a:ext cx="773341" cy="77334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64736B6-D9D8-4FE0-81B9-FD5EFAE6F0CA}"/>
              </a:ext>
            </a:extLst>
          </p:cNvPr>
          <p:cNvSpPr/>
          <p:nvPr/>
        </p:nvSpPr>
        <p:spPr>
          <a:xfrm>
            <a:off x="6338682" y="3242928"/>
            <a:ext cx="773341" cy="77334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54068DE-246B-41EC-A32D-EC189D8BAA1A}"/>
              </a:ext>
            </a:extLst>
          </p:cNvPr>
          <p:cNvSpPr/>
          <p:nvPr/>
        </p:nvSpPr>
        <p:spPr>
          <a:xfrm>
            <a:off x="6197099" y="4634971"/>
            <a:ext cx="773341" cy="77334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A22943E-2386-4057-B4CF-859881C77BF6}"/>
              </a:ext>
            </a:extLst>
          </p:cNvPr>
          <p:cNvSpPr/>
          <p:nvPr/>
        </p:nvSpPr>
        <p:spPr>
          <a:xfrm>
            <a:off x="5137634" y="5732839"/>
            <a:ext cx="773341" cy="773341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724428E-C530-4322-819E-D2D4833448A9}"/>
              </a:ext>
            </a:extLst>
          </p:cNvPr>
          <p:cNvSpPr/>
          <p:nvPr/>
        </p:nvSpPr>
        <p:spPr>
          <a:xfrm>
            <a:off x="6207620" y="1939184"/>
            <a:ext cx="4697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在工具栏空白位置点击右键，在“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AutoCAD”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下拉菜单中找到“特性”，点击取消勾选。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53EBA16-5D04-4EA7-A06C-C2881B0FFAF8}"/>
              </a:ext>
            </a:extLst>
          </p:cNvPr>
          <p:cNvSpPr/>
          <p:nvPr/>
        </p:nvSpPr>
        <p:spPr>
          <a:xfrm>
            <a:off x="7232519" y="3351497"/>
            <a:ext cx="3532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找到“特性”工具栏，拖拽到绘图空间，点击右上角</a:t>
            </a:r>
          </a:p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关闭按钮。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24D0D84-F3B3-49BA-A67D-D354D7913755}"/>
              </a:ext>
            </a:extLst>
          </p:cNvPr>
          <p:cNvSpPr/>
          <p:nvPr/>
        </p:nvSpPr>
        <p:spPr>
          <a:xfrm>
            <a:off x="7095666" y="4686644"/>
            <a:ext cx="3341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在工具栏空白位置点击 右 键 ， 在“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AutoCAD”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 拉菜单中找到“标注”，点击勾选。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D46B7CC-588D-4E84-92AA-5408F69E3894}"/>
              </a:ext>
            </a:extLst>
          </p:cNvPr>
          <p:cNvSpPr/>
          <p:nvPr/>
        </p:nvSpPr>
        <p:spPr>
          <a:xfrm>
            <a:off x="6038625" y="5948870"/>
            <a:ext cx="2872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保存文件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A2864EF-DAC8-4B81-B7CD-755BE8ADD2CD}"/>
              </a:ext>
            </a:extLst>
          </p:cNvPr>
          <p:cNvCxnSpPr>
            <a:cxnSpLocks/>
          </p:cNvCxnSpPr>
          <p:nvPr/>
        </p:nvCxnSpPr>
        <p:spPr>
          <a:xfrm flipV="1">
            <a:off x="4606128" y="2404996"/>
            <a:ext cx="66859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84F235D-FAD4-4B82-8F56-E73E0A504250}"/>
              </a:ext>
            </a:extLst>
          </p:cNvPr>
          <p:cNvCxnSpPr>
            <a:cxnSpLocks/>
          </p:cNvCxnSpPr>
          <p:nvPr/>
        </p:nvCxnSpPr>
        <p:spPr>
          <a:xfrm flipV="1">
            <a:off x="5238579" y="3653527"/>
            <a:ext cx="97960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BDA7171-5355-41D1-825E-EA4ACF6CAFE1}"/>
              </a:ext>
            </a:extLst>
          </p:cNvPr>
          <p:cNvCxnSpPr>
            <a:cxnSpLocks/>
          </p:cNvCxnSpPr>
          <p:nvPr/>
        </p:nvCxnSpPr>
        <p:spPr>
          <a:xfrm flipV="1">
            <a:off x="5101014" y="5012914"/>
            <a:ext cx="97960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8536A44-D460-4830-8F62-BF898BAD6C06}"/>
              </a:ext>
            </a:extLst>
          </p:cNvPr>
          <p:cNvCxnSpPr>
            <a:cxnSpLocks/>
          </p:cNvCxnSpPr>
          <p:nvPr/>
        </p:nvCxnSpPr>
        <p:spPr>
          <a:xfrm flipV="1">
            <a:off x="4277656" y="6025315"/>
            <a:ext cx="73748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形 37" descr="世界">
            <a:extLst>
              <a:ext uri="{FF2B5EF4-FFF2-40B4-BE49-F238E27FC236}">
                <a16:creationId xmlns:a16="http://schemas.microsoft.com/office/drawing/2014/main" id="{EB02442B-FFF9-4A6C-8D7B-9D37250EE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8281" y="1984201"/>
            <a:ext cx="658690" cy="658690"/>
          </a:xfrm>
          <a:prstGeom prst="rect">
            <a:avLst/>
          </a:prstGeom>
        </p:spPr>
      </p:pic>
      <p:pic>
        <p:nvPicPr>
          <p:cNvPr id="40" name="图形 39" descr="警告">
            <a:extLst>
              <a:ext uri="{FF2B5EF4-FFF2-40B4-BE49-F238E27FC236}">
                <a16:creationId xmlns:a16="http://schemas.microsoft.com/office/drawing/2014/main" id="{C9914FEF-222E-48D5-B775-EDC526511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4406" y="5742096"/>
            <a:ext cx="573024" cy="573024"/>
          </a:xfrm>
          <a:prstGeom prst="rect">
            <a:avLst/>
          </a:prstGeom>
        </p:spPr>
      </p:pic>
      <p:pic>
        <p:nvPicPr>
          <p:cNvPr id="42" name="图形 41" descr="指向右边的反手食指">
            <a:extLst>
              <a:ext uri="{FF2B5EF4-FFF2-40B4-BE49-F238E27FC236}">
                <a16:creationId xmlns:a16="http://schemas.microsoft.com/office/drawing/2014/main" id="{5DD072CA-E466-449F-8C03-63122E5A68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5751" y="3327871"/>
            <a:ext cx="587565" cy="587565"/>
          </a:xfrm>
          <a:prstGeom prst="rect">
            <a:avLst/>
          </a:prstGeom>
        </p:spPr>
      </p:pic>
      <p:pic>
        <p:nvPicPr>
          <p:cNvPr id="44" name="图形 43" descr="针形">
            <a:extLst>
              <a:ext uri="{FF2B5EF4-FFF2-40B4-BE49-F238E27FC236}">
                <a16:creationId xmlns:a16="http://schemas.microsoft.com/office/drawing/2014/main" id="{669052B5-480F-49A9-AC2C-4BD6F7D5A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63918" y="4728304"/>
            <a:ext cx="569219" cy="5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5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A8D9C8-F0BA-4C1E-BB65-C761C543F485}"/>
              </a:ext>
            </a:extLst>
          </p:cNvPr>
          <p:cNvSpPr/>
          <p:nvPr/>
        </p:nvSpPr>
        <p:spPr>
          <a:xfrm>
            <a:off x="1535372" y="226041"/>
            <a:ext cx="1980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总结与评价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B0144EEC-6A73-4CBC-96B9-1F835299A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41815"/>
              </p:ext>
            </p:extLst>
          </p:nvPr>
        </p:nvGraphicFramePr>
        <p:xfrm>
          <a:off x="936767" y="1415682"/>
          <a:ext cx="10443720" cy="4879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744">
                  <a:extLst>
                    <a:ext uri="{9D8B030D-6E8A-4147-A177-3AD203B41FA5}">
                      <a16:colId xmlns:a16="http://schemas.microsoft.com/office/drawing/2014/main" val="692590056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2557914776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2475269663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3997767796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3262602956"/>
                    </a:ext>
                  </a:extLst>
                </a:gridCol>
              </a:tblGrid>
              <a:tr h="947553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评价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自评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互评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教师考评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总评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68479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课前预习情况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800" dirty="0"/>
                        <a:t>A</a:t>
                      </a:r>
                      <a:r>
                        <a:rPr lang="zh-CN" altLang="en-US" sz="1800" dirty="0"/>
                        <a:t>（         ）</a:t>
                      </a:r>
                      <a:endParaRPr lang="en-US" altLang="zh-CN" sz="1800" dirty="0"/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800" dirty="0"/>
                        <a:t>B</a:t>
                      </a:r>
                      <a:r>
                        <a:rPr lang="zh-CN" altLang="en-US" sz="1800" dirty="0"/>
                        <a:t>（         ）</a:t>
                      </a:r>
                      <a:endParaRPr lang="en-US" altLang="zh-CN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C</a:t>
                      </a:r>
                      <a:r>
                        <a:rPr lang="zh-CN" altLang="en-US" sz="1800" dirty="0"/>
                        <a:t>（         ）</a:t>
                      </a:r>
                      <a:endParaRPr lang="en-US" altLang="zh-CN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D</a:t>
                      </a:r>
                      <a:r>
                        <a:rPr lang="zh-CN" altLang="en-US" sz="1800" dirty="0"/>
                        <a:t>（         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52354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课中学习参与度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006580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课中练习完成度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062927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其他内容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58141"/>
                  </a:ext>
                </a:extLst>
              </a:tr>
            </a:tbl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13DBDF5-A623-4734-921E-72A5EDB782FA}"/>
              </a:ext>
            </a:extLst>
          </p:cNvPr>
          <p:cNvCxnSpPr>
            <a:cxnSpLocks/>
          </p:cNvCxnSpPr>
          <p:nvPr/>
        </p:nvCxnSpPr>
        <p:spPr>
          <a:xfrm>
            <a:off x="891942" y="1416935"/>
            <a:ext cx="2136071" cy="9047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3C05CA2F-F581-4869-BCBC-DF80A13B9CFE}"/>
              </a:ext>
            </a:extLst>
          </p:cNvPr>
          <p:cNvSpPr txBox="1"/>
          <p:nvPr/>
        </p:nvSpPr>
        <p:spPr>
          <a:xfrm>
            <a:off x="1036845" y="1860034"/>
            <a:ext cx="99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项目</a:t>
            </a:r>
          </a:p>
        </p:txBody>
      </p:sp>
    </p:spTree>
    <p:extLst>
      <p:ext uri="{BB962C8B-B14F-4D97-AF65-F5344CB8AC3E}">
        <p14:creationId xmlns:p14="http://schemas.microsoft.com/office/powerpoint/2010/main" val="1055133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6C18799-DA66-4B70-A870-87630C7E0764}"/>
              </a:ext>
            </a:extLst>
          </p:cNvPr>
          <p:cNvSpPr/>
          <p:nvPr/>
        </p:nvSpPr>
        <p:spPr>
          <a:xfrm>
            <a:off x="1264920" y="1021080"/>
            <a:ext cx="9479280" cy="5610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A8D9C8-F0BA-4C1E-BB65-C761C543F485}"/>
              </a:ext>
            </a:extLst>
          </p:cNvPr>
          <p:cNvSpPr/>
          <p:nvPr/>
        </p:nvSpPr>
        <p:spPr>
          <a:xfrm>
            <a:off x="1535372" y="226041"/>
            <a:ext cx="1980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总结与评价</a:t>
            </a:r>
          </a:p>
        </p:txBody>
      </p:sp>
      <p:grpSp>
        <p:nvGrpSpPr>
          <p:cNvPr id="18" name="组合 43">
            <a:extLst>
              <a:ext uri="{FF2B5EF4-FFF2-40B4-BE49-F238E27FC236}">
                <a16:creationId xmlns:a16="http://schemas.microsoft.com/office/drawing/2014/main" id="{E2EF5D14-0DB8-443A-8DA8-927F29280030}"/>
              </a:ext>
            </a:extLst>
          </p:cNvPr>
          <p:cNvGrpSpPr>
            <a:grpSpLocks/>
          </p:cNvGrpSpPr>
          <p:nvPr/>
        </p:nvGrpSpPr>
        <p:grpSpPr bwMode="auto">
          <a:xfrm>
            <a:off x="3196005" y="1914267"/>
            <a:ext cx="6819900" cy="594420"/>
            <a:chOff x="0" y="195334"/>
            <a:chExt cx="6820276" cy="594508"/>
          </a:xfrm>
        </p:grpSpPr>
        <p:sp>
          <p:nvSpPr>
            <p:cNvPr id="19" name="矩形 39">
              <a:extLst>
                <a:ext uri="{FF2B5EF4-FFF2-40B4-BE49-F238E27FC236}">
                  <a16:creationId xmlns:a16="http://schemas.microsoft.com/office/drawing/2014/main" id="{01F710EF-55D5-4A72-8E5B-4340F1BBD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5334"/>
              <a:ext cx="136533" cy="594508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文本框 40">
              <a:extLst>
                <a:ext uri="{FF2B5EF4-FFF2-40B4-BE49-F238E27FC236}">
                  <a16:creationId xmlns:a16="http://schemas.microsoft.com/office/drawing/2014/main" id="{CD5D2BDA-A244-421F-9CD8-4C609077C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33" y="285098"/>
              <a:ext cx="6683743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Auto CAD 2007 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的工作界面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形式</a:t>
              </a:r>
              <a:endParaRPr lang="zh-CN" altLang="en-US" sz="2000" dirty="0"/>
            </a:p>
          </p:txBody>
        </p:sp>
      </p:grpSp>
      <p:grpSp>
        <p:nvGrpSpPr>
          <p:cNvPr id="21" name="组合 47">
            <a:extLst>
              <a:ext uri="{FF2B5EF4-FFF2-40B4-BE49-F238E27FC236}">
                <a16:creationId xmlns:a16="http://schemas.microsoft.com/office/drawing/2014/main" id="{739C8C11-4B02-48A4-B781-F2935C58C3C0}"/>
              </a:ext>
            </a:extLst>
          </p:cNvPr>
          <p:cNvGrpSpPr>
            <a:grpSpLocks/>
          </p:cNvGrpSpPr>
          <p:nvPr/>
        </p:nvGrpSpPr>
        <p:grpSpPr bwMode="auto">
          <a:xfrm>
            <a:off x="3196005" y="3286718"/>
            <a:ext cx="6819900" cy="594420"/>
            <a:chOff x="0" y="285098"/>
            <a:chExt cx="6820276" cy="594508"/>
          </a:xfrm>
        </p:grpSpPr>
        <p:sp>
          <p:nvSpPr>
            <p:cNvPr id="22" name="矩形 52">
              <a:extLst>
                <a:ext uri="{FF2B5EF4-FFF2-40B4-BE49-F238E27FC236}">
                  <a16:creationId xmlns:a16="http://schemas.microsoft.com/office/drawing/2014/main" id="{E84BE7F9-BE73-49DF-9E05-E3E6A32AF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5098"/>
              <a:ext cx="136533" cy="594508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文本框 53">
              <a:extLst>
                <a:ext uri="{FF2B5EF4-FFF2-40B4-BE49-F238E27FC236}">
                  <a16:creationId xmlns:a16="http://schemas.microsoft.com/office/drawing/2014/main" id="{A8788354-959B-4A16-845C-BD922AEC0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33" y="405916"/>
              <a:ext cx="6683743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Auto CAD 2007 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的工作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2000" dirty="0"/>
            </a:p>
          </p:txBody>
        </p:sp>
      </p:grpSp>
      <p:grpSp>
        <p:nvGrpSpPr>
          <p:cNvPr id="24" name="组合 55">
            <a:extLst>
              <a:ext uri="{FF2B5EF4-FFF2-40B4-BE49-F238E27FC236}">
                <a16:creationId xmlns:a16="http://schemas.microsoft.com/office/drawing/2014/main" id="{C348AB8B-6C6F-419D-91F7-6D594582D133}"/>
              </a:ext>
            </a:extLst>
          </p:cNvPr>
          <p:cNvGrpSpPr>
            <a:grpSpLocks/>
          </p:cNvGrpSpPr>
          <p:nvPr/>
        </p:nvGrpSpPr>
        <p:grpSpPr bwMode="auto">
          <a:xfrm>
            <a:off x="3196005" y="4531852"/>
            <a:ext cx="6819900" cy="631985"/>
            <a:chOff x="0" y="247527"/>
            <a:chExt cx="6820276" cy="632079"/>
          </a:xfrm>
        </p:grpSpPr>
        <p:sp>
          <p:nvSpPr>
            <p:cNvPr id="25" name="矩形 60">
              <a:extLst>
                <a:ext uri="{FF2B5EF4-FFF2-40B4-BE49-F238E27FC236}">
                  <a16:creationId xmlns:a16="http://schemas.microsoft.com/office/drawing/2014/main" id="{7C2168F9-1123-4ECE-A97C-8E5ABA780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7527"/>
              <a:ext cx="136533" cy="632079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文本框 61">
              <a:extLst>
                <a:ext uri="{FF2B5EF4-FFF2-40B4-BE49-F238E27FC236}">
                  <a16:creationId xmlns:a16="http://schemas.microsoft.com/office/drawing/2014/main" id="{32B0B172-CE84-415E-B7C8-1F03B4BBF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33" y="363481"/>
              <a:ext cx="6683743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掌握常用工具栏、绘图区、命令行等相关操作方法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C42E7679-5D71-45C7-BF29-69149A5CF2EF}"/>
              </a:ext>
            </a:extLst>
          </p:cNvPr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275EA9-6300-4DA4-A911-5C3492B70FAA}"/>
              </a:ext>
            </a:extLst>
          </p:cNvPr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27</a:t>
            </a:fld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372973" y="2245187"/>
            <a:ext cx="4557146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 CAD 2007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绘制几何图形，再进一步熟悉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AutoCAD 2007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工作界面。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A8D9C8-F0BA-4C1E-BB65-C761C543F485}"/>
              </a:ext>
            </a:extLst>
          </p:cNvPr>
          <p:cNvSpPr/>
          <p:nvPr/>
        </p:nvSpPr>
        <p:spPr>
          <a:xfrm>
            <a:off x="1714909" y="226041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F78F833-B5C5-42DA-B2BA-98F2B37EE9AA}"/>
              </a:ext>
            </a:extLst>
          </p:cNvPr>
          <p:cNvSpPr/>
          <p:nvPr/>
        </p:nvSpPr>
        <p:spPr>
          <a:xfrm>
            <a:off x="6868079" y="1060324"/>
            <a:ext cx="3566935" cy="656297"/>
          </a:xfrm>
          <a:custGeom>
            <a:avLst/>
            <a:gdLst>
              <a:gd name="connsiteX0" fmla="*/ 0 w 5762653"/>
              <a:gd name="connsiteY0" fmla="*/ 131105 h 786612"/>
              <a:gd name="connsiteX1" fmla="*/ 131105 w 5762653"/>
              <a:gd name="connsiteY1" fmla="*/ 0 h 786612"/>
              <a:gd name="connsiteX2" fmla="*/ 5631548 w 5762653"/>
              <a:gd name="connsiteY2" fmla="*/ 0 h 786612"/>
              <a:gd name="connsiteX3" fmla="*/ 5762653 w 5762653"/>
              <a:gd name="connsiteY3" fmla="*/ 131105 h 786612"/>
              <a:gd name="connsiteX4" fmla="*/ 5762653 w 5762653"/>
              <a:gd name="connsiteY4" fmla="*/ 655507 h 786612"/>
              <a:gd name="connsiteX5" fmla="*/ 5631548 w 5762653"/>
              <a:gd name="connsiteY5" fmla="*/ 786612 h 786612"/>
              <a:gd name="connsiteX6" fmla="*/ 131105 w 5762653"/>
              <a:gd name="connsiteY6" fmla="*/ 786612 h 786612"/>
              <a:gd name="connsiteX7" fmla="*/ 0 w 5762653"/>
              <a:gd name="connsiteY7" fmla="*/ 655507 h 786612"/>
              <a:gd name="connsiteX8" fmla="*/ 0 w 5762653"/>
              <a:gd name="connsiteY8" fmla="*/ 131105 h 78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653" h="786612">
                <a:moveTo>
                  <a:pt x="0" y="131105"/>
                </a:moveTo>
                <a:cubicBezTo>
                  <a:pt x="0" y="58698"/>
                  <a:pt x="58698" y="0"/>
                  <a:pt x="131105" y="0"/>
                </a:cubicBezTo>
                <a:lnTo>
                  <a:pt x="5631548" y="0"/>
                </a:lnTo>
                <a:cubicBezTo>
                  <a:pt x="5703955" y="0"/>
                  <a:pt x="5762653" y="58698"/>
                  <a:pt x="5762653" y="131105"/>
                </a:cubicBezTo>
                <a:lnTo>
                  <a:pt x="5762653" y="655507"/>
                </a:lnTo>
                <a:cubicBezTo>
                  <a:pt x="5762653" y="727914"/>
                  <a:pt x="5703955" y="786612"/>
                  <a:pt x="5631548" y="786612"/>
                </a:cubicBezTo>
                <a:lnTo>
                  <a:pt x="131105" y="786612"/>
                </a:lnTo>
                <a:cubicBezTo>
                  <a:pt x="58698" y="786612"/>
                  <a:pt x="0" y="727914"/>
                  <a:pt x="0" y="655507"/>
                </a:cubicBezTo>
                <a:lnTo>
                  <a:pt x="0" y="13110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839" tIns="129839" rIns="129839" bIns="129839" numCol="1" spcCol="1270" anchor="ctr" anchorCtr="0">
            <a:noAutofit/>
          </a:bodyPr>
          <a:lstStyle/>
          <a:p>
            <a:pPr marL="0" lvl="0" indent="0" algn="l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作业：</a:t>
            </a:r>
            <a:endParaRPr lang="zh-CN" altLang="en-US" sz="24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9A5AE145-2800-4818-8583-41E78EFD35E9}"/>
              </a:ext>
            </a:extLst>
          </p:cNvPr>
          <p:cNvSpPr/>
          <p:nvPr/>
        </p:nvSpPr>
        <p:spPr>
          <a:xfrm>
            <a:off x="6799651" y="4166279"/>
            <a:ext cx="3635363" cy="656297"/>
          </a:xfrm>
          <a:custGeom>
            <a:avLst/>
            <a:gdLst>
              <a:gd name="connsiteX0" fmla="*/ 0 w 5762653"/>
              <a:gd name="connsiteY0" fmla="*/ 131105 h 786612"/>
              <a:gd name="connsiteX1" fmla="*/ 131105 w 5762653"/>
              <a:gd name="connsiteY1" fmla="*/ 0 h 786612"/>
              <a:gd name="connsiteX2" fmla="*/ 5631548 w 5762653"/>
              <a:gd name="connsiteY2" fmla="*/ 0 h 786612"/>
              <a:gd name="connsiteX3" fmla="*/ 5762653 w 5762653"/>
              <a:gd name="connsiteY3" fmla="*/ 131105 h 786612"/>
              <a:gd name="connsiteX4" fmla="*/ 5762653 w 5762653"/>
              <a:gd name="connsiteY4" fmla="*/ 655507 h 786612"/>
              <a:gd name="connsiteX5" fmla="*/ 5631548 w 5762653"/>
              <a:gd name="connsiteY5" fmla="*/ 786612 h 786612"/>
              <a:gd name="connsiteX6" fmla="*/ 131105 w 5762653"/>
              <a:gd name="connsiteY6" fmla="*/ 786612 h 786612"/>
              <a:gd name="connsiteX7" fmla="*/ 0 w 5762653"/>
              <a:gd name="connsiteY7" fmla="*/ 655507 h 786612"/>
              <a:gd name="connsiteX8" fmla="*/ 0 w 5762653"/>
              <a:gd name="connsiteY8" fmla="*/ 131105 h 78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653" h="786612">
                <a:moveTo>
                  <a:pt x="0" y="131105"/>
                </a:moveTo>
                <a:cubicBezTo>
                  <a:pt x="0" y="58698"/>
                  <a:pt x="58698" y="0"/>
                  <a:pt x="131105" y="0"/>
                </a:cubicBezTo>
                <a:lnTo>
                  <a:pt x="5631548" y="0"/>
                </a:lnTo>
                <a:cubicBezTo>
                  <a:pt x="5703955" y="0"/>
                  <a:pt x="5762653" y="58698"/>
                  <a:pt x="5762653" y="131105"/>
                </a:cubicBezTo>
                <a:lnTo>
                  <a:pt x="5762653" y="655507"/>
                </a:lnTo>
                <a:cubicBezTo>
                  <a:pt x="5762653" y="727914"/>
                  <a:pt x="5703955" y="786612"/>
                  <a:pt x="5631548" y="786612"/>
                </a:cubicBezTo>
                <a:lnTo>
                  <a:pt x="131105" y="786612"/>
                </a:lnTo>
                <a:cubicBezTo>
                  <a:pt x="58698" y="786612"/>
                  <a:pt x="0" y="727914"/>
                  <a:pt x="0" y="655507"/>
                </a:cubicBezTo>
                <a:lnTo>
                  <a:pt x="0" y="13110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839" tIns="129839" rIns="129839" bIns="129839" numCol="1" spcCol="1270" anchor="ctr" anchorCtr="0">
            <a:noAutofit/>
          </a:bodyPr>
          <a:lstStyle/>
          <a:p>
            <a:pPr marL="0" lvl="0" indent="0" algn="l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预习：</a:t>
            </a:r>
            <a:endParaRPr lang="zh-CN" altLang="en-US" sz="24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FD34B4D-A8CD-4A6C-AED4-FED698AE0551}"/>
              </a:ext>
            </a:extLst>
          </p:cNvPr>
          <p:cNvSpPr/>
          <p:nvPr/>
        </p:nvSpPr>
        <p:spPr>
          <a:xfrm>
            <a:off x="6599371" y="5351142"/>
            <a:ext cx="4557145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 CAD 2007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的辅助绘图工具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>
            <a:hlinkClick r:id="rId2"/>
            <a:extLst>
              <a:ext uri="{FF2B5EF4-FFF2-40B4-BE49-F238E27FC236}">
                <a16:creationId xmlns:a16="http://schemas.microsoft.com/office/drawing/2014/main" id="{059F052D-146D-46DC-AA8B-431DC0B1A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80" y="1405627"/>
            <a:ext cx="4060265" cy="40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37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D6CFAB6-44EF-46AF-9EF1-55CA67B500B6}"/>
              </a:ext>
            </a:extLst>
          </p:cNvPr>
          <p:cNvGrpSpPr/>
          <p:nvPr/>
        </p:nvGrpSpPr>
        <p:grpSpPr>
          <a:xfrm>
            <a:off x="1008062" y="560042"/>
            <a:ext cx="10175875" cy="5724525"/>
            <a:chOff x="1008063" y="566738"/>
            <a:chExt cx="10175875" cy="5724525"/>
          </a:xfrm>
        </p:grpSpPr>
        <p:sp>
          <p:nvSpPr>
            <p:cNvPr id="5" name="Freeform 307">
              <a:extLst>
                <a:ext uri="{FF2B5EF4-FFF2-40B4-BE49-F238E27FC236}">
                  <a16:creationId xmlns:a16="http://schemas.microsoft.com/office/drawing/2014/main" id="{70774453-39C2-4E01-A5F1-91CF5A0AF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308">
              <a:extLst>
                <a:ext uri="{FF2B5EF4-FFF2-40B4-BE49-F238E27FC236}">
                  <a16:creationId xmlns:a16="http://schemas.microsoft.com/office/drawing/2014/main" id="{74A5009F-D319-4A62-B8A4-10B80E6BD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309">
              <a:extLst>
                <a:ext uri="{FF2B5EF4-FFF2-40B4-BE49-F238E27FC236}">
                  <a16:creationId xmlns:a16="http://schemas.microsoft.com/office/drawing/2014/main" id="{614FB072-460E-42D9-8417-E4AC2E9F6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310">
              <a:extLst>
                <a:ext uri="{FF2B5EF4-FFF2-40B4-BE49-F238E27FC236}">
                  <a16:creationId xmlns:a16="http://schemas.microsoft.com/office/drawing/2014/main" id="{A4972D8A-B863-48F7-B23C-C190EE40E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311">
              <a:extLst>
                <a:ext uri="{FF2B5EF4-FFF2-40B4-BE49-F238E27FC236}">
                  <a16:creationId xmlns:a16="http://schemas.microsoft.com/office/drawing/2014/main" id="{BB6F3E2A-6591-46C0-8FE4-A0A2765E7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312">
              <a:extLst>
                <a:ext uri="{FF2B5EF4-FFF2-40B4-BE49-F238E27FC236}">
                  <a16:creationId xmlns:a16="http://schemas.microsoft.com/office/drawing/2014/main" id="{08A1F291-9461-40FB-BAE1-41C9DFFC8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13">
              <a:extLst>
                <a:ext uri="{FF2B5EF4-FFF2-40B4-BE49-F238E27FC236}">
                  <a16:creationId xmlns:a16="http://schemas.microsoft.com/office/drawing/2014/main" id="{87AEA287-FC7D-42C5-B8C6-01031AD68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14">
              <a:extLst>
                <a:ext uri="{FF2B5EF4-FFF2-40B4-BE49-F238E27FC236}">
                  <a16:creationId xmlns:a16="http://schemas.microsoft.com/office/drawing/2014/main" id="{9867D00B-E41C-4265-8A6A-E32F59A22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5">
              <a:extLst>
                <a:ext uri="{FF2B5EF4-FFF2-40B4-BE49-F238E27FC236}">
                  <a16:creationId xmlns:a16="http://schemas.microsoft.com/office/drawing/2014/main" id="{71A0F2D3-28DD-48FE-9BDD-EE782A5C0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6">
              <a:extLst>
                <a:ext uri="{FF2B5EF4-FFF2-40B4-BE49-F238E27FC236}">
                  <a16:creationId xmlns:a16="http://schemas.microsoft.com/office/drawing/2014/main" id="{2A5E81F9-2544-4371-8D2A-10CB5E354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7">
              <a:extLst>
                <a:ext uri="{FF2B5EF4-FFF2-40B4-BE49-F238E27FC236}">
                  <a16:creationId xmlns:a16="http://schemas.microsoft.com/office/drawing/2014/main" id="{B8D8FBA2-D578-456B-8C1C-ED6526796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8">
              <a:extLst>
                <a:ext uri="{FF2B5EF4-FFF2-40B4-BE49-F238E27FC236}">
                  <a16:creationId xmlns:a16="http://schemas.microsoft.com/office/drawing/2014/main" id="{CD48B69A-C678-44F5-878B-084DDAA24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9">
              <a:extLst>
                <a:ext uri="{FF2B5EF4-FFF2-40B4-BE49-F238E27FC236}">
                  <a16:creationId xmlns:a16="http://schemas.microsoft.com/office/drawing/2014/main" id="{655D5C08-A3C6-40AC-B11F-59C647785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20">
              <a:extLst>
                <a:ext uri="{FF2B5EF4-FFF2-40B4-BE49-F238E27FC236}">
                  <a16:creationId xmlns:a16="http://schemas.microsoft.com/office/drawing/2014/main" id="{C3B808EE-AA34-4A22-9BC3-7340C3CC7A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21">
              <a:extLst>
                <a:ext uri="{FF2B5EF4-FFF2-40B4-BE49-F238E27FC236}">
                  <a16:creationId xmlns:a16="http://schemas.microsoft.com/office/drawing/2014/main" id="{FEFFC6F8-0FB6-4385-8C1C-760F4948E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22">
              <a:extLst>
                <a:ext uri="{FF2B5EF4-FFF2-40B4-BE49-F238E27FC236}">
                  <a16:creationId xmlns:a16="http://schemas.microsoft.com/office/drawing/2014/main" id="{C40E3690-8B4C-4414-BBDD-33985612B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23">
              <a:extLst>
                <a:ext uri="{FF2B5EF4-FFF2-40B4-BE49-F238E27FC236}">
                  <a16:creationId xmlns:a16="http://schemas.microsoft.com/office/drawing/2014/main" id="{E97D395E-3515-4259-876C-4BE6D22E0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324">
              <a:extLst>
                <a:ext uri="{FF2B5EF4-FFF2-40B4-BE49-F238E27FC236}">
                  <a16:creationId xmlns:a16="http://schemas.microsoft.com/office/drawing/2014/main" id="{C79B3318-BF8E-4F06-867E-1691E4A00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325">
              <a:extLst>
                <a:ext uri="{FF2B5EF4-FFF2-40B4-BE49-F238E27FC236}">
                  <a16:creationId xmlns:a16="http://schemas.microsoft.com/office/drawing/2014/main" id="{208933DB-2DC2-4B0C-AF9C-F244E0160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1863C815-11C7-45FE-98DE-85E656773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327">
              <a:extLst>
                <a:ext uri="{FF2B5EF4-FFF2-40B4-BE49-F238E27FC236}">
                  <a16:creationId xmlns:a16="http://schemas.microsoft.com/office/drawing/2014/main" id="{63798E27-EB28-4A0F-9C65-D5B9CB49A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328">
              <a:extLst>
                <a:ext uri="{FF2B5EF4-FFF2-40B4-BE49-F238E27FC236}">
                  <a16:creationId xmlns:a16="http://schemas.microsoft.com/office/drawing/2014/main" id="{F4F67586-1ACF-430D-BC7F-90C1E775E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">
              <a:extLst>
                <a:ext uri="{FF2B5EF4-FFF2-40B4-BE49-F238E27FC236}">
                  <a16:creationId xmlns:a16="http://schemas.microsoft.com/office/drawing/2014/main" id="{2F64B926-B54A-4F9D-A109-C065725E4E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30">
              <a:extLst>
                <a:ext uri="{FF2B5EF4-FFF2-40B4-BE49-F238E27FC236}">
                  <a16:creationId xmlns:a16="http://schemas.microsoft.com/office/drawing/2014/main" id="{8F7DCC0E-571A-4D5C-9F57-CEC872BDE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31">
              <a:extLst>
                <a:ext uri="{FF2B5EF4-FFF2-40B4-BE49-F238E27FC236}">
                  <a16:creationId xmlns:a16="http://schemas.microsoft.com/office/drawing/2014/main" id="{E0F5D926-1398-4EDD-8C62-FE6ACB450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32">
              <a:extLst>
                <a:ext uri="{FF2B5EF4-FFF2-40B4-BE49-F238E27FC236}">
                  <a16:creationId xmlns:a16="http://schemas.microsoft.com/office/drawing/2014/main" id="{40F9DD2E-2AC2-455A-9DD8-B0A5CCB5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33">
              <a:extLst>
                <a:ext uri="{FF2B5EF4-FFF2-40B4-BE49-F238E27FC236}">
                  <a16:creationId xmlns:a16="http://schemas.microsoft.com/office/drawing/2014/main" id="{EA37623A-22F0-483A-AD85-D03D50A8D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34">
              <a:extLst>
                <a:ext uri="{FF2B5EF4-FFF2-40B4-BE49-F238E27FC236}">
                  <a16:creationId xmlns:a16="http://schemas.microsoft.com/office/drawing/2014/main" id="{B47177D2-4BDB-47A8-B66D-E77DDA086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335">
              <a:extLst>
                <a:ext uri="{FF2B5EF4-FFF2-40B4-BE49-F238E27FC236}">
                  <a16:creationId xmlns:a16="http://schemas.microsoft.com/office/drawing/2014/main" id="{5A0EADAA-706A-47E3-B66E-C48A7886D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336">
              <a:extLst>
                <a:ext uri="{FF2B5EF4-FFF2-40B4-BE49-F238E27FC236}">
                  <a16:creationId xmlns:a16="http://schemas.microsoft.com/office/drawing/2014/main" id="{3840838A-9D81-49D5-862B-4F08F4BB9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7">
              <a:extLst>
                <a:ext uri="{FF2B5EF4-FFF2-40B4-BE49-F238E27FC236}">
                  <a16:creationId xmlns:a16="http://schemas.microsoft.com/office/drawing/2014/main" id="{3EDED51D-E764-4FC6-A557-F668F0C11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8">
              <a:extLst>
                <a:ext uri="{FF2B5EF4-FFF2-40B4-BE49-F238E27FC236}">
                  <a16:creationId xmlns:a16="http://schemas.microsoft.com/office/drawing/2014/main" id="{FDDC53C9-E096-4E81-823C-F2D3FCA1B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9">
              <a:extLst>
                <a:ext uri="{FF2B5EF4-FFF2-40B4-BE49-F238E27FC236}">
                  <a16:creationId xmlns:a16="http://schemas.microsoft.com/office/drawing/2014/main" id="{BE38D6D9-1484-404C-A6E8-118F56D28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40">
              <a:extLst>
                <a:ext uri="{FF2B5EF4-FFF2-40B4-BE49-F238E27FC236}">
                  <a16:creationId xmlns:a16="http://schemas.microsoft.com/office/drawing/2014/main" id="{F71FD764-5DB8-49B4-85EF-9E125C707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1">
              <a:extLst>
                <a:ext uri="{FF2B5EF4-FFF2-40B4-BE49-F238E27FC236}">
                  <a16:creationId xmlns:a16="http://schemas.microsoft.com/office/drawing/2014/main" id="{E92E46F4-58BB-439B-8843-367F87A5B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42">
              <a:extLst>
                <a:ext uri="{FF2B5EF4-FFF2-40B4-BE49-F238E27FC236}">
                  <a16:creationId xmlns:a16="http://schemas.microsoft.com/office/drawing/2014/main" id="{092EC7E5-33D4-48C1-B744-F9AE1F563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3">
              <a:extLst>
                <a:ext uri="{FF2B5EF4-FFF2-40B4-BE49-F238E27FC236}">
                  <a16:creationId xmlns:a16="http://schemas.microsoft.com/office/drawing/2014/main" id="{ED81A044-D61C-431C-B1F4-C67636A50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44">
              <a:extLst>
                <a:ext uri="{FF2B5EF4-FFF2-40B4-BE49-F238E27FC236}">
                  <a16:creationId xmlns:a16="http://schemas.microsoft.com/office/drawing/2014/main" id="{AA98962B-55DD-4B6A-9B08-537444E9F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5">
              <a:extLst>
                <a:ext uri="{FF2B5EF4-FFF2-40B4-BE49-F238E27FC236}">
                  <a16:creationId xmlns:a16="http://schemas.microsoft.com/office/drawing/2014/main" id="{6E95A9BC-235E-447D-B87A-ED096E8A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6">
              <a:extLst>
                <a:ext uri="{FF2B5EF4-FFF2-40B4-BE49-F238E27FC236}">
                  <a16:creationId xmlns:a16="http://schemas.microsoft.com/office/drawing/2014/main" id="{F3AF3630-D24E-467F-BB09-011E5D2A6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347">
              <a:extLst>
                <a:ext uri="{FF2B5EF4-FFF2-40B4-BE49-F238E27FC236}">
                  <a16:creationId xmlns:a16="http://schemas.microsoft.com/office/drawing/2014/main" id="{353C60BD-B588-4172-A852-BB69F7C73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348">
              <a:extLst>
                <a:ext uri="{FF2B5EF4-FFF2-40B4-BE49-F238E27FC236}">
                  <a16:creationId xmlns:a16="http://schemas.microsoft.com/office/drawing/2014/main" id="{9E54D358-40D5-44F8-B5E2-93F6BECDA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9">
              <a:extLst>
                <a:ext uri="{FF2B5EF4-FFF2-40B4-BE49-F238E27FC236}">
                  <a16:creationId xmlns:a16="http://schemas.microsoft.com/office/drawing/2014/main" id="{A3236F3F-B2A2-488A-9693-E4DA60DDD6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50">
              <a:extLst>
                <a:ext uri="{FF2B5EF4-FFF2-40B4-BE49-F238E27FC236}">
                  <a16:creationId xmlns:a16="http://schemas.microsoft.com/office/drawing/2014/main" id="{B5DCBF55-E445-47D7-8D0B-EDC51BC6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51">
              <a:extLst>
                <a:ext uri="{FF2B5EF4-FFF2-40B4-BE49-F238E27FC236}">
                  <a16:creationId xmlns:a16="http://schemas.microsoft.com/office/drawing/2014/main" id="{431C6EB4-8E61-4A8D-AAA5-FD200A0EF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2">
              <a:extLst>
                <a:ext uri="{FF2B5EF4-FFF2-40B4-BE49-F238E27FC236}">
                  <a16:creationId xmlns:a16="http://schemas.microsoft.com/office/drawing/2014/main" id="{E3D7A8DA-1963-40EA-9D82-1C7E38D1F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53">
              <a:extLst>
                <a:ext uri="{FF2B5EF4-FFF2-40B4-BE49-F238E27FC236}">
                  <a16:creationId xmlns:a16="http://schemas.microsoft.com/office/drawing/2014/main" id="{AF0A1D26-377D-4593-B9AC-D5340AA92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354">
              <a:extLst>
                <a:ext uri="{FF2B5EF4-FFF2-40B4-BE49-F238E27FC236}">
                  <a16:creationId xmlns:a16="http://schemas.microsoft.com/office/drawing/2014/main" id="{439A518C-1D80-468E-9D32-1E5DB0374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5">
              <a:extLst>
                <a:ext uri="{FF2B5EF4-FFF2-40B4-BE49-F238E27FC236}">
                  <a16:creationId xmlns:a16="http://schemas.microsoft.com/office/drawing/2014/main" id="{958CEA7F-697A-4817-9E67-11C458592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Rectangle 356">
              <a:extLst>
                <a:ext uri="{FF2B5EF4-FFF2-40B4-BE49-F238E27FC236}">
                  <a16:creationId xmlns:a16="http://schemas.microsoft.com/office/drawing/2014/main" id="{2A496CE2-510C-4D8C-9270-7A95350B9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357">
              <a:extLst>
                <a:ext uri="{FF2B5EF4-FFF2-40B4-BE49-F238E27FC236}">
                  <a16:creationId xmlns:a16="http://schemas.microsoft.com/office/drawing/2014/main" id="{4E97FDE0-530A-4E28-85EF-5A427CFF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58">
              <a:extLst>
                <a:ext uri="{FF2B5EF4-FFF2-40B4-BE49-F238E27FC236}">
                  <a16:creationId xmlns:a16="http://schemas.microsoft.com/office/drawing/2014/main" id="{DFD39CB9-1648-4221-8DD3-E66CDE08E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9">
              <a:extLst>
                <a:ext uri="{FF2B5EF4-FFF2-40B4-BE49-F238E27FC236}">
                  <a16:creationId xmlns:a16="http://schemas.microsoft.com/office/drawing/2014/main" id="{97B48B09-5462-4D0B-9516-770F6120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360">
              <a:extLst>
                <a:ext uri="{FF2B5EF4-FFF2-40B4-BE49-F238E27FC236}">
                  <a16:creationId xmlns:a16="http://schemas.microsoft.com/office/drawing/2014/main" id="{2C9B7478-852B-4F6B-B924-79CC88B38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61">
              <a:extLst>
                <a:ext uri="{FF2B5EF4-FFF2-40B4-BE49-F238E27FC236}">
                  <a16:creationId xmlns:a16="http://schemas.microsoft.com/office/drawing/2014/main" id="{C1EE1C06-E9A2-49FA-80E7-92D740E84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62">
              <a:extLst>
                <a:ext uri="{FF2B5EF4-FFF2-40B4-BE49-F238E27FC236}">
                  <a16:creationId xmlns:a16="http://schemas.microsoft.com/office/drawing/2014/main" id="{3944A694-0004-46CA-A441-BD8E3CC4D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363">
              <a:extLst>
                <a:ext uri="{FF2B5EF4-FFF2-40B4-BE49-F238E27FC236}">
                  <a16:creationId xmlns:a16="http://schemas.microsoft.com/office/drawing/2014/main" id="{F98F34F5-CCF5-4381-8097-293701849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64">
              <a:extLst>
                <a:ext uri="{FF2B5EF4-FFF2-40B4-BE49-F238E27FC236}">
                  <a16:creationId xmlns:a16="http://schemas.microsoft.com/office/drawing/2014/main" id="{85643135-2A48-4E16-BDA1-055D3FB5B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5">
              <a:extLst>
                <a:ext uri="{FF2B5EF4-FFF2-40B4-BE49-F238E27FC236}">
                  <a16:creationId xmlns:a16="http://schemas.microsoft.com/office/drawing/2014/main" id="{0241B730-4B04-48B5-B3F8-2DD8F3A91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366">
              <a:extLst>
                <a:ext uri="{FF2B5EF4-FFF2-40B4-BE49-F238E27FC236}">
                  <a16:creationId xmlns:a16="http://schemas.microsoft.com/office/drawing/2014/main" id="{36789E44-4B2A-405A-A317-7FE71E5A7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67">
              <a:extLst>
                <a:ext uri="{FF2B5EF4-FFF2-40B4-BE49-F238E27FC236}">
                  <a16:creationId xmlns:a16="http://schemas.microsoft.com/office/drawing/2014/main" id="{D57412F9-26C9-4259-84C6-F4EAA41B1E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8">
              <a:extLst>
                <a:ext uri="{FF2B5EF4-FFF2-40B4-BE49-F238E27FC236}">
                  <a16:creationId xmlns:a16="http://schemas.microsoft.com/office/drawing/2014/main" id="{42004DB0-3017-4650-98D9-B823E55CD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369">
              <a:extLst>
                <a:ext uri="{FF2B5EF4-FFF2-40B4-BE49-F238E27FC236}">
                  <a16:creationId xmlns:a16="http://schemas.microsoft.com/office/drawing/2014/main" id="{C3BAE1C4-78EA-4FA5-9E52-75558823E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70">
              <a:extLst>
                <a:ext uri="{FF2B5EF4-FFF2-40B4-BE49-F238E27FC236}">
                  <a16:creationId xmlns:a16="http://schemas.microsoft.com/office/drawing/2014/main" id="{729CBADE-0131-4222-931B-1BA7F9ECBB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71">
              <a:extLst>
                <a:ext uri="{FF2B5EF4-FFF2-40B4-BE49-F238E27FC236}">
                  <a16:creationId xmlns:a16="http://schemas.microsoft.com/office/drawing/2014/main" id="{37B6552B-3B90-45D6-BA24-87F839FD9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372">
              <a:extLst>
                <a:ext uri="{FF2B5EF4-FFF2-40B4-BE49-F238E27FC236}">
                  <a16:creationId xmlns:a16="http://schemas.microsoft.com/office/drawing/2014/main" id="{1135CC52-6F55-4D45-A6A1-81E07F50A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73">
              <a:extLst>
                <a:ext uri="{FF2B5EF4-FFF2-40B4-BE49-F238E27FC236}">
                  <a16:creationId xmlns:a16="http://schemas.microsoft.com/office/drawing/2014/main" id="{944A627C-C7D1-4400-9396-652B0A9FD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74">
              <a:extLst>
                <a:ext uri="{FF2B5EF4-FFF2-40B4-BE49-F238E27FC236}">
                  <a16:creationId xmlns:a16="http://schemas.microsoft.com/office/drawing/2014/main" id="{FCD1B1BD-4D2A-401D-9B47-4F04F4A03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375">
              <a:extLst>
                <a:ext uri="{FF2B5EF4-FFF2-40B4-BE49-F238E27FC236}">
                  <a16:creationId xmlns:a16="http://schemas.microsoft.com/office/drawing/2014/main" id="{5A30C3E7-4960-4F3E-BB82-9AFA5C5BA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76">
              <a:extLst>
                <a:ext uri="{FF2B5EF4-FFF2-40B4-BE49-F238E27FC236}">
                  <a16:creationId xmlns:a16="http://schemas.microsoft.com/office/drawing/2014/main" id="{B6311558-E864-4628-BCDA-CB253B342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77">
              <a:extLst>
                <a:ext uri="{FF2B5EF4-FFF2-40B4-BE49-F238E27FC236}">
                  <a16:creationId xmlns:a16="http://schemas.microsoft.com/office/drawing/2014/main" id="{D6C57605-4B23-4991-A643-EE3C30519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8">
              <a:extLst>
                <a:ext uri="{FF2B5EF4-FFF2-40B4-BE49-F238E27FC236}">
                  <a16:creationId xmlns:a16="http://schemas.microsoft.com/office/drawing/2014/main" id="{5809061C-01D7-45EA-8CB1-A743A63A2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79">
              <a:extLst>
                <a:ext uri="{FF2B5EF4-FFF2-40B4-BE49-F238E27FC236}">
                  <a16:creationId xmlns:a16="http://schemas.microsoft.com/office/drawing/2014/main" id="{462A82BD-378E-4312-8FAF-71BF7E802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80">
              <a:extLst>
                <a:ext uri="{FF2B5EF4-FFF2-40B4-BE49-F238E27FC236}">
                  <a16:creationId xmlns:a16="http://schemas.microsoft.com/office/drawing/2014/main" id="{FDA9AAC6-B7C6-4CF4-ABC5-9BC799B0F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381">
              <a:extLst>
                <a:ext uri="{FF2B5EF4-FFF2-40B4-BE49-F238E27FC236}">
                  <a16:creationId xmlns:a16="http://schemas.microsoft.com/office/drawing/2014/main" id="{863EDFBC-0CB6-4804-AB6C-1C5DEE9D9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82">
              <a:extLst>
                <a:ext uri="{FF2B5EF4-FFF2-40B4-BE49-F238E27FC236}">
                  <a16:creationId xmlns:a16="http://schemas.microsoft.com/office/drawing/2014/main" id="{48F965AE-A47C-425F-BB3A-D03B28F3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383">
              <a:extLst>
                <a:ext uri="{FF2B5EF4-FFF2-40B4-BE49-F238E27FC236}">
                  <a16:creationId xmlns:a16="http://schemas.microsoft.com/office/drawing/2014/main" id="{C42A96AA-453C-46E7-807C-F1D53D5CA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384">
              <a:extLst>
                <a:ext uri="{FF2B5EF4-FFF2-40B4-BE49-F238E27FC236}">
                  <a16:creationId xmlns:a16="http://schemas.microsoft.com/office/drawing/2014/main" id="{008B4D36-CF51-4C2D-83CA-39C42392E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85">
              <a:extLst>
                <a:ext uri="{FF2B5EF4-FFF2-40B4-BE49-F238E27FC236}">
                  <a16:creationId xmlns:a16="http://schemas.microsoft.com/office/drawing/2014/main" id="{2FE31798-01EA-4F3A-9DEF-DD2D1EBB6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6">
              <a:extLst>
                <a:ext uri="{FF2B5EF4-FFF2-40B4-BE49-F238E27FC236}">
                  <a16:creationId xmlns:a16="http://schemas.microsoft.com/office/drawing/2014/main" id="{69BAFA30-A708-4252-8ACA-5B233CBED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387">
              <a:extLst>
                <a:ext uri="{FF2B5EF4-FFF2-40B4-BE49-F238E27FC236}">
                  <a16:creationId xmlns:a16="http://schemas.microsoft.com/office/drawing/2014/main" id="{A53D34D9-549E-42C6-86B1-0EB0E3B4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88">
              <a:extLst>
                <a:ext uri="{FF2B5EF4-FFF2-40B4-BE49-F238E27FC236}">
                  <a16:creationId xmlns:a16="http://schemas.microsoft.com/office/drawing/2014/main" id="{3B3DE0D5-79EC-4D96-9045-89C7505390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9">
              <a:extLst>
                <a:ext uri="{FF2B5EF4-FFF2-40B4-BE49-F238E27FC236}">
                  <a16:creationId xmlns:a16="http://schemas.microsoft.com/office/drawing/2014/main" id="{80E1BF3A-09B2-4FA4-9E63-60DB5F81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390">
              <a:extLst>
                <a:ext uri="{FF2B5EF4-FFF2-40B4-BE49-F238E27FC236}">
                  <a16:creationId xmlns:a16="http://schemas.microsoft.com/office/drawing/2014/main" id="{201E2647-8C5D-4095-A3C3-1B3DAE829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391">
              <a:extLst>
                <a:ext uri="{FF2B5EF4-FFF2-40B4-BE49-F238E27FC236}">
                  <a16:creationId xmlns:a16="http://schemas.microsoft.com/office/drawing/2014/main" id="{448A3F78-B537-4554-9DDF-2FC22136A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92">
              <a:extLst>
                <a:ext uri="{FF2B5EF4-FFF2-40B4-BE49-F238E27FC236}">
                  <a16:creationId xmlns:a16="http://schemas.microsoft.com/office/drawing/2014/main" id="{AB296217-0614-4136-A5E3-B52053EF9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393">
              <a:extLst>
                <a:ext uri="{FF2B5EF4-FFF2-40B4-BE49-F238E27FC236}">
                  <a16:creationId xmlns:a16="http://schemas.microsoft.com/office/drawing/2014/main" id="{CB02DA3B-4644-4C63-A19D-DF296C9B1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394">
              <a:extLst>
                <a:ext uri="{FF2B5EF4-FFF2-40B4-BE49-F238E27FC236}">
                  <a16:creationId xmlns:a16="http://schemas.microsoft.com/office/drawing/2014/main" id="{E721408A-289E-467B-A79C-9AA57AFB6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5">
              <a:extLst>
                <a:ext uri="{FF2B5EF4-FFF2-40B4-BE49-F238E27FC236}">
                  <a16:creationId xmlns:a16="http://schemas.microsoft.com/office/drawing/2014/main" id="{BC61F170-6BD4-4A57-AA1E-3DCEF5260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396">
              <a:extLst>
                <a:ext uri="{FF2B5EF4-FFF2-40B4-BE49-F238E27FC236}">
                  <a16:creationId xmlns:a16="http://schemas.microsoft.com/office/drawing/2014/main" id="{E5D7BAFA-0C37-44E7-8B52-5AC170276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397">
              <a:extLst>
                <a:ext uri="{FF2B5EF4-FFF2-40B4-BE49-F238E27FC236}">
                  <a16:creationId xmlns:a16="http://schemas.microsoft.com/office/drawing/2014/main" id="{546C7E4A-582D-4B20-83AA-131839189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8">
              <a:extLst>
                <a:ext uri="{FF2B5EF4-FFF2-40B4-BE49-F238E27FC236}">
                  <a16:creationId xmlns:a16="http://schemas.microsoft.com/office/drawing/2014/main" id="{0AD3FD19-8273-490D-8086-91D73094C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399">
              <a:extLst>
                <a:ext uri="{FF2B5EF4-FFF2-40B4-BE49-F238E27FC236}">
                  <a16:creationId xmlns:a16="http://schemas.microsoft.com/office/drawing/2014/main" id="{B6CCFDBD-EFE6-4BF1-97BC-89A9F65F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400">
              <a:extLst>
                <a:ext uri="{FF2B5EF4-FFF2-40B4-BE49-F238E27FC236}">
                  <a16:creationId xmlns:a16="http://schemas.microsoft.com/office/drawing/2014/main" id="{B59FD43E-E10A-4C82-A486-70ABBD6EF4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401">
              <a:extLst>
                <a:ext uri="{FF2B5EF4-FFF2-40B4-BE49-F238E27FC236}">
                  <a16:creationId xmlns:a16="http://schemas.microsoft.com/office/drawing/2014/main" id="{5C91E737-DF8B-41DF-8FE2-67EDD3CA8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402">
              <a:extLst>
                <a:ext uri="{FF2B5EF4-FFF2-40B4-BE49-F238E27FC236}">
                  <a16:creationId xmlns:a16="http://schemas.microsoft.com/office/drawing/2014/main" id="{1CB52B8D-CC20-426A-9908-20EF66705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403">
              <a:extLst>
                <a:ext uri="{FF2B5EF4-FFF2-40B4-BE49-F238E27FC236}">
                  <a16:creationId xmlns:a16="http://schemas.microsoft.com/office/drawing/2014/main" id="{1C815919-B9DD-448F-A6ED-08054C8B0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404">
              <a:extLst>
                <a:ext uri="{FF2B5EF4-FFF2-40B4-BE49-F238E27FC236}">
                  <a16:creationId xmlns:a16="http://schemas.microsoft.com/office/drawing/2014/main" id="{387CE682-013C-4335-993C-A051637D0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5">
              <a:extLst>
                <a:ext uri="{FF2B5EF4-FFF2-40B4-BE49-F238E27FC236}">
                  <a16:creationId xmlns:a16="http://schemas.microsoft.com/office/drawing/2014/main" id="{6A74039B-0FA3-4167-9D54-46B308B84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406">
              <a:extLst>
                <a:ext uri="{FF2B5EF4-FFF2-40B4-BE49-F238E27FC236}">
                  <a16:creationId xmlns:a16="http://schemas.microsoft.com/office/drawing/2014/main" id="{6666B1A0-9597-4EA6-A559-0AD306E35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" name="文本框 16">
            <a:extLst>
              <a:ext uri="{FF2B5EF4-FFF2-40B4-BE49-F238E27FC236}">
                <a16:creationId xmlns:a16="http://schemas.microsoft.com/office/drawing/2014/main" id="{5928BB74-C5BF-45B8-8942-8ED9E97F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743" y="4412245"/>
            <a:ext cx="26899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it-IT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4B367BBF-8E05-44BA-97B1-30769569D32B}"/>
              </a:ext>
            </a:extLst>
          </p:cNvPr>
          <p:cNvCxnSpPr>
            <a:cxnSpLocks/>
          </p:cNvCxnSpPr>
          <p:nvPr/>
        </p:nvCxnSpPr>
        <p:spPr>
          <a:xfrm>
            <a:off x="4806701" y="4388362"/>
            <a:ext cx="261541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96C8EF20-E357-4A7B-A2BA-099321217178}"/>
              </a:ext>
            </a:extLst>
          </p:cNvPr>
          <p:cNvSpPr txBox="1"/>
          <p:nvPr/>
        </p:nvSpPr>
        <p:spPr>
          <a:xfrm>
            <a:off x="4668880" y="350838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C95E7FFC-D9F7-48F5-9A72-F8903699ACC6}"/>
              </a:ext>
            </a:extLst>
          </p:cNvPr>
          <p:cNvGrpSpPr/>
          <p:nvPr/>
        </p:nvGrpSpPr>
        <p:grpSpPr>
          <a:xfrm>
            <a:off x="4880188" y="2577831"/>
            <a:ext cx="2429931" cy="844474"/>
            <a:chOff x="1287463" y="4208463"/>
            <a:chExt cx="2795588" cy="971551"/>
          </a:xfrm>
        </p:grpSpPr>
        <p:sp>
          <p:nvSpPr>
            <p:cNvPr id="141" name="Line 265">
              <a:extLst>
                <a:ext uri="{FF2B5EF4-FFF2-40B4-BE49-F238E27FC236}">
                  <a16:creationId xmlns:a16="http://schemas.microsoft.com/office/drawing/2014/main" id="{D6CD80DA-01B4-48E4-8411-EA86F8D872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463" y="5106988"/>
              <a:ext cx="2795588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266">
              <a:extLst>
                <a:ext uri="{FF2B5EF4-FFF2-40B4-BE49-F238E27FC236}">
                  <a16:creationId xmlns:a16="http://schemas.microsoft.com/office/drawing/2014/main" id="{F918A079-1920-4640-974D-92E6D78A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4208463"/>
              <a:ext cx="2033588" cy="461963"/>
            </a:xfrm>
            <a:custGeom>
              <a:avLst/>
              <a:gdLst>
                <a:gd name="T0" fmla="*/ 480 w 480"/>
                <a:gd name="T1" fmla="*/ 25 h 109"/>
                <a:gd name="T2" fmla="*/ 480 w 480"/>
                <a:gd name="T3" fmla="*/ 0 h 109"/>
                <a:gd name="T4" fmla="*/ 55 w 480"/>
                <a:gd name="T5" fmla="*/ 0 h 109"/>
                <a:gd name="T6" fmla="*/ 0 w 480"/>
                <a:gd name="T7" fmla="*/ 54 h 109"/>
                <a:gd name="T8" fmla="*/ 55 w 480"/>
                <a:gd name="T9" fmla="*/ 109 h 109"/>
                <a:gd name="T10" fmla="*/ 480 w 480"/>
                <a:gd name="T11" fmla="*/ 109 h 109"/>
                <a:gd name="T12" fmla="*/ 480 w 480"/>
                <a:gd name="T13" fmla="*/ 84 h 109"/>
                <a:gd name="T14" fmla="*/ 77 w 480"/>
                <a:gd name="T15" fmla="*/ 84 h 109"/>
                <a:gd name="T16" fmla="*/ 77 w 480"/>
                <a:gd name="T17" fmla="*/ 25 h 109"/>
                <a:gd name="T18" fmla="*/ 480 w 480"/>
                <a:gd name="T19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109">
                  <a:moveTo>
                    <a:pt x="480" y="25"/>
                  </a:moveTo>
                  <a:cubicBezTo>
                    <a:pt x="480" y="0"/>
                    <a:pt x="480" y="0"/>
                    <a:pt x="48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5"/>
                    <a:pt x="25" y="109"/>
                    <a:pt x="55" y="109"/>
                  </a:cubicBezTo>
                  <a:cubicBezTo>
                    <a:pt x="480" y="109"/>
                    <a:pt x="480" y="109"/>
                    <a:pt x="480" y="109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25"/>
                    <a:pt x="77" y="25"/>
                    <a:pt x="77" y="25"/>
                  </a:cubicBezTo>
                  <a:lnTo>
                    <a:pt x="480" y="25"/>
                  </a:lnTo>
                  <a:close/>
                </a:path>
              </a:pathLst>
            </a:custGeom>
            <a:solidFill>
              <a:srgbClr val="FFD3A2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267">
              <a:extLst>
                <a:ext uri="{FF2B5EF4-FFF2-40B4-BE49-F238E27FC236}">
                  <a16:creationId xmlns:a16="http://schemas.microsoft.com/office/drawing/2014/main" id="{D654B82D-9A6D-4EC4-B76E-3F87DAEFE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4313238"/>
              <a:ext cx="1576388" cy="250825"/>
            </a:xfrm>
            <a:prstGeom prst="rect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Line 268">
              <a:extLst>
                <a:ext uri="{FF2B5EF4-FFF2-40B4-BE49-F238E27FC236}">
                  <a16:creationId xmlns:a16="http://schemas.microsoft.com/office/drawing/2014/main" id="{30532587-DDDF-4CCC-ADC3-557C779CC7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0538" y="4437063"/>
              <a:ext cx="1576388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Rectangle 269">
              <a:extLst>
                <a:ext uri="{FF2B5EF4-FFF2-40B4-BE49-F238E27FC236}">
                  <a16:creationId xmlns:a16="http://schemas.microsoft.com/office/drawing/2014/main" id="{54324028-A6A0-4B9D-8AD6-168F6580C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4313238"/>
              <a:ext cx="131763" cy="250825"/>
            </a:xfrm>
            <a:prstGeom prst="rect">
              <a:avLst/>
            </a:prstGeom>
            <a:solidFill>
              <a:srgbClr val="34508B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70">
              <a:extLst>
                <a:ext uri="{FF2B5EF4-FFF2-40B4-BE49-F238E27FC236}">
                  <a16:creationId xmlns:a16="http://schemas.microsoft.com/office/drawing/2014/main" id="{10CE350B-1DB3-4985-9C09-24FF3A744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4797426"/>
              <a:ext cx="1800225" cy="182563"/>
            </a:xfrm>
            <a:custGeom>
              <a:avLst/>
              <a:gdLst>
                <a:gd name="T0" fmla="*/ 1134 w 1134"/>
                <a:gd name="T1" fmla="*/ 115 h 115"/>
                <a:gd name="T2" fmla="*/ 0 w 1134"/>
                <a:gd name="T3" fmla="*/ 115 h 115"/>
                <a:gd name="T4" fmla="*/ 58 w 1134"/>
                <a:gd name="T5" fmla="*/ 59 h 115"/>
                <a:gd name="T6" fmla="*/ 0 w 1134"/>
                <a:gd name="T7" fmla="*/ 0 h 115"/>
                <a:gd name="T8" fmla="*/ 1134 w 1134"/>
                <a:gd name="T9" fmla="*/ 0 h 115"/>
                <a:gd name="T10" fmla="*/ 1134 w 1134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4" h="115">
                  <a:moveTo>
                    <a:pt x="1134" y="115"/>
                  </a:moveTo>
                  <a:lnTo>
                    <a:pt x="0" y="115"/>
                  </a:lnTo>
                  <a:lnTo>
                    <a:pt x="58" y="59"/>
                  </a:lnTo>
                  <a:lnTo>
                    <a:pt x="0" y="0"/>
                  </a:lnTo>
                  <a:lnTo>
                    <a:pt x="1134" y="0"/>
                  </a:lnTo>
                  <a:lnTo>
                    <a:pt x="1134" y="115"/>
                  </a:lnTo>
                  <a:close/>
                </a:path>
              </a:pathLst>
            </a:custGeom>
            <a:solidFill>
              <a:srgbClr val="FFFFFF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Line 271">
              <a:extLst>
                <a:ext uri="{FF2B5EF4-FFF2-40B4-BE49-F238E27FC236}">
                  <a16:creationId xmlns:a16="http://schemas.microsoft.com/office/drawing/2014/main" id="{EFEE4037-592B-4CE9-9E92-880C3C45F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800" y="4891088"/>
              <a:ext cx="484188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72">
              <a:extLst>
                <a:ext uri="{FF2B5EF4-FFF2-40B4-BE49-F238E27FC236}">
                  <a16:creationId xmlns:a16="http://schemas.microsoft.com/office/drawing/2014/main" id="{BDF10418-7690-46D0-8E95-98A053A44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4670426"/>
              <a:ext cx="2151063" cy="436563"/>
            </a:xfrm>
            <a:custGeom>
              <a:avLst/>
              <a:gdLst>
                <a:gd name="T0" fmla="*/ 457 w 508"/>
                <a:gd name="T1" fmla="*/ 0 h 103"/>
                <a:gd name="T2" fmla="*/ 0 w 508"/>
                <a:gd name="T3" fmla="*/ 0 h 103"/>
                <a:gd name="T4" fmla="*/ 0 w 508"/>
                <a:gd name="T5" fmla="*/ 30 h 103"/>
                <a:gd name="T6" fmla="*/ 425 w 508"/>
                <a:gd name="T7" fmla="*/ 30 h 103"/>
                <a:gd name="T8" fmla="*/ 425 w 508"/>
                <a:gd name="T9" fmla="*/ 73 h 103"/>
                <a:gd name="T10" fmla="*/ 0 w 508"/>
                <a:gd name="T11" fmla="*/ 73 h 103"/>
                <a:gd name="T12" fmla="*/ 0 w 508"/>
                <a:gd name="T13" fmla="*/ 103 h 103"/>
                <a:gd name="T14" fmla="*/ 457 w 508"/>
                <a:gd name="T15" fmla="*/ 103 h 103"/>
                <a:gd name="T16" fmla="*/ 508 w 508"/>
                <a:gd name="T17" fmla="*/ 52 h 103"/>
                <a:gd name="T18" fmla="*/ 508 w 508"/>
                <a:gd name="T19" fmla="*/ 52 h 103"/>
                <a:gd name="T20" fmla="*/ 457 w 5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103">
                  <a:moveTo>
                    <a:pt x="4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25" y="30"/>
                    <a:pt x="425" y="30"/>
                    <a:pt x="425" y="30"/>
                  </a:cubicBezTo>
                  <a:cubicBezTo>
                    <a:pt x="425" y="73"/>
                    <a:pt x="425" y="73"/>
                    <a:pt x="425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457" y="103"/>
                    <a:pt x="457" y="103"/>
                    <a:pt x="457" y="103"/>
                  </a:cubicBezTo>
                  <a:cubicBezTo>
                    <a:pt x="485" y="103"/>
                    <a:pt x="508" y="80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23"/>
                    <a:pt x="485" y="0"/>
                    <a:pt x="457" y="0"/>
                  </a:cubicBezTo>
                  <a:close/>
                </a:path>
              </a:pathLst>
            </a:custGeom>
            <a:solidFill>
              <a:srgbClr val="FF9F9E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73">
              <a:extLst>
                <a:ext uri="{FF2B5EF4-FFF2-40B4-BE49-F238E27FC236}">
                  <a16:creationId xmlns:a16="http://schemas.microsoft.com/office/drawing/2014/main" id="{45DC9E55-36CD-4C61-B1A1-FDE72572F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800" y="4797426"/>
              <a:ext cx="254000" cy="382588"/>
            </a:xfrm>
            <a:custGeom>
              <a:avLst/>
              <a:gdLst>
                <a:gd name="T0" fmla="*/ 160 w 160"/>
                <a:gd name="T1" fmla="*/ 241 h 241"/>
                <a:gd name="T2" fmla="*/ 80 w 160"/>
                <a:gd name="T3" fmla="*/ 187 h 241"/>
                <a:gd name="T4" fmla="*/ 0 w 160"/>
                <a:gd name="T5" fmla="*/ 241 h 241"/>
                <a:gd name="T6" fmla="*/ 0 w 160"/>
                <a:gd name="T7" fmla="*/ 0 h 241"/>
                <a:gd name="T8" fmla="*/ 160 w 160"/>
                <a:gd name="T9" fmla="*/ 0 h 241"/>
                <a:gd name="T10" fmla="*/ 160 w 160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41">
                  <a:moveTo>
                    <a:pt x="160" y="241"/>
                  </a:moveTo>
                  <a:lnTo>
                    <a:pt x="80" y="187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241"/>
                  </a:lnTo>
                  <a:close/>
                </a:path>
              </a:pathLst>
            </a:custGeom>
            <a:solidFill>
              <a:srgbClr val="3BDDBA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F1747C44-A0D7-4500-A3E3-03D9B05B0A23}"/>
              </a:ext>
            </a:extLst>
          </p:cNvPr>
          <p:cNvGrpSpPr/>
          <p:nvPr/>
        </p:nvGrpSpPr>
        <p:grpSpPr>
          <a:xfrm>
            <a:off x="5160128" y="1477079"/>
            <a:ext cx="1895925" cy="1294308"/>
            <a:chOff x="631826" y="-554038"/>
            <a:chExt cx="2181225" cy="1489076"/>
          </a:xfrm>
        </p:grpSpPr>
        <p:sp>
          <p:nvSpPr>
            <p:cNvPr id="151" name="Freeform 304">
              <a:extLst>
                <a:ext uri="{FF2B5EF4-FFF2-40B4-BE49-F238E27FC236}">
                  <a16:creationId xmlns:a16="http://schemas.microsoft.com/office/drawing/2014/main" id="{44C0F0E5-0A01-4703-985C-609A44665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6" y="-307975"/>
              <a:ext cx="1533525" cy="960438"/>
            </a:xfrm>
            <a:custGeom>
              <a:avLst/>
              <a:gdLst>
                <a:gd name="T0" fmla="*/ 360 w 360"/>
                <a:gd name="T1" fmla="*/ 174 h 225"/>
                <a:gd name="T2" fmla="*/ 271 w 360"/>
                <a:gd name="T3" fmla="*/ 205 h 225"/>
                <a:gd name="T4" fmla="*/ 89 w 360"/>
                <a:gd name="T5" fmla="*/ 205 h 225"/>
                <a:gd name="T6" fmla="*/ 0 w 360"/>
                <a:gd name="T7" fmla="*/ 174 h 225"/>
                <a:gd name="T8" fmla="*/ 43 w 360"/>
                <a:gd name="T9" fmla="*/ 0 h 225"/>
                <a:gd name="T10" fmla="*/ 317 w 360"/>
                <a:gd name="T11" fmla="*/ 0 h 225"/>
                <a:gd name="T12" fmla="*/ 360 w 360"/>
                <a:gd name="T13" fmla="*/ 17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225">
                  <a:moveTo>
                    <a:pt x="360" y="174"/>
                  </a:moveTo>
                  <a:cubicBezTo>
                    <a:pt x="271" y="205"/>
                    <a:pt x="271" y="205"/>
                    <a:pt x="271" y="205"/>
                  </a:cubicBezTo>
                  <a:cubicBezTo>
                    <a:pt x="212" y="225"/>
                    <a:pt x="149" y="225"/>
                    <a:pt x="89" y="205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17" y="0"/>
                    <a:pt x="317" y="0"/>
                    <a:pt x="317" y="0"/>
                  </a:cubicBezTo>
                  <a:lnTo>
                    <a:pt x="360" y="174"/>
                  </a:lnTo>
                  <a:close/>
                </a:path>
              </a:pathLst>
            </a:custGeom>
            <a:solidFill>
              <a:srgbClr val="62C3E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05">
              <a:extLst>
                <a:ext uri="{FF2B5EF4-FFF2-40B4-BE49-F238E27FC236}">
                  <a16:creationId xmlns:a16="http://schemas.microsoft.com/office/drawing/2014/main" id="{9B100787-0227-4B02-BF43-BBD9D41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6" y="-447675"/>
              <a:ext cx="2181225" cy="690563"/>
            </a:xfrm>
            <a:custGeom>
              <a:avLst/>
              <a:gdLst>
                <a:gd name="T0" fmla="*/ 1162 w 1374"/>
                <a:gd name="T1" fmla="*/ 150 h 435"/>
                <a:gd name="T2" fmla="*/ 687 w 1374"/>
                <a:gd name="T3" fmla="*/ 0 h 435"/>
                <a:gd name="T4" fmla="*/ 212 w 1374"/>
                <a:gd name="T5" fmla="*/ 150 h 435"/>
                <a:gd name="T6" fmla="*/ 0 w 1374"/>
                <a:gd name="T7" fmla="*/ 150 h 435"/>
                <a:gd name="T8" fmla="*/ 0 w 1374"/>
                <a:gd name="T9" fmla="*/ 218 h 435"/>
                <a:gd name="T10" fmla="*/ 687 w 1374"/>
                <a:gd name="T11" fmla="*/ 435 h 435"/>
                <a:gd name="T12" fmla="*/ 1374 w 1374"/>
                <a:gd name="T13" fmla="*/ 218 h 435"/>
                <a:gd name="T14" fmla="*/ 1374 w 1374"/>
                <a:gd name="T15" fmla="*/ 150 h 435"/>
                <a:gd name="T16" fmla="*/ 1162 w 1374"/>
                <a:gd name="T17" fmla="*/ 15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4" h="435">
                  <a:moveTo>
                    <a:pt x="1162" y="150"/>
                  </a:moveTo>
                  <a:lnTo>
                    <a:pt x="687" y="0"/>
                  </a:lnTo>
                  <a:lnTo>
                    <a:pt x="212" y="150"/>
                  </a:lnTo>
                  <a:lnTo>
                    <a:pt x="0" y="150"/>
                  </a:lnTo>
                  <a:lnTo>
                    <a:pt x="0" y="218"/>
                  </a:lnTo>
                  <a:lnTo>
                    <a:pt x="687" y="435"/>
                  </a:lnTo>
                  <a:lnTo>
                    <a:pt x="1374" y="218"/>
                  </a:lnTo>
                  <a:lnTo>
                    <a:pt x="1374" y="150"/>
                  </a:lnTo>
                  <a:lnTo>
                    <a:pt x="1162" y="150"/>
                  </a:lnTo>
                  <a:close/>
                </a:path>
              </a:pathLst>
            </a:custGeom>
            <a:solidFill>
              <a:srgbClr val="34508B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06">
              <a:extLst>
                <a:ext uri="{FF2B5EF4-FFF2-40B4-BE49-F238E27FC236}">
                  <a16:creationId xmlns:a16="http://schemas.microsoft.com/office/drawing/2014/main" id="{57E7288D-6E8B-47AF-A2B7-EE23C427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6" y="-554038"/>
              <a:ext cx="2181225" cy="690563"/>
            </a:xfrm>
            <a:custGeom>
              <a:avLst/>
              <a:gdLst>
                <a:gd name="T0" fmla="*/ 687 w 1374"/>
                <a:gd name="T1" fmla="*/ 0 h 435"/>
                <a:gd name="T2" fmla="*/ 0 w 1374"/>
                <a:gd name="T3" fmla="*/ 217 h 435"/>
                <a:gd name="T4" fmla="*/ 687 w 1374"/>
                <a:gd name="T5" fmla="*/ 435 h 435"/>
                <a:gd name="T6" fmla="*/ 1374 w 1374"/>
                <a:gd name="T7" fmla="*/ 217 h 435"/>
                <a:gd name="T8" fmla="*/ 687 w 1374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4" h="435">
                  <a:moveTo>
                    <a:pt x="687" y="0"/>
                  </a:moveTo>
                  <a:lnTo>
                    <a:pt x="0" y="217"/>
                  </a:lnTo>
                  <a:lnTo>
                    <a:pt x="687" y="435"/>
                  </a:lnTo>
                  <a:lnTo>
                    <a:pt x="1374" y="217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62C3E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07">
              <a:extLst>
                <a:ext uri="{FF2B5EF4-FFF2-40B4-BE49-F238E27FC236}">
                  <a16:creationId xmlns:a16="http://schemas.microsoft.com/office/drawing/2014/main" id="{0B2C7150-E77A-4931-A5A0-0D569A3B4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8" y="214313"/>
              <a:ext cx="1477963" cy="319088"/>
            </a:xfrm>
            <a:custGeom>
              <a:avLst/>
              <a:gdLst>
                <a:gd name="T0" fmla="*/ 0 w 347"/>
                <a:gd name="T1" fmla="*/ 27 h 75"/>
                <a:gd name="T2" fmla="*/ 82 w 347"/>
                <a:gd name="T3" fmla="*/ 55 h 75"/>
                <a:gd name="T4" fmla="*/ 264 w 347"/>
                <a:gd name="T5" fmla="*/ 55 h 75"/>
                <a:gd name="T6" fmla="*/ 347 w 347"/>
                <a:gd name="T7" fmla="*/ 27 h 75"/>
                <a:gd name="T8" fmla="*/ 340 w 347"/>
                <a:gd name="T9" fmla="*/ 0 h 75"/>
                <a:gd name="T10" fmla="*/ 264 w 347"/>
                <a:gd name="T11" fmla="*/ 26 h 75"/>
                <a:gd name="T12" fmla="*/ 82 w 347"/>
                <a:gd name="T13" fmla="*/ 26 h 75"/>
                <a:gd name="T14" fmla="*/ 6 w 347"/>
                <a:gd name="T15" fmla="*/ 0 h 75"/>
                <a:gd name="T16" fmla="*/ 0 w 347"/>
                <a:gd name="T17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75">
                  <a:moveTo>
                    <a:pt x="0" y="27"/>
                  </a:moveTo>
                  <a:cubicBezTo>
                    <a:pt x="82" y="55"/>
                    <a:pt x="82" y="55"/>
                    <a:pt x="82" y="55"/>
                  </a:cubicBezTo>
                  <a:cubicBezTo>
                    <a:pt x="142" y="75"/>
                    <a:pt x="205" y="75"/>
                    <a:pt x="264" y="55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05" y="46"/>
                    <a:pt x="142" y="46"/>
                    <a:pt x="82" y="26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FAAD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08">
              <a:extLst>
                <a:ext uri="{FF2B5EF4-FFF2-40B4-BE49-F238E27FC236}">
                  <a16:creationId xmlns:a16="http://schemas.microsoft.com/office/drawing/2014/main" id="{A172249E-AEB3-4D13-8356-430245F8F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-209550"/>
              <a:ext cx="511175" cy="930276"/>
            </a:xfrm>
            <a:custGeom>
              <a:avLst/>
              <a:gdLst>
                <a:gd name="T0" fmla="*/ 0 w 322"/>
                <a:gd name="T1" fmla="*/ 0 h 586"/>
                <a:gd name="T2" fmla="*/ 322 w 322"/>
                <a:gd name="T3" fmla="*/ 116 h 586"/>
                <a:gd name="T4" fmla="*/ 322 w 322"/>
                <a:gd name="T5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586">
                  <a:moveTo>
                    <a:pt x="0" y="0"/>
                  </a:moveTo>
                  <a:lnTo>
                    <a:pt x="322" y="116"/>
                  </a:lnTo>
                  <a:lnTo>
                    <a:pt x="322" y="586"/>
                  </a:lnTo>
                </a:path>
              </a:pathLst>
            </a:custGeom>
            <a:noFill/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Oval 309">
              <a:extLst>
                <a:ext uri="{FF2B5EF4-FFF2-40B4-BE49-F238E27FC236}">
                  <a16:creationId xmlns:a16="http://schemas.microsoft.com/office/drawing/2014/main" id="{0D9DC5BB-976B-4248-83B1-5E3789BE6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588963"/>
              <a:ext cx="144463" cy="146050"/>
            </a:xfrm>
            <a:prstGeom prst="ellipse">
              <a:avLst/>
            </a:prstGeom>
            <a:solidFill>
              <a:srgbClr val="34508B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10">
              <a:extLst>
                <a:ext uri="{FF2B5EF4-FFF2-40B4-BE49-F238E27FC236}">
                  <a16:creationId xmlns:a16="http://schemas.microsoft.com/office/drawing/2014/main" id="{501F0803-1955-4A17-A393-B3693055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1" y="661988"/>
              <a:ext cx="212725" cy="273050"/>
            </a:xfrm>
            <a:custGeom>
              <a:avLst/>
              <a:gdLst>
                <a:gd name="T0" fmla="*/ 25 w 50"/>
                <a:gd name="T1" fmla="*/ 0 h 64"/>
                <a:gd name="T2" fmla="*/ 0 w 50"/>
                <a:gd name="T3" fmla="*/ 64 h 64"/>
                <a:gd name="T4" fmla="*/ 25 w 50"/>
                <a:gd name="T5" fmla="*/ 64 h 64"/>
                <a:gd name="T6" fmla="*/ 50 w 50"/>
                <a:gd name="T7" fmla="*/ 64 h 64"/>
                <a:gd name="T8" fmla="*/ 25 w 5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25" y="0"/>
                  </a:moveTo>
                  <a:cubicBezTo>
                    <a:pt x="25" y="0"/>
                    <a:pt x="0" y="22"/>
                    <a:pt x="0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22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34508B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03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1B03C416-C853-4E99-99E6-A8AEF6F9806B}"/>
              </a:ext>
            </a:extLst>
          </p:cNvPr>
          <p:cNvGrpSpPr/>
          <p:nvPr/>
        </p:nvGrpSpPr>
        <p:grpSpPr>
          <a:xfrm>
            <a:off x="4965589" y="1815506"/>
            <a:ext cx="1019414" cy="1019645"/>
            <a:chOff x="3832873" y="2297208"/>
            <a:chExt cx="1516550" cy="1516550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B4D7E923-4409-47DD-A62F-F7D14556F4BD}"/>
                </a:ext>
              </a:extLst>
            </p:cNvPr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48">
                <a:extLst>
                  <a:ext uri="{FF2B5EF4-FFF2-40B4-BE49-F238E27FC236}">
                    <a16:creationId xmlns:a16="http://schemas.microsoft.com/office/drawing/2014/main" id="{2B81B4D3-4808-4DCD-859B-BC2FC144973F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F40EFE05-9463-4842-99BF-0B261267EBAA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F1278874-BB13-4874-91EC-4E05047FA5D4}"/>
                </a:ext>
              </a:extLst>
            </p:cNvPr>
            <p:cNvSpPr/>
            <p:nvPr/>
          </p:nvSpPr>
          <p:spPr>
            <a:xfrm>
              <a:off x="4002058" y="2466913"/>
              <a:ext cx="1185736" cy="118573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A5E66"/>
                </a:solidFill>
              </a:endParaRPr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473576" y="432253"/>
            <a:ext cx="2852737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ts val="3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知识回顾</a:t>
            </a:r>
          </a:p>
        </p:txBody>
      </p:sp>
      <p:sp>
        <p:nvSpPr>
          <p:cNvPr id="118" name="Rectangle 9">
            <a:extLst>
              <a:ext uri="{FF2B5EF4-FFF2-40B4-BE49-F238E27FC236}">
                <a16:creationId xmlns:a16="http://schemas.microsoft.com/office/drawing/2014/main" id="{086024EE-91CA-409C-82A2-8C5515E1F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4218" y="1928328"/>
            <a:ext cx="4619325" cy="79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marL="342900" indent="-3429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 CAD 2007 </a:t>
            </a:r>
            <a:r>
              <a:rPr lang="zh-CN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有哪些功能与应用？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92BD6A67-6B27-428E-A158-48EE31769330}"/>
              </a:ext>
            </a:extLst>
          </p:cNvPr>
          <p:cNvGrpSpPr/>
          <p:nvPr/>
        </p:nvGrpSpPr>
        <p:grpSpPr>
          <a:xfrm>
            <a:off x="3155950" y="968369"/>
            <a:ext cx="907947" cy="278731"/>
            <a:chOff x="8081963" y="-765176"/>
            <a:chExt cx="1044575" cy="320675"/>
          </a:xfrm>
        </p:grpSpPr>
        <p:sp>
          <p:nvSpPr>
            <p:cNvPr id="107" name="Freeform 297">
              <a:extLst>
                <a:ext uri="{FF2B5EF4-FFF2-40B4-BE49-F238E27FC236}">
                  <a16:creationId xmlns:a16="http://schemas.microsoft.com/office/drawing/2014/main" id="{4E74DC34-9E98-440A-AC69-3E0E661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-765176"/>
              <a:ext cx="1044575" cy="242888"/>
            </a:xfrm>
            <a:custGeom>
              <a:avLst/>
              <a:gdLst>
                <a:gd name="T0" fmla="*/ 42 w 658"/>
                <a:gd name="T1" fmla="*/ 0 h 153"/>
                <a:gd name="T2" fmla="*/ 658 w 658"/>
                <a:gd name="T3" fmla="*/ 0 h 153"/>
                <a:gd name="T4" fmla="*/ 0 w 658"/>
                <a:gd name="T5" fmla="*/ 153 h 153"/>
                <a:gd name="T6" fmla="*/ 42 w 658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" h="153">
                  <a:moveTo>
                    <a:pt x="42" y="0"/>
                  </a:moveTo>
                  <a:lnTo>
                    <a:pt x="658" y="0"/>
                  </a:lnTo>
                  <a:lnTo>
                    <a:pt x="0" y="15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8">
              <a:extLst>
                <a:ext uri="{FF2B5EF4-FFF2-40B4-BE49-F238E27FC236}">
                  <a16:creationId xmlns:a16="http://schemas.microsoft.com/office/drawing/2014/main" id="{F4AEDD48-25FE-48A9-B75A-A9EB3FE7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-765176"/>
              <a:ext cx="977900" cy="320675"/>
            </a:xfrm>
            <a:custGeom>
              <a:avLst/>
              <a:gdLst>
                <a:gd name="T0" fmla="*/ 0 w 616"/>
                <a:gd name="T1" fmla="*/ 153 h 202"/>
                <a:gd name="T2" fmla="*/ 49 w 616"/>
                <a:gd name="T3" fmla="*/ 202 h 202"/>
                <a:gd name="T4" fmla="*/ 616 w 616"/>
                <a:gd name="T5" fmla="*/ 0 h 202"/>
                <a:gd name="T6" fmla="*/ 0 w 616"/>
                <a:gd name="T7" fmla="*/ 15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202">
                  <a:moveTo>
                    <a:pt x="0" y="153"/>
                  </a:moveTo>
                  <a:lnTo>
                    <a:pt x="49" y="202"/>
                  </a:lnTo>
                  <a:lnTo>
                    <a:pt x="616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41A0E497-9B28-42C3-B2E4-5E65A236E471}"/>
              </a:ext>
            </a:extLst>
          </p:cNvPr>
          <p:cNvGrpSpPr/>
          <p:nvPr/>
        </p:nvGrpSpPr>
        <p:grpSpPr>
          <a:xfrm>
            <a:off x="7722561" y="941383"/>
            <a:ext cx="918206" cy="305717"/>
            <a:chOff x="10769600" y="-1001713"/>
            <a:chExt cx="1046163" cy="319088"/>
          </a:xfrm>
        </p:grpSpPr>
        <p:sp>
          <p:nvSpPr>
            <p:cNvPr id="110" name="Freeform 299">
              <a:extLst>
                <a:ext uri="{FF2B5EF4-FFF2-40B4-BE49-F238E27FC236}">
                  <a16:creationId xmlns:a16="http://schemas.microsoft.com/office/drawing/2014/main" id="{DBA97012-224C-475E-BC83-7F3CE987B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1046163" cy="241300"/>
            </a:xfrm>
            <a:custGeom>
              <a:avLst/>
              <a:gdLst>
                <a:gd name="T0" fmla="*/ 613 w 659"/>
                <a:gd name="T1" fmla="*/ 0 h 152"/>
                <a:gd name="T2" fmla="*/ 0 w 659"/>
                <a:gd name="T3" fmla="*/ 0 h 152"/>
                <a:gd name="T4" fmla="*/ 659 w 659"/>
                <a:gd name="T5" fmla="*/ 152 h 152"/>
                <a:gd name="T6" fmla="*/ 613 w 659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9" h="152">
                  <a:moveTo>
                    <a:pt x="613" y="0"/>
                  </a:moveTo>
                  <a:lnTo>
                    <a:pt x="0" y="0"/>
                  </a:lnTo>
                  <a:lnTo>
                    <a:pt x="659" y="152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00">
              <a:extLst>
                <a:ext uri="{FF2B5EF4-FFF2-40B4-BE49-F238E27FC236}">
                  <a16:creationId xmlns:a16="http://schemas.microsoft.com/office/drawing/2014/main" id="{B11FF08C-D135-4991-B97F-16C44045A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973138" cy="319088"/>
            </a:xfrm>
            <a:custGeom>
              <a:avLst/>
              <a:gdLst>
                <a:gd name="T0" fmla="*/ 613 w 613"/>
                <a:gd name="T1" fmla="*/ 152 h 201"/>
                <a:gd name="T2" fmla="*/ 565 w 613"/>
                <a:gd name="T3" fmla="*/ 201 h 201"/>
                <a:gd name="T4" fmla="*/ 0 w 613"/>
                <a:gd name="T5" fmla="*/ 0 h 201"/>
                <a:gd name="T6" fmla="*/ 613 w 613"/>
                <a:gd name="T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201">
                  <a:moveTo>
                    <a:pt x="613" y="152"/>
                  </a:moveTo>
                  <a:lnTo>
                    <a:pt x="565" y="201"/>
                  </a:lnTo>
                  <a:lnTo>
                    <a:pt x="0" y="0"/>
                  </a:lnTo>
                  <a:lnTo>
                    <a:pt x="613" y="152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EBB71FCA-C8C9-4A5F-9E34-52D9A8606EF3}"/>
              </a:ext>
            </a:extLst>
          </p:cNvPr>
          <p:cNvSpPr txBox="1"/>
          <p:nvPr/>
        </p:nvSpPr>
        <p:spPr>
          <a:xfrm>
            <a:off x="5221612" y="1933766"/>
            <a:ext cx="38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06FA6A9-5713-43CB-8C86-99DED8669681}"/>
              </a:ext>
            </a:extLst>
          </p:cNvPr>
          <p:cNvGrpSpPr/>
          <p:nvPr/>
        </p:nvGrpSpPr>
        <p:grpSpPr>
          <a:xfrm>
            <a:off x="4918549" y="4123626"/>
            <a:ext cx="1019414" cy="1019645"/>
            <a:chOff x="6311230" y="3285778"/>
            <a:chExt cx="1019414" cy="1019645"/>
          </a:xfrm>
        </p:grpSpPr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44FF9614-D02A-43D2-9249-E4DADEEA0041}"/>
                </a:ext>
              </a:extLst>
            </p:cNvPr>
            <p:cNvGrpSpPr/>
            <p:nvPr/>
          </p:nvGrpSpPr>
          <p:grpSpPr>
            <a:xfrm>
              <a:off x="6311230" y="3285778"/>
              <a:ext cx="1019414" cy="1019645"/>
              <a:chOff x="3832873" y="2297208"/>
              <a:chExt cx="1516550" cy="1516550"/>
            </a:xfrm>
          </p:grpSpPr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id="{CC461893-2165-4C39-A2C9-C0CFFA025B61}"/>
                  </a:ext>
                </a:extLst>
              </p:cNvPr>
              <p:cNvGrpSpPr/>
              <p:nvPr/>
            </p:nvGrpSpPr>
            <p:grpSpPr>
              <a:xfrm>
                <a:off x="3832873" y="2297208"/>
                <a:ext cx="1516550" cy="1516550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24" name="同心圆 43">
                  <a:extLst>
                    <a:ext uri="{FF2B5EF4-FFF2-40B4-BE49-F238E27FC236}">
                      <a16:creationId xmlns:a16="http://schemas.microsoft.com/office/drawing/2014/main" id="{AB2D5A0E-4E1B-4BD4-8A84-D9178DC2D5D3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12188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b="0" kern="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6B0F6FA4-AE2F-4724-B8B5-F70A7D037EEC}"/>
                    </a:ext>
                  </a:extLst>
                </p:cNvPr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12188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b="0" kern="0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D177D7F4-0A27-401B-8C47-B0E9193593E5}"/>
                  </a:ext>
                </a:extLst>
              </p:cNvPr>
              <p:cNvSpPr/>
              <p:nvPr/>
            </p:nvSpPr>
            <p:spPr>
              <a:xfrm>
                <a:off x="3983164" y="2466913"/>
                <a:ext cx="1185736" cy="1185736"/>
              </a:xfrm>
              <a:prstGeom prst="ellipse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8376A1DD-778E-4B60-B0A6-6C427E07CEB4}"/>
                </a:ext>
              </a:extLst>
            </p:cNvPr>
            <p:cNvSpPr txBox="1"/>
            <p:nvPr/>
          </p:nvSpPr>
          <p:spPr>
            <a:xfrm>
              <a:off x="6618396" y="3458521"/>
              <a:ext cx="40508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7C55F700-2E08-4220-825B-2123824C0E99}"/>
              </a:ext>
            </a:extLst>
          </p:cNvPr>
          <p:cNvSpPr/>
          <p:nvPr/>
        </p:nvSpPr>
        <p:spPr>
          <a:xfrm>
            <a:off x="6118657" y="4245573"/>
            <a:ext cx="4980338" cy="6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 CAD 2007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的安装分为哪几个步骤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Rectangle 9">
            <a:extLst>
              <a:ext uri="{FF2B5EF4-FFF2-40B4-BE49-F238E27FC236}">
                <a16:creationId xmlns:a16="http://schemas.microsoft.com/office/drawing/2014/main" id="{F535DF82-ED5A-4724-A223-FEF9F7C03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502" y="2710783"/>
            <a:ext cx="5461431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marL="342900" indent="-3429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功能：</a:t>
            </a:r>
            <a:r>
              <a:rPr lang="zh-CN" altLang="en-US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能够绘制二维图形与三维图形、标注尺寸、渲染图形以及打印输出图纸；</a:t>
            </a:r>
            <a:endParaRPr lang="en-US" altLang="zh-CN" sz="2000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应用：</a:t>
            </a:r>
            <a:r>
              <a:rPr lang="zh-CN" altLang="en-US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各设计领域，如</a:t>
            </a:r>
            <a:r>
              <a:rPr lang="en-US" altLang="zh-CN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总图、机械、建筑、结构、室内装修、水电设计、城市规划、等领域。</a:t>
            </a:r>
            <a:endParaRPr lang="zh-CN" altLang="zh-CN" sz="2000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Rectangle 9">
            <a:extLst>
              <a:ext uri="{FF2B5EF4-FFF2-40B4-BE49-F238E27FC236}">
                <a16:creationId xmlns:a16="http://schemas.microsoft.com/office/drawing/2014/main" id="{2F0881BC-13E7-45E3-A936-E5859855C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210" y="5130948"/>
            <a:ext cx="5461431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marL="342900" indent="-3429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启动→输入序列号→激活码→完成安装</a:t>
            </a:r>
            <a:endParaRPr lang="zh-CN" altLang="zh-CN" sz="2000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9" name="Picture 4" descr="思考">
            <a:extLst>
              <a:ext uri="{FF2B5EF4-FFF2-40B4-BE49-F238E27FC236}">
                <a16:creationId xmlns:a16="http://schemas.microsoft.com/office/drawing/2014/main" id="{F8B0F84C-E083-412B-BD05-DEED220E00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9" y="2228825"/>
            <a:ext cx="4076592" cy="25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75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3" grpId="0"/>
      <p:bldP spid="5" grpId="0"/>
      <p:bldP spid="128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891114" y="468776"/>
            <a:ext cx="2236510" cy="5029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E85A274-D4A8-4DBE-94A0-E34A6529C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0727"/>
              </p:ext>
            </p:extLst>
          </p:nvPr>
        </p:nvGraphicFramePr>
        <p:xfrm>
          <a:off x="1008062" y="1286051"/>
          <a:ext cx="10348278" cy="5405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944">
                  <a:extLst>
                    <a:ext uri="{9D8B030D-6E8A-4147-A177-3AD203B41FA5}">
                      <a16:colId xmlns:a16="http://schemas.microsoft.com/office/drawing/2014/main" val="3152051286"/>
                    </a:ext>
                  </a:extLst>
                </a:gridCol>
                <a:gridCol w="7701334">
                  <a:extLst>
                    <a:ext uri="{9D8B030D-6E8A-4147-A177-3AD203B41FA5}">
                      <a16:colId xmlns:a16="http://schemas.microsoft.com/office/drawing/2014/main" val="4098530075"/>
                    </a:ext>
                  </a:extLst>
                </a:gridCol>
              </a:tblGrid>
              <a:tr h="92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教学目标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目标描述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extLst>
                  <a:ext uri="{0D108BD9-81ED-4DB2-BD59-A6C34878D82A}">
                    <a16:rowId xmlns:a16="http://schemas.microsoft.com/office/drawing/2014/main" val="1811063917"/>
                  </a:ext>
                </a:extLst>
              </a:tr>
              <a:tr h="134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知识目标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</a:t>
                      </a: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Auto CAD 2007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的工作界面形式；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理解</a:t>
                      </a: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Auto CAD 2007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的工作内容；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掌握常用工具栏、绘图区、命令行等相关操作方法。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extLst>
                  <a:ext uri="{0D108BD9-81ED-4DB2-BD59-A6C34878D82A}">
                    <a16:rowId xmlns:a16="http://schemas.microsoft.com/office/drawing/2014/main" val="1250226760"/>
                  </a:ext>
                </a:extLst>
              </a:tr>
              <a:tr h="134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能力目标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能够认识</a:t>
                      </a: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Auto CAD 2007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能够运用标题栏、菜单栏、工具栏；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能简单运用绘图区、命令行、状态栏的操作。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/>
                </a:tc>
                <a:extLst>
                  <a:ext uri="{0D108BD9-81ED-4DB2-BD59-A6C34878D82A}">
                    <a16:rowId xmlns:a16="http://schemas.microsoft.com/office/drawing/2014/main" val="2742943244"/>
                  </a:ext>
                </a:extLst>
              </a:tr>
              <a:tr h="1793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素质目标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培养学生客观、公正、严谨的学习态度；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培养学生自主学习的习惯和实事求是的工作作风；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要求学生具有良好的团队精神和协作意识和集体荣誉感；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培养专业、细致的匠人精神。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extLst>
                  <a:ext uri="{0D108BD9-81ED-4DB2-BD59-A6C34878D82A}">
                    <a16:rowId xmlns:a16="http://schemas.microsoft.com/office/drawing/2014/main" val="2976700671"/>
                  </a:ext>
                </a:extLst>
              </a:tr>
            </a:tbl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C476769-E261-4C94-BE79-05D2C9FDAF7E}"/>
              </a:ext>
            </a:extLst>
          </p:cNvPr>
          <p:cNvCxnSpPr/>
          <p:nvPr/>
        </p:nvCxnSpPr>
        <p:spPr>
          <a:xfrm>
            <a:off x="171450" y="991550"/>
            <a:ext cx="1186815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2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634637" y="468776"/>
            <a:ext cx="2749471" cy="5029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重点与难点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C476769-E261-4C94-BE79-05D2C9FDAF7E}"/>
              </a:ext>
            </a:extLst>
          </p:cNvPr>
          <p:cNvCxnSpPr/>
          <p:nvPr/>
        </p:nvCxnSpPr>
        <p:spPr>
          <a:xfrm>
            <a:off x="171450" y="991550"/>
            <a:ext cx="1186815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03F9B37-DBE3-4B89-BD59-B58AA9342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06252"/>
              </p:ext>
            </p:extLst>
          </p:nvPr>
        </p:nvGraphicFramePr>
        <p:xfrm>
          <a:off x="1881188" y="1615448"/>
          <a:ext cx="8683626" cy="4174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1813">
                  <a:extLst>
                    <a:ext uri="{9D8B030D-6E8A-4147-A177-3AD203B41FA5}">
                      <a16:colId xmlns:a16="http://schemas.microsoft.com/office/drawing/2014/main" val="3660218980"/>
                    </a:ext>
                  </a:extLst>
                </a:gridCol>
                <a:gridCol w="4341813">
                  <a:extLst>
                    <a:ext uri="{9D8B030D-6E8A-4147-A177-3AD203B41FA5}">
                      <a16:colId xmlns:a16="http://schemas.microsoft.com/office/drawing/2014/main" val="3075128295"/>
                    </a:ext>
                  </a:extLst>
                </a:gridCol>
              </a:tblGrid>
              <a:tr h="1266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教学重</a:t>
                      </a:r>
                      <a:r>
                        <a:rPr lang="zh-CN" altLang="en-US" sz="200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sz="200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难点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b="1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详细知识与技能点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26189"/>
                  </a:ext>
                </a:extLst>
              </a:tr>
              <a:tr h="1453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教学重点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Auto CAD 2007</a:t>
                      </a:r>
                      <a:r>
                        <a:rPr lang="zh-CN" altLang="en-US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界面中标题栏、菜单栏和绘图区的内容与操作方法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362771"/>
                  </a:ext>
                </a:extLst>
              </a:tr>
              <a:tr h="1453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教学难点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Auto CAD 2007</a:t>
                      </a:r>
                      <a:r>
                        <a:rPr lang="zh-CN" altLang="en-US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界面中工具栏、命令行和状态栏的内容与操作方法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79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9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937472" y="231630"/>
            <a:ext cx="3408304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AutoCAD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工作界面</a:t>
            </a:r>
          </a:p>
        </p:txBody>
      </p:sp>
      <p:sp>
        <p:nvSpPr>
          <p:cNvPr id="23" name="文本框 47">
            <a:extLst>
              <a:ext uri="{FF2B5EF4-FFF2-40B4-BE49-F238E27FC236}">
                <a16:creationId xmlns:a16="http://schemas.microsoft.com/office/drawing/2014/main" id="{E74DC1A7-A817-464C-A5A0-D381FD320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217" y="1340481"/>
            <a:ext cx="5637969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标题栏与菜单栏浏览器和快速访问栏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7575113D-AB8B-497B-BABB-748513CE0E1F}"/>
              </a:ext>
            </a:extLst>
          </p:cNvPr>
          <p:cNvSpPr>
            <a:spLocks noEditPoints="1"/>
          </p:cNvSpPr>
          <p:nvPr/>
        </p:nvSpPr>
        <p:spPr bwMode="auto">
          <a:xfrm>
            <a:off x="216188" y="262487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894166E9-FD7E-4F0A-B0E6-5482355DFC6D}"/>
              </a:ext>
            </a:extLst>
          </p:cNvPr>
          <p:cNvSpPr/>
          <p:nvPr/>
        </p:nvSpPr>
        <p:spPr>
          <a:xfrm>
            <a:off x="871757" y="2859754"/>
            <a:ext cx="1859797" cy="1859797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接点 26">
            <a:extLst>
              <a:ext uri="{FF2B5EF4-FFF2-40B4-BE49-F238E27FC236}">
                <a16:creationId xmlns:a16="http://schemas.microsoft.com/office/drawing/2014/main" id="{3CC2E928-4C22-4FDE-91EC-B199BB8AFBE7}"/>
              </a:ext>
            </a:extLst>
          </p:cNvPr>
          <p:cNvSpPr/>
          <p:nvPr/>
        </p:nvSpPr>
        <p:spPr>
          <a:xfrm>
            <a:off x="3936564" y="1954682"/>
            <a:ext cx="3678804" cy="365913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燕尾形 27">
            <a:extLst>
              <a:ext uri="{FF2B5EF4-FFF2-40B4-BE49-F238E27FC236}">
                <a16:creationId xmlns:a16="http://schemas.microsoft.com/office/drawing/2014/main" id="{D06FB0B7-E4C9-48B0-B152-1C10E6CB193D}"/>
              </a:ext>
            </a:extLst>
          </p:cNvPr>
          <p:cNvSpPr/>
          <p:nvPr/>
        </p:nvSpPr>
        <p:spPr>
          <a:xfrm>
            <a:off x="2990917" y="3536008"/>
            <a:ext cx="738898" cy="4920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2B419284-CDB3-4D4B-8695-173D9F969259}"/>
              </a:ext>
            </a:extLst>
          </p:cNvPr>
          <p:cNvSpPr/>
          <p:nvPr/>
        </p:nvSpPr>
        <p:spPr>
          <a:xfrm>
            <a:off x="5379734" y="1294302"/>
            <a:ext cx="851108" cy="84270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E67E511-BFEF-4251-8888-9194BEB78AFB}"/>
              </a:ext>
            </a:extLst>
          </p:cNvPr>
          <p:cNvSpPr/>
          <p:nvPr/>
        </p:nvSpPr>
        <p:spPr>
          <a:xfrm>
            <a:off x="6580546" y="1912203"/>
            <a:ext cx="787318" cy="78311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EC042FFD-B84A-4520-9AF3-4BA4980D8ADC}"/>
              </a:ext>
            </a:extLst>
          </p:cNvPr>
          <p:cNvSpPr/>
          <p:nvPr/>
        </p:nvSpPr>
        <p:spPr>
          <a:xfrm>
            <a:off x="7282998" y="2887949"/>
            <a:ext cx="787318" cy="78311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3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流程图: 接点 35">
            <a:extLst>
              <a:ext uri="{FF2B5EF4-FFF2-40B4-BE49-F238E27FC236}">
                <a16:creationId xmlns:a16="http://schemas.microsoft.com/office/drawing/2014/main" id="{C940C90F-449E-42B8-AF1A-465FEC94BFF9}"/>
              </a:ext>
            </a:extLst>
          </p:cNvPr>
          <p:cNvSpPr/>
          <p:nvPr/>
        </p:nvSpPr>
        <p:spPr>
          <a:xfrm>
            <a:off x="7260500" y="4107778"/>
            <a:ext cx="787318" cy="78311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3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流程图: 接点 36">
            <a:extLst>
              <a:ext uri="{FF2B5EF4-FFF2-40B4-BE49-F238E27FC236}">
                <a16:creationId xmlns:a16="http://schemas.microsoft.com/office/drawing/2014/main" id="{97B7A8A8-71E2-44AD-8A3D-7E5F97F951CC}"/>
              </a:ext>
            </a:extLst>
          </p:cNvPr>
          <p:cNvSpPr/>
          <p:nvPr/>
        </p:nvSpPr>
        <p:spPr>
          <a:xfrm>
            <a:off x="5462169" y="5501896"/>
            <a:ext cx="787318" cy="78311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3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流程图: 接点 37">
            <a:extLst>
              <a:ext uri="{FF2B5EF4-FFF2-40B4-BE49-F238E27FC236}">
                <a16:creationId xmlns:a16="http://schemas.microsoft.com/office/drawing/2014/main" id="{46C707C1-4E36-4337-B196-3AE2BD30DF23}"/>
              </a:ext>
            </a:extLst>
          </p:cNvPr>
          <p:cNvSpPr/>
          <p:nvPr/>
        </p:nvSpPr>
        <p:spPr>
          <a:xfrm>
            <a:off x="6580546" y="5049070"/>
            <a:ext cx="787318" cy="78311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zh-CN" altLang="en-US" sz="3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47">
            <a:extLst>
              <a:ext uri="{FF2B5EF4-FFF2-40B4-BE49-F238E27FC236}">
                <a16:creationId xmlns:a16="http://schemas.microsoft.com/office/drawing/2014/main" id="{79FAC136-842E-4049-A79F-4515F65D0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417" y="2055476"/>
            <a:ext cx="5637969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下拉菜单栏与快捷菜单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47">
            <a:extLst>
              <a:ext uri="{FF2B5EF4-FFF2-40B4-BE49-F238E27FC236}">
                <a16:creationId xmlns:a16="http://schemas.microsoft.com/office/drawing/2014/main" id="{D551DD46-7635-45BC-8DE0-537FFCF84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817" y="3027248"/>
            <a:ext cx="5637969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常用的工具栏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7">
            <a:extLst>
              <a:ext uri="{FF2B5EF4-FFF2-40B4-BE49-F238E27FC236}">
                <a16:creationId xmlns:a16="http://schemas.microsoft.com/office/drawing/2014/main" id="{96FDD451-E155-4AAA-AC0D-C573396F9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797" y="4286772"/>
            <a:ext cx="5637969" cy="35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绘图区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7">
            <a:extLst>
              <a:ext uri="{FF2B5EF4-FFF2-40B4-BE49-F238E27FC236}">
                <a16:creationId xmlns:a16="http://schemas.microsoft.com/office/drawing/2014/main" id="{0764B64F-2FC0-4251-825C-95492A12F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408" y="5338576"/>
            <a:ext cx="1746447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命令行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7">
            <a:extLst>
              <a:ext uri="{FF2B5EF4-FFF2-40B4-BE49-F238E27FC236}">
                <a16:creationId xmlns:a16="http://schemas.microsoft.com/office/drawing/2014/main" id="{910B5631-FF1A-4658-BBE8-0C584D2D8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212" y="5926163"/>
            <a:ext cx="1899724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状态栏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7">
            <a:extLst>
              <a:ext uri="{FF2B5EF4-FFF2-40B4-BE49-F238E27FC236}">
                <a16:creationId xmlns:a16="http://schemas.microsoft.com/office/drawing/2014/main" id="{76B03D67-BCBE-478D-A3C3-AB9CB637E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942" y="3456877"/>
            <a:ext cx="1438825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AutoCAD</a:t>
            </a:r>
          </a:p>
        </p:txBody>
      </p:sp>
      <p:sp>
        <p:nvSpPr>
          <p:cNvPr id="45" name="文本框 47">
            <a:extLst>
              <a:ext uri="{FF2B5EF4-FFF2-40B4-BE49-F238E27FC236}">
                <a16:creationId xmlns:a16="http://schemas.microsoft.com/office/drawing/2014/main" id="{895E961F-232F-4197-9CBE-885D4AB1A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858" y="3429000"/>
            <a:ext cx="1854213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工作界面</a:t>
            </a: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0E04A58-E7EA-4C28-9482-F5D465BD86A4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6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27" grpId="0" animBg="1"/>
      <p:bldP spid="28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709F949-09C2-4332-8C17-A7C7165C2BDC}"/>
              </a:ext>
            </a:extLst>
          </p:cNvPr>
          <p:cNvGrpSpPr/>
          <p:nvPr/>
        </p:nvGrpSpPr>
        <p:grpSpPr>
          <a:xfrm>
            <a:off x="1008062" y="424751"/>
            <a:ext cx="10175875" cy="5724525"/>
            <a:chOff x="1008063" y="566738"/>
            <a:chExt cx="10175875" cy="5724525"/>
          </a:xfrm>
        </p:grpSpPr>
        <p:sp>
          <p:nvSpPr>
            <p:cNvPr id="10" name="Freeform 307">
              <a:extLst>
                <a:ext uri="{FF2B5EF4-FFF2-40B4-BE49-F238E27FC236}">
                  <a16:creationId xmlns:a16="http://schemas.microsoft.com/office/drawing/2014/main" id="{6FADD57A-50FD-4CFC-867C-849A706AA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08">
              <a:extLst>
                <a:ext uri="{FF2B5EF4-FFF2-40B4-BE49-F238E27FC236}">
                  <a16:creationId xmlns:a16="http://schemas.microsoft.com/office/drawing/2014/main" id="{23FB58AC-E5E2-4302-B03F-889DE3A3C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09">
              <a:extLst>
                <a:ext uri="{FF2B5EF4-FFF2-40B4-BE49-F238E27FC236}">
                  <a16:creationId xmlns:a16="http://schemas.microsoft.com/office/drawing/2014/main" id="{96AB3228-6F5F-43FA-9300-F411EFBCF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0">
              <a:extLst>
                <a:ext uri="{FF2B5EF4-FFF2-40B4-BE49-F238E27FC236}">
                  <a16:creationId xmlns:a16="http://schemas.microsoft.com/office/drawing/2014/main" id="{C62220A9-6E65-4620-BC73-FD1F96F0F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1">
              <a:extLst>
                <a:ext uri="{FF2B5EF4-FFF2-40B4-BE49-F238E27FC236}">
                  <a16:creationId xmlns:a16="http://schemas.microsoft.com/office/drawing/2014/main" id="{2DA09986-F98C-48EB-850B-E2D984F7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2">
              <a:extLst>
                <a:ext uri="{FF2B5EF4-FFF2-40B4-BE49-F238E27FC236}">
                  <a16:creationId xmlns:a16="http://schemas.microsoft.com/office/drawing/2014/main" id="{33BB7F0A-CF4A-4AA5-8B60-46138644F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3">
              <a:extLst>
                <a:ext uri="{FF2B5EF4-FFF2-40B4-BE49-F238E27FC236}">
                  <a16:creationId xmlns:a16="http://schemas.microsoft.com/office/drawing/2014/main" id="{BA3CC6C3-0D8C-42D2-8401-11E9AC21C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4">
              <a:extLst>
                <a:ext uri="{FF2B5EF4-FFF2-40B4-BE49-F238E27FC236}">
                  <a16:creationId xmlns:a16="http://schemas.microsoft.com/office/drawing/2014/main" id="{370B8D69-1215-4CDB-8E6F-030E1735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91D3C06-C953-48D0-ADFD-3B57EF930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16">
              <a:extLst>
                <a:ext uri="{FF2B5EF4-FFF2-40B4-BE49-F238E27FC236}">
                  <a16:creationId xmlns:a16="http://schemas.microsoft.com/office/drawing/2014/main" id="{462697D5-F184-4F17-B48E-50A50EAFF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:a16="http://schemas.microsoft.com/office/drawing/2014/main" id="{4E2494C2-AFD5-4630-8CC0-DD58E616B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:a16="http://schemas.microsoft.com/office/drawing/2014/main" id="{EB498398-BA9F-49C9-8FEA-839852576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:a16="http://schemas.microsoft.com/office/drawing/2014/main" id="{69C46ACB-C506-4C2B-8E29-F41F3BE37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0">
              <a:extLst>
                <a:ext uri="{FF2B5EF4-FFF2-40B4-BE49-F238E27FC236}">
                  <a16:creationId xmlns:a16="http://schemas.microsoft.com/office/drawing/2014/main" id="{B93B5D51-27F2-4F9C-B5EF-654FA757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1">
              <a:extLst>
                <a:ext uri="{FF2B5EF4-FFF2-40B4-BE49-F238E27FC236}">
                  <a16:creationId xmlns:a16="http://schemas.microsoft.com/office/drawing/2014/main" id="{4B94484D-EE05-4E20-8D52-EB4608FC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22">
              <a:extLst>
                <a:ext uri="{FF2B5EF4-FFF2-40B4-BE49-F238E27FC236}">
                  <a16:creationId xmlns:a16="http://schemas.microsoft.com/office/drawing/2014/main" id="{CF4E9FEB-80CF-4146-9FA1-AE893F289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3">
              <a:extLst>
                <a:ext uri="{FF2B5EF4-FFF2-40B4-BE49-F238E27FC236}">
                  <a16:creationId xmlns:a16="http://schemas.microsoft.com/office/drawing/2014/main" id="{0C8C5844-4F00-46D4-BA9E-BA43CC12A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324">
              <a:extLst>
                <a:ext uri="{FF2B5EF4-FFF2-40B4-BE49-F238E27FC236}">
                  <a16:creationId xmlns:a16="http://schemas.microsoft.com/office/drawing/2014/main" id="{3CF1E29A-AAFB-41B8-B4C6-B9544C336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25">
              <a:extLst>
                <a:ext uri="{FF2B5EF4-FFF2-40B4-BE49-F238E27FC236}">
                  <a16:creationId xmlns:a16="http://schemas.microsoft.com/office/drawing/2014/main" id="{6CF1DF8F-0CA6-4675-B020-42D48B002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26">
              <a:extLst>
                <a:ext uri="{FF2B5EF4-FFF2-40B4-BE49-F238E27FC236}">
                  <a16:creationId xmlns:a16="http://schemas.microsoft.com/office/drawing/2014/main" id="{7E3C4089-F11B-4086-8B4B-C663291AF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7">
              <a:extLst>
                <a:ext uri="{FF2B5EF4-FFF2-40B4-BE49-F238E27FC236}">
                  <a16:creationId xmlns:a16="http://schemas.microsoft.com/office/drawing/2014/main" id="{60870906-65BB-41FF-9EDA-65D8A74B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28">
              <a:extLst>
                <a:ext uri="{FF2B5EF4-FFF2-40B4-BE49-F238E27FC236}">
                  <a16:creationId xmlns:a16="http://schemas.microsoft.com/office/drawing/2014/main" id="{9D2BD39D-2317-4036-87C9-187E1B26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9">
              <a:extLst>
                <a:ext uri="{FF2B5EF4-FFF2-40B4-BE49-F238E27FC236}">
                  <a16:creationId xmlns:a16="http://schemas.microsoft.com/office/drawing/2014/main" id="{29CA9CD4-18E8-497C-A0BA-B085243C2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0">
              <a:extLst>
                <a:ext uri="{FF2B5EF4-FFF2-40B4-BE49-F238E27FC236}">
                  <a16:creationId xmlns:a16="http://schemas.microsoft.com/office/drawing/2014/main" id="{E3546AC7-841C-4970-9468-143FD9B3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1">
              <a:extLst>
                <a:ext uri="{FF2B5EF4-FFF2-40B4-BE49-F238E27FC236}">
                  <a16:creationId xmlns:a16="http://schemas.microsoft.com/office/drawing/2014/main" id="{327D05A4-B01A-4683-8A42-36096E2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2">
              <a:extLst>
                <a:ext uri="{FF2B5EF4-FFF2-40B4-BE49-F238E27FC236}">
                  <a16:creationId xmlns:a16="http://schemas.microsoft.com/office/drawing/2014/main" id="{F02DA342-0E47-453F-825A-CCF7B6B7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3">
              <a:extLst>
                <a:ext uri="{FF2B5EF4-FFF2-40B4-BE49-F238E27FC236}">
                  <a16:creationId xmlns:a16="http://schemas.microsoft.com/office/drawing/2014/main" id="{535DCDFF-6090-4CCC-AD19-853D9FF6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4">
              <a:extLst>
                <a:ext uri="{FF2B5EF4-FFF2-40B4-BE49-F238E27FC236}">
                  <a16:creationId xmlns:a16="http://schemas.microsoft.com/office/drawing/2014/main" id="{BE96C2CC-777E-46BE-985A-03E44D721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35">
              <a:extLst>
                <a:ext uri="{FF2B5EF4-FFF2-40B4-BE49-F238E27FC236}">
                  <a16:creationId xmlns:a16="http://schemas.microsoft.com/office/drawing/2014/main" id="{24D0A599-BE03-4FE1-9034-E90CA400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36">
              <a:extLst>
                <a:ext uri="{FF2B5EF4-FFF2-40B4-BE49-F238E27FC236}">
                  <a16:creationId xmlns:a16="http://schemas.microsoft.com/office/drawing/2014/main" id="{ADFC94B4-FE96-4145-B6DE-4C8D015A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7">
              <a:extLst>
                <a:ext uri="{FF2B5EF4-FFF2-40B4-BE49-F238E27FC236}">
                  <a16:creationId xmlns:a16="http://schemas.microsoft.com/office/drawing/2014/main" id="{260F2873-24A6-4ADA-8154-B4326D464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8">
              <a:extLst>
                <a:ext uri="{FF2B5EF4-FFF2-40B4-BE49-F238E27FC236}">
                  <a16:creationId xmlns:a16="http://schemas.microsoft.com/office/drawing/2014/main" id="{DB095120-5B3A-488C-8F6E-6A13E23E1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9">
              <a:extLst>
                <a:ext uri="{FF2B5EF4-FFF2-40B4-BE49-F238E27FC236}">
                  <a16:creationId xmlns:a16="http://schemas.microsoft.com/office/drawing/2014/main" id="{F177D6B4-4E7D-434D-BC66-70F55356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0">
              <a:extLst>
                <a:ext uri="{FF2B5EF4-FFF2-40B4-BE49-F238E27FC236}">
                  <a16:creationId xmlns:a16="http://schemas.microsoft.com/office/drawing/2014/main" id="{7B4CFFB3-55D5-408C-B01C-E770D2DAD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1">
              <a:extLst>
                <a:ext uri="{FF2B5EF4-FFF2-40B4-BE49-F238E27FC236}">
                  <a16:creationId xmlns:a16="http://schemas.microsoft.com/office/drawing/2014/main" id="{3D7C5EFB-CF5B-41F3-B7A6-04DD345E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2">
              <a:extLst>
                <a:ext uri="{FF2B5EF4-FFF2-40B4-BE49-F238E27FC236}">
                  <a16:creationId xmlns:a16="http://schemas.microsoft.com/office/drawing/2014/main" id="{003D91EC-527F-4FBA-8389-8E88C298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3">
              <a:extLst>
                <a:ext uri="{FF2B5EF4-FFF2-40B4-BE49-F238E27FC236}">
                  <a16:creationId xmlns:a16="http://schemas.microsoft.com/office/drawing/2014/main" id="{5B50168F-545D-4D17-B8FF-8B609042B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4">
              <a:extLst>
                <a:ext uri="{FF2B5EF4-FFF2-40B4-BE49-F238E27FC236}">
                  <a16:creationId xmlns:a16="http://schemas.microsoft.com/office/drawing/2014/main" id="{C1792667-E5F8-40AD-A013-196CCC43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45">
              <a:extLst>
                <a:ext uri="{FF2B5EF4-FFF2-40B4-BE49-F238E27FC236}">
                  <a16:creationId xmlns:a16="http://schemas.microsoft.com/office/drawing/2014/main" id="{08CDB674-7584-4958-B5CF-55927571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6">
              <a:extLst>
                <a:ext uri="{FF2B5EF4-FFF2-40B4-BE49-F238E27FC236}">
                  <a16:creationId xmlns:a16="http://schemas.microsoft.com/office/drawing/2014/main" id="{358DD14E-CC7B-46A6-9652-4896B379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47">
              <a:extLst>
                <a:ext uri="{FF2B5EF4-FFF2-40B4-BE49-F238E27FC236}">
                  <a16:creationId xmlns:a16="http://schemas.microsoft.com/office/drawing/2014/main" id="{A71BB37A-1AD2-4D0C-9FC5-E7DCC56D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48">
              <a:extLst>
                <a:ext uri="{FF2B5EF4-FFF2-40B4-BE49-F238E27FC236}">
                  <a16:creationId xmlns:a16="http://schemas.microsoft.com/office/drawing/2014/main" id="{D06363B8-EFED-4BA4-BA1D-E99F72DD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9">
              <a:extLst>
                <a:ext uri="{FF2B5EF4-FFF2-40B4-BE49-F238E27FC236}">
                  <a16:creationId xmlns:a16="http://schemas.microsoft.com/office/drawing/2014/main" id="{F97F6354-9B2C-46C7-94C9-6F22B7ED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0">
              <a:extLst>
                <a:ext uri="{FF2B5EF4-FFF2-40B4-BE49-F238E27FC236}">
                  <a16:creationId xmlns:a16="http://schemas.microsoft.com/office/drawing/2014/main" id="{9F018CBD-03E2-4BB8-A1E5-B5BD3958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51">
              <a:extLst>
                <a:ext uri="{FF2B5EF4-FFF2-40B4-BE49-F238E27FC236}">
                  <a16:creationId xmlns:a16="http://schemas.microsoft.com/office/drawing/2014/main" id="{8C7EBDE4-512A-49CE-854E-25640CB5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52">
              <a:extLst>
                <a:ext uri="{FF2B5EF4-FFF2-40B4-BE49-F238E27FC236}">
                  <a16:creationId xmlns:a16="http://schemas.microsoft.com/office/drawing/2014/main" id="{037B733D-ACC5-40B1-B6B3-693D500DD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353">
              <a:extLst>
                <a:ext uri="{FF2B5EF4-FFF2-40B4-BE49-F238E27FC236}">
                  <a16:creationId xmlns:a16="http://schemas.microsoft.com/office/drawing/2014/main" id="{0595F734-6D37-4E60-9F0E-BF2CD42F7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4">
              <a:extLst>
                <a:ext uri="{FF2B5EF4-FFF2-40B4-BE49-F238E27FC236}">
                  <a16:creationId xmlns:a16="http://schemas.microsoft.com/office/drawing/2014/main" id="{49A737BD-9BE6-4665-8624-C293F1D3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5">
              <a:extLst>
                <a:ext uri="{FF2B5EF4-FFF2-40B4-BE49-F238E27FC236}">
                  <a16:creationId xmlns:a16="http://schemas.microsoft.com/office/drawing/2014/main" id="{39D5805A-9477-42E1-BC9E-EC782E5A3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56">
              <a:extLst>
                <a:ext uri="{FF2B5EF4-FFF2-40B4-BE49-F238E27FC236}">
                  <a16:creationId xmlns:a16="http://schemas.microsoft.com/office/drawing/2014/main" id="{3F32DED7-C7DB-4FD3-8282-FEBE32E8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57">
              <a:extLst>
                <a:ext uri="{FF2B5EF4-FFF2-40B4-BE49-F238E27FC236}">
                  <a16:creationId xmlns:a16="http://schemas.microsoft.com/office/drawing/2014/main" id="{2BD7F8ED-DAF3-4EBD-91EF-1BF916A3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58">
              <a:extLst>
                <a:ext uri="{FF2B5EF4-FFF2-40B4-BE49-F238E27FC236}">
                  <a16:creationId xmlns:a16="http://schemas.microsoft.com/office/drawing/2014/main" id="{5A8DC1C3-1758-4CA3-9CB5-DA67E6F83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359">
              <a:extLst>
                <a:ext uri="{FF2B5EF4-FFF2-40B4-BE49-F238E27FC236}">
                  <a16:creationId xmlns:a16="http://schemas.microsoft.com/office/drawing/2014/main" id="{281A6C13-1D9C-4C20-A5E1-AFE7BCE3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0">
              <a:extLst>
                <a:ext uri="{FF2B5EF4-FFF2-40B4-BE49-F238E27FC236}">
                  <a16:creationId xmlns:a16="http://schemas.microsoft.com/office/drawing/2014/main" id="{D6067431-3682-48C7-8CE6-EAA0C15E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61">
              <a:extLst>
                <a:ext uri="{FF2B5EF4-FFF2-40B4-BE49-F238E27FC236}">
                  <a16:creationId xmlns:a16="http://schemas.microsoft.com/office/drawing/2014/main" id="{0F14E565-4E9D-4B9A-8870-53B616325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362">
              <a:extLst>
                <a:ext uri="{FF2B5EF4-FFF2-40B4-BE49-F238E27FC236}">
                  <a16:creationId xmlns:a16="http://schemas.microsoft.com/office/drawing/2014/main" id="{CBF4AA88-733A-4A0B-AE8B-FE5C69E0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3">
              <a:extLst>
                <a:ext uri="{FF2B5EF4-FFF2-40B4-BE49-F238E27FC236}">
                  <a16:creationId xmlns:a16="http://schemas.microsoft.com/office/drawing/2014/main" id="{6DDA0420-061F-4A8A-AFE7-239A53756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4">
              <a:extLst>
                <a:ext uri="{FF2B5EF4-FFF2-40B4-BE49-F238E27FC236}">
                  <a16:creationId xmlns:a16="http://schemas.microsoft.com/office/drawing/2014/main" id="{2AB8AF15-348E-4EE7-A2C8-470E7B32B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365">
              <a:extLst>
                <a:ext uri="{FF2B5EF4-FFF2-40B4-BE49-F238E27FC236}">
                  <a16:creationId xmlns:a16="http://schemas.microsoft.com/office/drawing/2014/main" id="{F96284F1-0A91-4EFE-A51D-4E5B49E8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66">
              <a:extLst>
                <a:ext uri="{FF2B5EF4-FFF2-40B4-BE49-F238E27FC236}">
                  <a16:creationId xmlns:a16="http://schemas.microsoft.com/office/drawing/2014/main" id="{CC828555-10EF-445C-9915-D29DFD50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67">
              <a:extLst>
                <a:ext uri="{FF2B5EF4-FFF2-40B4-BE49-F238E27FC236}">
                  <a16:creationId xmlns:a16="http://schemas.microsoft.com/office/drawing/2014/main" id="{F0A5C396-85CE-4BF1-9D48-5CFE24BA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368">
              <a:extLst>
                <a:ext uri="{FF2B5EF4-FFF2-40B4-BE49-F238E27FC236}">
                  <a16:creationId xmlns:a16="http://schemas.microsoft.com/office/drawing/2014/main" id="{8BC00777-A9B7-4B6D-AE94-B821053F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69">
              <a:extLst>
                <a:ext uri="{FF2B5EF4-FFF2-40B4-BE49-F238E27FC236}">
                  <a16:creationId xmlns:a16="http://schemas.microsoft.com/office/drawing/2014/main" id="{9543C868-C0FE-4280-90EB-651EE40A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0">
              <a:extLst>
                <a:ext uri="{FF2B5EF4-FFF2-40B4-BE49-F238E27FC236}">
                  <a16:creationId xmlns:a16="http://schemas.microsoft.com/office/drawing/2014/main" id="{BE11E8F0-F4AB-44B1-A07C-BA94AA81B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371">
              <a:extLst>
                <a:ext uri="{FF2B5EF4-FFF2-40B4-BE49-F238E27FC236}">
                  <a16:creationId xmlns:a16="http://schemas.microsoft.com/office/drawing/2014/main" id="{B319BD16-B7BD-499F-9A0C-152570DE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372">
              <a:extLst>
                <a:ext uri="{FF2B5EF4-FFF2-40B4-BE49-F238E27FC236}">
                  <a16:creationId xmlns:a16="http://schemas.microsoft.com/office/drawing/2014/main" id="{A80EA746-2A05-4E4D-9553-689E5012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3">
              <a:extLst>
                <a:ext uri="{FF2B5EF4-FFF2-40B4-BE49-F238E27FC236}">
                  <a16:creationId xmlns:a16="http://schemas.microsoft.com/office/drawing/2014/main" id="{DF5FBC98-B26A-4AA2-9503-7EED9AB77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374">
              <a:extLst>
                <a:ext uri="{FF2B5EF4-FFF2-40B4-BE49-F238E27FC236}">
                  <a16:creationId xmlns:a16="http://schemas.microsoft.com/office/drawing/2014/main" id="{EC310002-D381-4CFE-B728-B95B51AE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75">
              <a:extLst>
                <a:ext uri="{FF2B5EF4-FFF2-40B4-BE49-F238E27FC236}">
                  <a16:creationId xmlns:a16="http://schemas.microsoft.com/office/drawing/2014/main" id="{D09A0DA3-6169-4518-8695-F83CD09B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76">
              <a:extLst>
                <a:ext uri="{FF2B5EF4-FFF2-40B4-BE49-F238E27FC236}">
                  <a16:creationId xmlns:a16="http://schemas.microsoft.com/office/drawing/2014/main" id="{127D2695-504A-4684-9408-3C7605312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77">
              <a:extLst>
                <a:ext uri="{FF2B5EF4-FFF2-40B4-BE49-F238E27FC236}">
                  <a16:creationId xmlns:a16="http://schemas.microsoft.com/office/drawing/2014/main" id="{B2C9E8E9-E0EE-4279-BCF3-9CC8E2122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8">
              <a:extLst>
                <a:ext uri="{FF2B5EF4-FFF2-40B4-BE49-F238E27FC236}">
                  <a16:creationId xmlns:a16="http://schemas.microsoft.com/office/drawing/2014/main" id="{6545E4A4-296D-4452-B51E-F17261FC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79">
              <a:extLst>
                <a:ext uri="{FF2B5EF4-FFF2-40B4-BE49-F238E27FC236}">
                  <a16:creationId xmlns:a16="http://schemas.microsoft.com/office/drawing/2014/main" id="{60C9066C-480E-4B0F-B41C-4845F5F1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380">
              <a:extLst>
                <a:ext uri="{FF2B5EF4-FFF2-40B4-BE49-F238E27FC236}">
                  <a16:creationId xmlns:a16="http://schemas.microsoft.com/office/drawing/2014/main" id="{389464DC-A167-4BD3-947B-90A03942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1">
              <a:extLst>
                <a:ext uri="{FF2B5EF4-FFF2-40B4-BE49-F238E27FC236}">
                  <a16:creationId xmlns:a16="http://schemas.microsoft.com/office/drawing/2014/main" id="{D2B88CD6-ED9B-4B78-A4A5-20C11009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82">
              <a:extLst>
                <a:ext uri="{FF2B5EF4-FFF2-40B4-BE49-F238E27FC236}">
                  <a16:creationId xmlns:a16="http://schemas.microsoft.com/office/drawing/2014/main" id="{7F57CD03-A24C-4B55-AD43-B616D3FE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383">
              <a:extLst>
                <a:ext uri="{FF2B5EF4-FFF2-40B4-BE49-F238E27FC236}">
                  <a16:creationId xmlns:a16="http://schemas.microsoft.com/office/drawing/2014/main" id="{3A150630-004D-43AF-918A-A0B7BB10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4">
              <a:extLst>
                <a:ext uri="{FF2B5EF4-FFF2-40B4-BE49-F238E27FC236}">
                  <a16:creationId xmlns:a16="http://schemas.microsoft.com/office/drawing/2014/main" id="{FE008AD7-B78D-4218-A760-08F56EB2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85">
              <a:extLst>
                <a:ext uri="{FF2B5EF4-FFF2-40B4-BE49-F238E27FC236}">
                  <a16:creationId xmlns:a16="http://schemas.microsoft.com/office/drawing/2014/main" id="{E1F01DB3-0B4E-44B6-900C-99D7654FF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386">
              <a:extLst>
                <a:ext uri="{FF2B5EF4-FFF2-40B4-BE49-F238E27FC236}">
                  <a16:creationId xmlns:a16="http://schemas.microsoft.com/office/drawing/2014/main" id="{0572D4E9-7F0A-4E4E-B589-85292E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87">
              <a:extLst>
                <a:ext uri="{FF2B5EF4-FFF2-40B4-BE49-F238E27FC236}">
                  <a16:creationId xmlns:a16="http://schemas.microsoft.com/office/drawing/2014/main" id="{83784651-69D1-467D-8047-5E54BEBB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88">
              <a:extLst>
                <a:ext uri="{FF2B5EF4-FFF2-40B4-BE49-F238E27FC236}">
                  <a16:creationId xmlns:a16="http://schemas.microsoft.com/office/drawing/2014/main" id="{033C3718-7C42-441F-A02E-9F7123944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389">
              <a:extLst>
                <a:ext uri="{FF2B5EF4-FFF2-40B4-BE49-F238E27FC236}">
                  <a16:creationId xmlns:a16="http://schemas.microsoft.com/office/drawing/2014/main" id="{ADAD9F4C-6ACA-4553-8ABB-683FD547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0">
              <a:extLst>
                <a:ext uri="{FF2B5EF4-FFF2-40B4-BE49-F238E27FC236}">
                  <a16:creationId xmlns:a16="http://schemas.microsoft.com/office/drawing/2014/main" id="{BC7FE2C0-F0DA-44D0-8600-9E97E11B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91">
              <a:extLst>
                <a:ext uri="{FF2B5EF4-FFF2-40B4-BE49-F238E27FC236}">
                  <a16:creationId xmlns:a16="http://schemas.microsoft.com/office/drawing/2014/main" id="{16BD138D-6B5D-4204-9D8F-CE7959A08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392">
              <a:extLst>
                <a:ext uri="{FF2B5EF4-FFF2-40B4-BE49-F238E27FC236}">
                  <a16:creationId xmlns:a16="http://schemas.microsoft.com/office/drawing/2014/main" id="{1FF41158-14F2-484D-870F-741BA839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3">
              <a:extLst>
                <a:ext uri="{FF2B5EF4-FFF2-40B4-BE49-F238E27FC236}">
                  <a16:creationId xmlns:a16="http://schemas.microsoft.com/office/drawing/2014/main" id="{9AE2F3D9-DA64-4B17-B087-24447D1A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94">
              <a:extLst>
                <a:ext uri="{FF2B5EF4-FFF2-40B4-BE49-F238E27FC236}">
                  <a16:creationId xmlns:a16="http://schemas.microsoft.com/office/drawing/2014/main" id="{B1D0BB5D-8E0D-4E4F-8A93-F545D8CC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395">
              <a:extLst>
                <a:ext uri="{FF2B5EF4-FFF2-40B4-BE49-F238E27FC236}">
                  <a16:creationId xmlns:a16="http://schemas.microsoft.com/office/drawing/2014/main" id="{4BF5F04C-9101-44A7-BC71-7D702E0A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396">
              <a:extLst>
                <a:ext uri="{FF2B5EF4-FFF2-40B4-BE49-F238E27FC236}">
                  <a16:creationId xmlns:a16="http://schemas.microsoft.com/office/drawing/2014/main" id="{F78DB85E-0D1C-4425-87F4-0C9753AE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97">
              <a:extLst>
                <a:ext uri="{FF2B5EF4-FFF2-40B4-BE49-F238E27FC236}">
                  <a16:creationId xmlns:a16="http://schemas.microsoft.com/office/drawing/2014/main" id="{B1FD8D85-9C9E-49B1-A25A-FA7129D82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398">
              <a:extLst>
                <a:ext uri="{FF2B5EF4-FFF2-40B4-BE49-F238E27FC236}">
                  <a16:creationId xmlns:a16="http://schemas.microsoft.com/office/drawing/2014/main" id="{33C323B7-0CC6-4E1D-A616-19EC1D5A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399">
              <a:extLst>
                <a:ext uri="{FF2B5EF4-FFF2-40B4-BE49-F238E27FC236}">
                  <a16:creationId xmlns:a16="http://schemas.microsoft.com/office/drawing/2014/main" id="{D78FC66C-D896-4226-9697-2A7AC4D8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0">
              <a:extLst>
                <a:ext uri="{FF2B5EF4-FFF2-40B4-BE49-F238E27FC236}">
                  <a16:creationId xmlns:a16="http://schemas.microsoft.com/office/drawing/2014/main" id="{F697D7D9-DC07-4DA3-984B-71E502B7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401">
              <a:extLst>
                <a:ext uri="{FF2B5EF4-FFF2-40B4-BE49-F238E27FC236}">
                  <a16:creationId xmlns:a16="http://schemas.microsoft.com/office/drawing/2014/main" id="{8D9A015B-8974-46CA-BC55-BACB3BAC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402">
              <a:extLst>
                <a:ext uri="{FF2B5EF4-FFF2-40B4-BE49-F238E27FC236}">
                  <a16:creationId xmlns:a16="http://schemas.microsoft.com/office/drawing/2014/main" id="{EA612080-DDD2-401F-93AF-6B966193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03">
              <a:extLst>
                <a:ext uri="{FF2B5EF4-FFF2-40B4-BE49-F238E27FC236}">
                  <a16:creationId xmlns:a16="http://schemas.microsoft.com/office/drawing/2014/main" id="{F47AF587-FF40-4742-8BC1-7F922A612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04">
              <a:extLst>
                <a:ext uri="{FF2B5EF4-FFF2-40B4-BE49-F238E27FC236}">
                  <a16:creationId xmlns:a16="http://schemas.microsoft.com/office/drawing/2014/main" id="{38DF64B7-98F5-47E1-AB5B-6CAD823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05">
              <a:extLst>
                <a:ext uri="{FF2B5EF4-FFF2-40B4-BE49-F238E27FC236}">
                  <a16:creationId xmlns:a16="http://schemas.microsoft.com/office/drawing/2014/main" id="{EB7E9238-21C3-4A40-A811-181910A7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06">
              <a:extLst>
                <a:ext uri="{FF2B5EF4-FFF2-40B4-BE49-F238E27FC236}">
                  <a16:creationId xmlns:a16="http://schemas.microsoft.com/office/drawing/2014/main" id="{FD765182-5ABA-4D32-9483-DE9F64AD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C7BA00B-8A44-4758-87CE-16A8DD7D7CCE}"/>
              </a:ext>
            </a:extLst>
          </p:cNvPr>
          <p:cNvSpPr/>
          <p:nvPr/>
        </p:nvSpPr>
        <p:spPr>
          <a:xfrm>
            <a:off x="4729163" y="1889245"/>
            <a:ext cx="6335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标题栏与菜单栏浏览器和快速访问栏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5C9F0D8-2B8D-4D49-A3ED-8B4CB606A2B6}"/>
              </a:ext>
            </a:extLst>
          </p:cNvPr>
          <p:cNvCxnSpPr/>
          <p:nvPr/>
        </p:nvCxnSpPr>
        <p:spPr>
          <a:xfrm>
            <a:off x="4425999" y="3540665"/>
            <a:ext cx="620345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C3EA4E7E-AC88-4D2E-81A7-98EC6E32C857}"/>
              </a:ext>
            </a:extLst>
          </p:cNvPr>
          <p:cNvSpPr/>
          <p:nvPr/>
        </p:nvSpPr>
        <p:spPr>
          <a:xfrm>
            <a:off x="1445092" y="1926024"/>
            <a:ext cx="2721980" cy="27219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Number_1">
            <a:extLst>
              <a:ext uri="{FF2B5EF4-FFF2-40B4-BE49-F238E27FC236}">
                <a16:creationId xmlns:a16="http://schemas.microsoft.com/office/drawing/2014/main" id="{14EDCA7D-ECC3-473B-9E0B-87D035F67B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0749" y="2179442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4325D74B-C618-4285-A862-54D819EC9FD0}"/>
              </a:ext>
            </a:extLst>
          </p:cNvPr>
          <p:cNvSpPr/>
          <p:nvPr/>
        </p:nvSpPr>
        <p:spPr>
          <a:xfrm>
            <a:off x="364385" y="1591603"/>
            <a:ext cx="4328160" cy="47407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858841" y="231630"/>
            <a:ext cx="592982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标题栏与菜单栏浏览器和快速访问栏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537730" y="1721059"/>
            <a:ext cx="3981470" cy="419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AutoCAD2007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为用户提供了</a:t>
            </a:r>
            <a:r>
              <a:rPr lang="en-US" altLang="zh-CN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工作空间，分别是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 AutoCAD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经典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三维建模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工作空间。</a:t>
            </a:r>
            <a:endParaRPr lang="en-US" altLang="zh-CN" sz="2000" kern="50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选择不同的空间可以进行不同的操作，例如在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 AutoCAD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经典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工作空间下，可以方便地进行二维绘图操作。</a:t>
            </a:r>
            <a:endParaRPr lang="en-US" altLang="zh-CN" sz="2000" kern="50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切换方法：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工具→工作空间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E7B5B20C-DA6C-4BDA-A846-F13C5F323CF5}"/>
              </a:ext>
            </a:extLst>
          </p:cNvPr>
          <p:cNvSpPr>
            <a:spLocks noEditPoints="1"/>
          </p:cNvSpPr>
          <p:nvPr/>
        </p:nvSpPr>
        <p:spPr bwMode="auto">
          <a:xfrm>
            <a:off x="216188" y="262487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5E8EDD-7525-4742-BD43-EB8CAF497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/>
          <a:stretch/>
        </p:blipFill>
        <p:spPr>
          <a:xfrm>
            <a:off x="4868867" y="1981464"/>
            <a:ext cx="6821066" cy="38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0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11ECA5C8-C550-474F-B4A2-1D1C361F822E}"/>
              </a:ext>
            </a:extLst>
          </p:cNvPr>
          <p:cNvSpPr/>
          <p:nvPr/>
        </p:nvSpPr>
        <p:spPr>
          <a:xfrm>
            <a:off x="428636" y="988864"/>
            <a:ext cx="3914767" cy="5527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076406" y="231722"/>
            <a:ext cx="330090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AutoCAD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经典空间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04433" y="1290094"/>
            <a:ext cx="3396067" cy="4978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altLang="zh-CN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AutoCAD</a:t>
            </a:r>
            <a:r>
              <a:rPr lang="zh-CN" altLang="en-US" sz="2000" b="1" kern="5000" spc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经典界面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保持了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AutoCAD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的传统界面，主要由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应用程序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按钮、快速访问工具栏、菜单栏、工具栏、绘图区、命令行和状态栏组成，对于习惯使用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AutoCAD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传统界面的用户来说，使用</a:t>
            </a:r>
            <a:r>
              <a:rPr lang="en-US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AutoCAD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经典界面更利于进行绘图工作。</a:t>
            </a:r>
            <a:endParaRPr lang="zh-CN" altLang="en-US" sz="2000" kern="5000" spc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42CBABF-A5A9-401B-BFE9-7EEB6CDEE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247" y="1185829"/>
            <a:ext cx="7206509" cy="48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4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heme/theme1.xml><?xml version="1.0" encoding="utf-8"?>
<a:theme xmlns:a="http://schemas.openxmlformats.org/drawingml/2006/main" name="Office 主题​​">
  <a:themeElements>
    <a:clrScheme name="简笔画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DDBA"/>
      </a:accent1>
      <a:accent2>
        <a:srgbClr val="F7AB6F"/>
      </a:accent2>
      <a:accent3>
        <a:srgbClr val="62C3D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1213</Words>
  <Application>Microsoft Office PowerPoint</Application>
  <PresentationFormat>宽屏</PresentationFormat>
  <Paragraphs>148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敏</cp:lastModifiedBy>
  <cp:revision>85</cp:revision>
  <dcterms:created xsi:type="dcterms:W3CDTF">2017-08-09T02:10:22Z</dcterms:created>
  <dcterms:modified xsi:type="dcterms:W3CDTF">2020-06-02T11:43:29Z</dcterms:modified>
</cp:coreProperties>
</file>