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3"/>
    <p:sldId id="259" r:id="rId4"/>
    <p:sldId id="261" r:id="rId5"/>
    <p:sldId id="263" r:id="rId6"/>
    <p:sldId id="262" r:id="rId7"/>
    <p:sldId id="264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illgates" initials="B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commentAuthors" Target="commentAuthors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40290" name="标题 140289"/>
          <p:cNvSpPr>
            <a:spLocks noGrp="1" noRot="1"/>
          </p:cNvSpPr>
          <p:nvPr>
            <p:ph type="ctrTitle"/>
          </p:nvPr>
        </p:nvSpPr>
        <p:spPr>
          <a:xfrm>
            <a:off x="5283200" y="1066800"/>
            <a:ext cx="6197600" cy="19812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lvl="0">
              <a:defRPr/>
            </a:lvl1pPr>
          </a:lstStyle>
          <a:p>
            <a:pPr lvl="0" fontAlgn="base"/>
            <a:r>
              <a:rPr lang="zh-CN" altLang="en-US" strike="noStrike" noProof="1" dirty="0"/>
              <a:t>单击此处编辑母版标题样式</a:t>
            </a:r>
            <a:endParaRPr lang="zh-CN" altLang="en-US" strike="noStrike" noProof="1" dirty="0"/>
          </a:p>
        </p:txBody>
      </p:sp>
      <p:sp>
        <p:nvSpPr>
          <p:cNvPr id="140291" name="副标题 140290"/>
          <p:cNvSpPr>
            <a:spLocks noGrp="1" noRot="1"/>
          </p:cNvSpPr>
          <p:nvPr>
            <p:ph type="subTitle" idx="1"/>
          </p:nvPr>
        </p:nvSpPr>
        <p:spPr>
          <a:xfrm>
            <a:off x="5283200" y="3657600"/>
            <a:ext cx="6096000" cy="16764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marL="0" lvl="0" indent="0" algn="ctr">
              <a:buNone/>
              <a:defRPr/>
            </a:lvl1pPr>
            <a:lvl2pPr marL="342900" lvl="1" indent="0" algn="ctr">
              <a:buNone/>
              <a:defRPr/>
            </a:lvl2pPr>
            <a:lvl3pPr marL="685800" lvl="2" indent="0" algn="ctr">
              <a:buNone/>
              <a:defRPr/>
            </a:lvl3pPr>
            <a:lvl4pPr marL="1028700" lvl="3" indent="0" algn="ctr">
              <a:buNone/>
              <a:defRPr/>
            </a:lvl4pPr>
            <a:lvl5pPr marL="1371600" lvl="4" indent="0" algn="ctr">
              <a:buNone/>
              <a:defRPr/>
            </a:lvl5pPr>
          </a:lstStyle>
          <a:p>
            <a:pPr lvl="0" fontAlgn="base"/>
            <a:r>
              <a:rPr lang="zh-CN" altLang="en-US" strike="noStrike" noProof="1" dirty="0"/>
              <a:t>单击此处编辑母版副标题样式</a:t>
            </a:r>
            <a:endParaRPr lang="zh-CN" altLang="en-US" strike="noStrike" noProof="1" dirty="0"/>
          </a:p>
        </p:txBody>
      </p:sp>
      <p:sp>
        <p:nvSpPr>
          <p:cNvPr id="140292" name="日期占位符 140291"/>
          <p:cNvSpPr>
            <a:spLocks noGrp="1"/>
          </p:cNvSpPr>
          <p:nvPr>
            <p:ph type="dt" sz="half" idx="2"/>
          </p:nvPr>
        </p:nvSpPr>
        <p:spPr>
          <a:xfrm>
            <a:off x="402167" y="6076950"/>
            <a:ext cx="3052233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>
              <a:defRPr sz="1050"/>
            </a:lvl1pPr>
          </a:lstStyle>
          <a:p>
            <a:pPr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40293" name="页脚占位符 140292"/>
          <p:cNvSpPr>
            <a:spLocks noGrp="1"/>
          </p:cNvSpPr>
          <p:nvPr>
            <p:ph type="ftr" sz="quarter" idx="3"/>
          </p:nvPr>
        </p:nvSpPr>
        <p:spPr>
          <a:xfrm>
            <a:off x="4165600" y="6076950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ctr">
              <a:defRPr sz="1050"/>
            </a:lvl1pPr>
          </a:lstStyle>
          <a:p>
            <a:pPr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40294" name="灯片编号占位符 140293"/>
          <p:cNvSpPr>
            <a:spLocks noGrp="1"/>
          </p:cNvSpPr>
          <p:nvPr>
            <p:ph type="sldNum" sz="quarter" idx="4"/>
          </p:nvPr>
        </p:nvSpPr>
        <p:spPr>
          <a:xfrm>
            <a:off x="8737600" y="6076950"/>
            <a:ext cx="3052233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r">
              <a:defRPr sz="1050"/>
            </a:lvl1pPr>
          </a:lstStyle>
          <a:p>
            <a:pPr fontAlgn="base"/>
            <a:fld id="{9A0DB2DC-4C9A-4742-B13C-FB6460FD3503}" type="slidenum">
              <a:rPr lang="zh-CN" altLang="en-US" sz="105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105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946092" y="685800"/>
            <a:ext cx="2847975" cy="5181600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02167" y="685800"/>
            <a:ext cx="8378825" cy="5181600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105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105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3375"/>
            </a:lvl1pPr>
          </a:lstStyle>
          <a:p>
            <a:pPr fontAlgn="base"/>
            <a:r>
              <a:rPr lang="zh-CN" altLang="en-US" sz="337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5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105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06400" y="1981200"/>
            <a:ext cx="5579957" cy="388620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14111" y="1981200"/>
            <a:ext cx="5579957" cy="388620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105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5" y="1778438"/>
            <a:ext cx="4873575" cy="823912"/>
          </a:xfrm>
        </p:spPr>
        <p:txBody>
          <a:bodyPr anchor="ctr" anchorCtr="0"/>
          <a:lstStyle>
            <a:lvl1pPr marL="0" indent="0">
              <a:buNone/>
              <a:defRPr sz="1575"/>
            </a:lvl1pPr>
            <a:lvl2pPr marL="257175" indent="0">
              <a:buNone/>
              <a:defRPr sz="1350"/>
            </a:lvl2pPr>
            <a:lvl3pPr marL="514350" indent="0">
              <a:buNone/>
              <a:defRPr sz="1125"/>
            </a:lvl3pPr>
            <a:lvl4pPr marL="771525" indent="0">
              <a:buNone/>
              <a:defRPr sz="1015"/>
            </a:lvl4pPr>
            <a:lvl5pPr marL="1028700" indent="0">
              <a:buNone/>
              <a:defRPr sz="1015"/>
            </a:lvl5pPr>
            <a:lvl6pPr marL="1285875" indent="0">
              <a:buNone/>
              <a:defRPr sz="1015"/>
            </a:lvl6pPr>
            <a:lvl7pPr marL="1543050" indent="0">
              <a:buNone/>
              <a:defRPr sz="1015"/>
            </a:lvl7pPr>
            <a:lvl8pPr marL="1800225" indent="0">
              <a:buNone/>
              <a:defRPr sz="1015"/>
            </a:lvl8pPr>
            <a:lvl9pPr marL="2057400" indent="0">
              <a:buNone/>
              <a:defRPr sz="1015"/>
            </a:lvl9pPr>
          </a:lstStyle>
          <a:p>
            <a:pPr lvl="0" fontAlgn="base"/>
            <a:r>
              <a:rPr lang="zh-CN" altLang="en-US" sz="1575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5" y="2665379"/>
            <a:ext cx="4873575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9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1575"/>
            </a:lvl1pPr>
            <a:lvl2pPr marL="257175" indent="0">
              <a:buNone/>
              <a:defRPr sz="1350"/>
            </a:lvl2pPr>
            <a:lvl3pPr marL="514350" indent="0">
              <a:buNone/>
              <a:defRPr sz="1125"/>
            </a:lvl3pPr>
            <a:lvl4pPr marL="771525" indent="0">
              <a:buNone/>
              <a:defRPr sz="1015"/>
            </a:lvl4pPr>
            <a:lvl5pPr marL="1028700" indent="0">
              <a:buNone/>
              <a:defRPr sz="1015"/>
            </a:lvl5pPr>
            <a:lvl6pPr marL="1285875" indent="0">
              <a:buNone/>
              <a:defRPr sz="1015"/>
            </a:lvl6pPr>
            <a:lvl7pPr marL="1543050" indent="0">
              <a:buNone/>
              <a:defRPr sz="1015"/>
            </a:lvl7pPr>
            <a:lvl8pPr marL="1800225" indent="0">
              <a:buNone/>
              <a:defRPr sz="1015"/>
            </a:lvl8pPr>
            <a:lvl9pPr marL="2057400" indent="0">
              <a:buNone/>
              <a:defRPr sz="1015"/>
            </a:lvl9pPr>
          </a:lstStyle>
          <a:p>
            <a:pPr lvl="0" fontAlgn="base"/>
            <a:r>
              <a:rPr lang="zh-CN" altLang="en-US" sz="1575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9" y="2665379"/>
            <a:ext cx="4897576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105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105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105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157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125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125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90"/>
            </a:lvl2pPr>
            <a:lvl3pPr marL="514350" indent="0">
              <a:buNone/>
              <a:defRPr sz="675"/>
            </a:lvl3pPr>
            <a:lvl4pPr marL="771525" indent="0">
              <a:buNone/>
              <a:defRPr sz="565"/>
            </a:lvl4pPr>
            <a:lvl5pPr marL="1028700" indent="0">
              <a:buNone/>
              <a:defRPr sz="565"/>
            </a:lvl5pPr>
            <a:lvl6pPr marL="1285875" indent="0">
              <a:buNone/>
              <a:defRPr sz="565"/>
            </a:lvl6pPr>
            <a:lvl7pPr marL="1543050" indent="0">
              <a:buNone/>
              <a:defRPr sz="565"/>
            </a:lvl7pPr>
            <a:lvl8pPr marL="1800225" indent="0">
              <a:buNone/>
              <a:defRPr sz="565"/>
            </a:lvl8pPr>
            <a:lvl9pPr marL="2057400" indent="0">
              <a:buNone/>
              <a:defRPr sz="565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105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1125"/>
            </a:lvl1pPr>
            <a:lvl2pPr marL="257175" indent="0">
              <a:buNone/>
              <a:defRPr sz="1015"/>
            </a:lvl2pPr>
            <a:lvl3pPr marL="514350" indent="0">
              <a:buNone/>
              <a:defRPr sz="900"/>
            </a:lvl3pPr>
            <a:lvl4pPr marL="771525" indent="0">
              <a:buNone/>
              <a:defRPr sz="790"/>
            </a:lvl4pPr>
            <a:lvl5pPr marL="1028700" indent="0">
              <a:buNone/>
              <a:defRPr sz="790"/>
            </a:lvl5pPr>
            <a:lvl6pPr marL="1285875" indent="0">
              <a:buNone/>
              <a:defRPr sz="790"/>
            </a:lvl6pPr>
            <a:lvl7pPr marL="1543050" indent="0">
              <a:buNone/>
              <a:defRPr sz="790"/>
            </a:lvl7pPr>
            <a:lvl8pPr marL="1800225" indent="0">
              <a:buNone/>
              <a:defRPr sz="790"/>
            </a:lvl8pPr>
            <a:lvl9pPr marL="2057400" indent="0">
              <a:buNone/>
              <a:defRPr sz="790"/>
            </a:lvl9pPr>
          </a:lstStyle>
          <a:p>
            <a:pPr lvl="0" fontAlgn="base"/>
            <a:r>
              <a:rPr lang="zh-CN" altLang="en-US" sz="1125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105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39265"/>
          <p:cNvSpPr>
            <a:spLocks noGrp="1" noRot="1"/>
          </p:cNvSpPr>
          <p:nvPr>
            <p:ph type="title"/>
          </p:nvPr>
        </p:nvSpPr>
        <p:spPr>
          <a:xfrm>
            <a:off x="402167" y="685800"/>
            <a:ext cx="11387667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文本占位符 139266"/>
          <p:cNvSpPr>
            <a:spLocks noGrp="1" noRot="1"/>
          </p:cNvSpPr>
          <p:nvPr>
            <p:ph type="body"/>
          </p:nvPr>
        </p:nvSpPr>
        <p:spPr>
          <a:xfrm>
            <a:off x="406400" y="1981200"/>
            <a:ext cx="11387667" cy="38862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lvl="0" indent="-34290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-285750"/>
            <a:r>
              <a:rPr lang="zh-CN" altLang="en-US" dirty="0"/>
              <a:t>第二级</a:t>
            </a:r>
            <a:endParaRPr lang="zh-CN" altLang="en-US" dirty="0"/>
          </a:p>
          <a:p>
            <a:pPr lvl="2" indent="-228600"/>
            <a:r>
              <a:rPr lang="zh-CN" altLang="en-US" dirty="0"/>
              <a:t>第三级</a:t>
            </a:r>
            <a:endParaRPr lang="zh-CN" altLang="en-US" dirty="0"/>
          </a:p>
          <a:p>
            <a:pPr lvl="3" indent="-228600"/>
            <a:r>
              <a:rPr lang="zh-CN" altLang="en-US" dirty="0"/>
              <a:t>第四级</a:t>
            </a:r>
            <a:endParaRPr lang="zh-CN" altLang="en-US" dirty="0"/>
          </a:p>
          <a:p>
            <a:pPr lvl="4" indent="-228600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39268" name="日期占位符 139267"/>
          <p:cNvSpPr>
            <a:spLocks noGrp="1"/>
          </p:cNvSpPr>
          <p:nvPr>
            <p:ph type="dt" sz="half" idx="2"/>
          </p:nvPr>
        </p:nvSpPr>
        <p:spPr>
          <a:xfrm>
            <a:off x="402167" y="6019800"/>
            <a:ext cx="3052233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050"/>
            </a:lvl1pPr>
          </a:lstStyle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39269" name="页脚占位符 139268"/>
          <p:cNvSpPr>
            <a:spLocks noGrp="1"/>
          </p:cNvSpPr>
          <p:nvPr>
            <p:ph type="ftr" sz="quarter" idx="3"/>
          </p:nvPr>
        </p:nvSpPr>
        <p:spPr>
          <a:xfrm>
            <a:off x="4165600" y="6019800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050"/>
            </a:lvl1pPr>
          </a:lstStyle>
          <a:p>
            <a:pPr lvl="0" fontAlgn="base"/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39270" name="灯片编号占位符 139269"/>
          <p:cNvSpPr>
            <a:spLocks noGrp="1"/>
          </p:cNvSpPr>
          <p:nvPr>
            <p:ph type="sldNum" sz="quarter" idx="4"/>
          </p:nvPr>
        </p:nvSpPr>
        <p:spPr>
          <a:xfrm>
            <a:off x="8737600" y="6019800"/>
            <a:ext cx="3052233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050"/>
            </a:lvl1pPr>
          </a:lstStyle>
          <a:p>
            <a:pPr lvl="0" fontAlgn="base"/>
            <a:fld id="{9A0DB2DC-4C9A-4742-B13C-FB6460FD3503}" type="slidenum">
              <a:rPr lang="zh-CN" altLang="en-US" sz="105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6858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3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lvl="0" indent="-257175" algn="l" defTabSz="685800" rtl="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v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57530" lvl="1" indent="-213995" algn="l" defTabSz="685800" rtl="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lr>
          <a:schemeClr val="accent2"/>
        </a:buClr>
        <a:buSzPct val="85000"/>
        <a:buFont typeface="Wingdings" panose="05000000000000000000" pitchFamily="2" charset="2"/>
        <a:buChar char=""/>
        <a:defRPr sz="2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 defTabSz="685800" rtl="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v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50" lvl="3" indent="-171450" algn="l" defTabSz="685800" rtl="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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543050" lvl="4" indent="-171450" algn="l" defTabSz="685800" rtl="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5950" lvl="5" indent="-171450" algn="l" defTabSz="685800" rtl="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28850" lvl="6" indent="-171450" algn="l" defTabSz="685800" rtl="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1750" lvl="7" indent="-171450" algn="l" defTabSz="685800" rtl="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14650" lvl="8" indent="-171450" algn="l" defTabSz="685800" rtl="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6858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42900" lvl="1" indent="0" algn="l" defTabSz="6858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685800" lvl="2" indent="0" algn="l" defTabSz="6858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028700" lvl="3" indent="0" algn="l" defTabSz="6858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371600" lvl="4" indent="0" algn="l" defTabSz="6858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1714500" lvl="5" indent="0" algn="l" defTabSz="6858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057400" lvl="6" indent="0" algn="l" defTabSz="6858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2400300" lvl="7" indent="0" algn="l" defTabSz="6858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2743200" lvl="8" indent="0" algn="l" defTabSz="6858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7" name="Rectangle 12"/>
          <p:cNvSpPr/>
          <p:nvPr/>
        </p:nvSpPr>
        <p:spPr>
          <a:xfrm>
            <a:off x="2971800" y="2768600"/>
            <a:ext cx="7447280" cy="1506855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p>
            <a:pPr algn="ctr" defTabSz="914400">
              <a:tabLst>
                <a:tab pos="819150" algn="l"/>
              </a:tabLst>
            </a:pPr>
            <a:r>
              <a:rPr lang="zh-CN" altLang="en-US" sz="2800" dirty="0">
                <a:solidFill>
                  <a:srgbClr val="60606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项目五   呼吸系统认知</a:t>
            </a:r>
            <a:endParaRPr lang="zh-CN" altLang="en-US" sz="3200" dirty="0">
              <a:solidFill>
                <a:srgbClr val="60606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algn="ctr" defTabSz="914400">
              <a:tabLst>
                <a:tab pos="819150" algn="l"/>
              </a:tabLst>
            </a:pPr>
            <a:endParaRPr lang="zh-CN" altLang="en-US" sz="3200" dirty="0">
              <a:solidFill>
                <a:srgbClr val="60606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914400">
              <a:tabLst>
                <a:tab pos="819150" algn="l"/>
              </a:tabLst>
            </a:pPr>
            <a:r>
              <a:rPr lang="zh-CN" altLang="en-US" sz="3200" dirty="0">
                <a:solidFill>
                  <a:srgbClr val="60606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    </a:t>
            </a:r>
            <a:r>
              <a:rPr lang="zh-CN" altLang="en-US" sz="2800" dirty="0">
                <a:solidFill>
                  <a:srgbClr val="60606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任务三    呼吸率测定及呼吸音听取</a:t>
            </a:r>
            <a:endParaRPr lang="zh-CN" altLang="en-US" sz="2800" dirty="0">
              <a:solidFill>
                <a:srgbClr val="60606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4098" name="Rectangle 12"/>
          <p:cNvSpPr/>
          <p:nvPr/>
        </p:nvSpPr>
        <p:spPr>
          <a:xfrm>
            <a:off x="2632075" y="1115378"/>
            <a:ext cx="614362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p>
            <a:pPr defTabSz="914400">
              <a:tabLst>
                <a:tab pos="819150" algn="l"/>
              </a:tabLst>
            </a:pPr>
            <a:r>
              <a:rPr lang="zh-CN" altLang="en-US" sz="2800" dirty="0">
                <a:solidFill>
                  <a:srgbClr val="60606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模块二    家畜解剖生理认知</a:t>
            </a:r>
            <a:endParaRPr lang="en-US" altLang="zh-CN" sz="2800" dirty="0">
              <a:solidFill>
                <a:srgbClr val="60606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7" name="文本框 1"/>
          <p:cNvSpPr txBox="1"/>
          <p:nvPr/>
        </p:nvSpPr>
        <p:spPr>
          <a:xfrm>
            <a:off x="1724025" y="1547813"/>
            <a:ext cx="8904288" cy="332295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endParaRPr lang="zh-CN" altLang="en-US" sz="2800" noProof="1">
              <a:solidFill>
                <a:schemeClr val="accent4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800" noProof="1">
                <a:solidFill>
                  <a:schemeClr val="accent4"/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</a:rPr>
              <a:t>教学目标</a:t>
            </a:r>
            <a:endParaRPr lang="zh-CN" altLang="en-US" sz="2800" noProof="1">
              <a:solidFill>
                <a:schemeClr val="accent4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2800" b="1" noProof="1">
              <a:solidFill>
                <a:schemeClr val="accent4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charset="0"/>
              <a:buChar char="u"/>
            </a:pPr>
            <a:r>
              <a:rPr lang="zh-CN" altLang="en-US" sz="2800" noProof="1">
                <a:solidFill>
                  <a:schemeClr val="bg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ea"/>
              </a:rPr>
              <a:t>了解</a:t>
            </a:r>
            <a:r>
              <a:rPr lang="zh-CN" altLang="en-US" sz="2800">
                <a:solidFill>
                  <a:schemeClr val="bg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ea"/>
                <a:sym typeface="+mn-ea"/>
              </a:rPr>
              <a:t>呼吸率测定</a:t>
            </a:r>
            <a:r>
              <a:rPr lang="zh-CN" altLang="en-US" sz="2800">
                <a:solidFill>
                  <a:schemeClr val="bg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ea"/>
                <a:sym typeface="+mn-ea"/>
              </a:rPr>
              <a:t>和呼吸音听取</a:t>
            </a:r>
            <a:r>
              <a:rPr lang="zh-CN" altLang="en-US" sz="2800" noProof="1">
                <a:solidFill>
                  <a:schemeClr val="bg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ea"/>
              </a:rPr>
              <a:t>意义</a:t>
            </a:r>
            <a:endParaRPr lang="zh-CN" altLang="en-US" sz="2800" noProof="1">
              <a:solidFill>
                <a:schemeClr val="bg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charset="0"/>
              <a:buChar char="u"/>
            </a:pPr>
            <a:r>
              <a:rPr lang="zh-CN" altLang="en-US" sz="2800" noProof="1">
                <a:solidFill>
                  <a:schemeClr val="bg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ea"/>
              </a:rPr>
              <a:t>掌握猪牛呼吸率测定</a:t>
            </a:r>
            <a:r>
              <a:rPr lang="zh-CN" altLang="en-US" sz="2800">
                <a:solidFill>
                  <a:schemeClr val="bg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ea"/>
                <a:sym typeface="+mn-ea"/>
              </a:rPr>
              <a:t>和</a:t>
            </a:r>
            <a:r>
              <a:rPr lang="zh-CN" altLang="en-US" sz="2800">
                <a:solidFill>
                  <a:schemeClr val="bg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ea"/>
                <a:sym typeface="+mn-ea"/>
              </a:rPr>
              <a:t>呼吸音听取的</a:t>
            </a:r>
            <a:r>
              <a:rPr lang="zh-CN" altLang="en-US" sz="2800" noProof="1">
                <a:solidFill>
                  <a:schemeClr val="bg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ea"/>
              </a:rPr>
              <a:t>方法步骤</a:t>
            </a:r>
            <a:endParaRPr lang="zh-CN" altLang="en-US" sz="2800" noProof="1">
              <a:solidFill>
                <a:schemeClr val="bg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charset="0"/>
              <a:buChar char="u"/>
            </a:pPr>
            <a:r>
              <a:rPr lang="zh-CN" altLang="en-US" sz="2800" noProof="1">
                <a:solidFill>
                  <a:schemeClr val="bg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ea"/>
              </a:rPr>
              <a:t>能熟练测定</a:t>
            </a:r>
            <a:r>
              <a:rPr lang="zh-CN" altLang="en-US" sz="2800">
                <a:solidFill>
                  <a:schemeClr val="bg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ea"/>
                <a:sym typeface="+mn-ea"/>
              </a:rPr>
              <a:t>猪牛呼吸率和</a:t>
            </a:r>
            <a:r>
              <a:rPr lang="zh-CN" altLang="en-US" sz="2800">
                <a:solidFill>
                  <a:schemeClr val="bg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ea"/>
                <a:sym typeface="+mn-ea"/>
              </a:rPr>
              <a:t>听取</a:t>
            </a:r>
            <a:r>
              <a:rPr lang="zh-CN" altLang="en-US" sz="2800">
                <a:solidFill>
                  <a:schemeClr val="bg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ea"/>
                <a:sym typeface="+mn-ea"/>
              </a:rPr>
              <a:t>呼吸音</a:t>
            </a:r>
            <a:endParaRPr lang="zh-CN" altLang="en-US" sz="2800" noProof="1">
              <a:solidFill>
                <a:schemeClr val="bg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/>
        </p:nvSpPr>
        <p:spPr>
          <a:xfrm>
            <a:off x="869315" y="174815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400">
                <a:solidFill>
                  <a:schemeClr val="bg2">
                    <a:lumMod val="50000"/>
                  </a:schemeClr>
                </a:solidFill>
              </a:rPr>
              <a:t>（一）目的要求  掌握呼吸率测定、呼吸式检查及呼吸音听取的方法。</a:t>
            </a:r>
            <a:endParaRPr lang="zh-CN" altLang="en-US" sz="240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sz="2400">
                <a:solidFill>
                  <a:schemeClr val="bg2">
                    <a:lumMod val="50000"/>
                  </a:schemeClr>
                </a:solidFill>
              </a:rPr>
              <a:t>（二）材料及设备   猪（牛）、听诊器、计时器</a:t>
            </a:r>
            <a:endParaRPr lang="zh-CN" altLang="en-US" sz="240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sz="2400">
                <a:solidFill>
                  <a:schemeClr val="bg2">
                    <a:lumMod val="50000"/>
                  </a:schemeClr>
                </a:solidFill>
              </a:rPr>
              <a:t>（三）方法步骤 </a:t>
            </a:r>
            <a:endParaRPr lang="zh-CN" altLang="en-US" sz="240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zh-CN" altLang="en-US" sz="2400">
                <a:solidFill>
                  <a:schemeClr val="bg2">
                    <a:lumMod val="50000"/>
                  </a:schemeClr>
                </a:solidFill>
              </a:rPr>
              <a:t>1.保定猪</a:t>
            </a:r>
            <a:endParaRPr lang="zh-CN" altLang="en-US" sz="240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zh-CN" altLang="en-US" sz="2400">
                <a:solidFill>
                  <a:schemeClr val="bg2">
                    <a:lumMod val="50000"/>
                  </a:schemeClr>
                </a:solidFill>
              </a:rPr>
              <a:t>2.计时20s内猪（牛）胸腔起伏次数，一起一伏算一次呼吸，并计算出1min内动物的呼吸次数。</a:t>
            </a:r>
            <a:endParaRPr lang="zh-CN" altLang="en-US" sz="240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zh-CN" altLang="en-US" sz="2400">
                <a:solidFill>
                  <a:schemeClr val="bg2">
                    <a:lumMod val="50000"/>
                  </a:schemeClr>
                </a:solidFill>
              </a:rPr>
              <a:t>3.用听诊器在肺区听呼吸音。</a:t>
            </a:r>
            <a:endParaRPr lang="zh-CN" altLang="en-US" sz="240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zh-CN" altLang="en-US" sz="2400">
                <a:solidFill>
                  <a:schemeClr val="bg2">
                    <a:lumMod val="50000"/>
                  </a:schemeClr>
                </a:solidFill>
              </a:rPr>
              <a:t>（四）技能考核   能测出猪（牛）呼吸率，能听出呼吸音。</a:t>
            </a:r>
            <a:endParaRPr lang="zh-CN" altLang="en-US" sz="240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1707515" y="799465"/>
            <a:ext cx="7300595" cy="767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2400">
                <a:solidFill>
                  <a:schemeClr val="bg2">
                    <a:lumMod val="5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技能训练  呼吸率测定、呼吸式检查及呼吸音听取</a:t>
            </a:r>
            <a:endParaRPr lang="zh-CN" altLang="en-US" sz="2400">
              <a:solidFill>
                <a:schemeClr val="bg2">
                  <a:lumMod val="50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22212" name="文本占位符 222211"/>
          <p:cNvPicPr>
            <a:picLocks noGrp="1"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1170" y="1344930"/>
            <a:ext cx="4334510" cy="4456430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1642110" y="774700"/>
            <a:ext cx="17830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>
                <a:solidFill>
                  <a:schemeClr val="bg2">
                    <a:lumMod val="5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呼吸音听取位置</a:t>
            </a:r>
            <a:endParaRPr lang="zh-CN" altLang="en-US"/>
          </a:p>
        </p:txBody>
      </p:sp>
      <p:pic>
        <p:nvPicPr>
          <p:cNvPr id="223236" name="文本占位符 223235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0195" y="1512570"/>
            <a:ext cx="4175760" cy="462597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27332" name="图片 227331" descr="牛肺脏听诊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05585" y="2132965"/>
            <a:ext cx="4144645" cy="279463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30403" name="图片 230402" descr="猪肺脏听诊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5720" y="2104390"/>
            <a:ext cx="4454525" cy="282130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文本框 1"/>
          <p:cNvSpPr txBox="1"/>
          <p:nvPr/>
        </p:nvSpPr>
        <p:spPr>
          <a:xfrm>
            <a:off x="981075" y="1131570"/>
            <a:ext cx="10989945" cy="85661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685800" lvl="1" indent="-228600" algn="l">
              <a:lnSpc>
                <a:spcPct val="95000"/>
              </a:lnSpc>
              <a:spcBef>
                <a:spcPts val="500"/>
              </a:spcBef>
              <a:buClr>
                <a:srgbClr val="3F3F3F"/>
              </a:buClr>
              <a:buFont typeface="Wingdings" panose="05000000000000000000" pitchFamily="2" charset="2"/>
              <a:buChar char="Ø"/>
            </a:pPr>
            <a:r>
              <a:rPr lang="zh-CN" altLang="en-US" sz="2400" b="1" dirty="0">
                <a:solidFill>
                  <a:srgbClr val="D0DA71">
                    <a:lumMod val="50000"/>
                  </a:srgbClr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ea"/>
                <a:sym typeface="+mn-ea"/>
              </a:rPr>
              <a:t>听取方法：先从中</a:t>
            </a:r>
            <a:r>
              <a:rPr lang="en-US" altLang="zh-CN" sz="2400" b="1">
                <a:solidFill>
                  <a:srgbClr val="D0DA71">
                    <a:lumMod val="50000"/>
                  </a:srgbClr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ea"/>
                <a:sym typeface="+mn-ea"/>
              </a:rPr>
              <a:t>1/3</a:t>
            </a:r>
            <a:r>
              <a:rPr lang="zh-CN" altLang="en-US" sz="2400" b="1" dirty="0">
                <a:solidFill>
                  <a:srgbClr val="D0DA71">
                    <a:lumMod val="50000"/>
                  </a:srgbClr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ea"/>
                <a:sym typeface="+mn-ea"/>
              </a:rPr>
              <a:t>开始</a:t>
            </a:r>
            <a:r>
              <a:rPr lang="en-US" altLang="zh-CN" sz="2400" b="1">
                <a:solidFill>
                  <a:srgbClr val="D0DA71">
                    <a:lumMod val="50000"/>
                  </a:srgbClr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ea"/>
                <a:sym typeface="+mn-ea"/>
              </a:rPr>
              <a:t>,</a:t>
            </a:r>
            <a:r>
              <a:rPr lang="zh-CN" altLang="en-US" sz="2400" b="1" dirty="0">
                <a:solidFill>
                  <a:srgbClr val="D0DA71">
                    <a:lumMod val="50000"/>
                  </a:srgbClr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ea"/>
                <a:sym typeface="+mn-ea"/>
              </a:rPr>
              <a:t>由前向后逐渐听取</a:t>
            </a:r>
            <a:r>
              <a:rPr lang="en-US" altLang="zh-CN" sz="2400" b="1">
                <a:solidFill>
                  <a:srgbClr val="D0DA71">
                    <a:lumMod val="50000"/>
                  </a:srgbClr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ea"/>
                <a:sym typeface="+mn-ea"/>
              </a:rPr>
              <a:t>,</a:t>
            </a:r>
            <a:r>
              <a:rPr lang="zh-CN" altLang="en-US" sz="2400" b="1" dirty="0">
                <a:solidFill>
                  <a:srgbClr val="D0DA71">
                    <a:lumMod val="50000"/>
                  </a:srgbClr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ea"/>
                <a:sym typeface="+mn-ea"/>
              </a:rPr>
              <a:t>其次上</a:t>
            </a:r>
            <a:r>
              <a:rPr lang="en-US" altLang="zh-CN" sz="2400" b="1">
                <a:solidFill>
                  <a:srgbClr val="D0DA71">
                    <a:lumMod val="50000"/>
                  </a:srgbClr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ea"/>
                <a:sym typeface="+mn-ea"/>
              </a:rPr>
              <a:t>1/3,</a:t>
            </a:r>
            <a:r>
              <a:rPr lang="zh-CN" altLang="en-US" sz="2400" b="1" dirty="0">
                <a:solidFill>
                  <a:srgbClr val="D0DA71">
                    <a:lumMod val="50000"/>
                  </a:srgbClr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ea"/>
                <a:sym typeface="+mn-ea"/>
              </a:rPr>
              <a:t>最后听诊下</a:t>
            </a:r>
            <a:r>
              <a:rPr lang="en-US" altLang="zh-CN" sz="2400" b="1">
                <a:solidFill>
                  <a:srgbClr val="D0DA71">
                    <a:lumMod val="50000"/>
                  </a:srgbClr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ea"/>
                <a:sym typeface="+mn-ea"/>
              </a:rPr>
              <a:t>1/3</a:t>
            </a:r>
            <a:r>
              <a:rPr lang="zh-CN" altLang="en-US" sz="2400" b="1" dirty="0">
                <a:solidFill>
                  <a:srgbClr val="D0DA71">
                    <a:lumMod val="50000"/>
                  </a:srgbClr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ea"/>
                <a:sym typeface="+mn-ea"/>
              </a:rPr>
              <a:t>。</a:t>
            </a:r>
            <a:endParaRPr lang="zh-CN" altLang="en-US" sz="2400" b="1" dirty="0">
              <a:solidFill>
                <a:srgbClr val="D0DA71">
                  <a:lumMod val="50000"/>
                </a:srgbClr>
              </a:solidFill>
              <a:latin typeface="黑体" panose="02010609060101010101" pitchFamily="49" charset="-122"/>
              <a:ea typeface="黑体" panose="02010609060101010101" pitchFamily="49" charset="-122"/>
              <a:cs typeface="+mn-ea"/>
              <a:sym typeface="+mn-ea"/>
            </a:endParaRPr>
          </a:p>
          <a:p>
            <a:pPr marL="685800" lvl="1" indent="-228600" algn="l">
              <a:lnSpc>
                <a:spcPct val="95000"/>
              </a:lnSpc>
              <a:spcBef>
                <a:spcPts val="500"/>
              </a:spcBef>
              <a:buClr>
                <a:srgbClr val="3F3F3F"/>
              </a:buClr>
              <a:buFont typeface="Wingdings" panose="05000000000000000000" pitchFamily="2" charset="2"/>
              <a:buChar char="Ø"/>
            </a:pPr>
            <a:r>
              <a:rPr lang="zh-CN" altLang="en-US" sz="2400" b="1" dirty="0">
                <a:solidFill>
                  <a:srgbClr val="D0DA71">
                    <a:lumMod val="50000"/>
                  </a:srgbClr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ea"/>
                <a:sym typeface="+mn-ea"/>
              </a:rPr>
              <a:t>每个部位听</a:t>
            </a:r>
            <a:r>
              <a:rPr lang="en-US" altLang="zh-CN" sz="2400" b="1">
                <a:solidFill>
                  <a:srgbClr val="D0DA71">
                    <a:lumMod val="50000"/>
                  </a:srgbClr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ea"/>
                <a:sym typeface="+mn-ea"/>
              </a:rPr>
              <a:t>2</a:t>
            </a:r>
            <a:r>
              <a:rPr lang="zh-CN" altLang="en-US" sz="2400" b="1" dirty="0">
                <a:solidFill>
                  <a:srgbClr val="D0DA71">
                    <a:lumMod val="50000"/>
                  </a:srgbClr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ea"/>
                <a:sym typeface="+mn-ea"/>
              </a:rPr>
              <a:t>～</a:t>
            </a:r>
            <a:r>
              <a:rPr lang="en-US" altLang="zh-CN" sz="2400" b="1">
                <a:solidFill>
                  <a:srgbClr val="D0DA71">
                    <a:lumMod val="50000"/>
                  </a:srgbClr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ea"/>
                <a:sym typeface="+mn-ea"/>
              </a:rPr>
              <a:t>3</a:t>
            </a:r>
            <a:r>
              <a:rPr lang="zh-CN" altLang="en-US" sz="2400" b="1" dirty="0">
                <a:solidFill>
                  <a:srgbClr val="D0DA71">
                    <a:lumMod val="50000"/>
                  </a:srgbClr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ea"/>
                <a:sym typeface="+mn-ea"/>
              </a:rPr>
              <a:t>次呼吸音</a:t>
            </a:r>
            <a:r>
              <a:rPr lang="en-US" altLang="zh-CN" sz="2400" b="1">
                <a:solidFill>
                  <a:srgbClr val="D0DA71">
                    <a:lumMod val="50000"/>
                  </a:srgbClr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ea"/>
                <a:sym typeface="+mn-ea"/>
              </a:rPr>
              <a:t>,</a:t>
            </a:r>
            <a:r>
              <a:rPr lang="zh-CN" altLang="en-US" sz="2400" b="1" dirty="0">
                <a:solidFill>
                  <a:srgbClr val="D0DA71">
                    <a:lumMod val="50000"/>
                  </a:srgbClr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ea"/>
                <a:sym typeface="+mn-ea"/>
              </a:rPr>
              <a:t>再变换位置</a:t>
            </a:r>
            <a:r>
              <a:rPr lang="en-US" altLang="zh-CN" sz="2400" b="1">
                <a:solidFill>
                  <a:srgbClr val="D0DA71">
                    <a:lumMod val="50000"/>
                  </a:srgbClr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ea"/>
                <a:sym typeface="+mn-ea"/>
              </a:rPr>
              <a:t>,</a:t>
            </a:r>
            <a:r>
              <a:rPr lang="zh-CN" altLang="en-US" sz="2400" b="1" dirty="0">
                <a:solidFill>
                  <a:srgbClr val="D0DA71">
                    <a:lumMod val="50000"/>
                  </a:srgbClr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ea"/>
                <a:sym typeface="+mn-ea"/>
              </a:rPr>
              <a:t>直至听完全肺。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1400175" y="5290820"/>
            <a:ext cx="38404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2400">
                <a:solidFill>
                  <a:schemeClr val="bg2">
                    <a:lumMod val="5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牛呼吸率测定及呼吸音听取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6750050" y="5354955"/>
            <a:ext cx="38404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2400">
                <a:solidFill>
                  <a:schemeClr val="bg2">
                    <a:lumMod val="5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猪呼吸率测定及呼吸音听取</a:t>
            </a:r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7" name="文本框 1"/>
          <p:cNvSpPr txBox="1"/>
          <p:nvPr/>
        </p:nvSpPr>
        <p:spPr>
          <a:xfrm>
            <a:off x="1724025" y="1547813"/>
            <a:ext cx="8904288" cy="267652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endParaRPr lang="zh-CN" altLang="en-US" sz="2800" noProof="1">
              <a:solidFill>
                <a:schemeClr val="accent4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800" noProof="1">
                <a:solidFill>
                  <a:schemeClr val="accent4"/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</a:rPr>
              <a:t>                 复习思考题</a:t>
            </a:r>
            <a:endParaRPr lang="zh-CN" altLang="en-US" sz="2800" noProof="1">
              <a:solidFill>
                <a:schemeClr val="accent4"/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</a:endParaRPr>
          </a:p>
          <a:p>
            <a:endParaRPr lang="zh-CN" altLang="en-US" sz="2800" b="1" noProof="1">
              <a:solidFill>
                <a:schemeClr val="accent4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>
              <a:lnSpc>
                <a:spcPct val="150000"/>
              </a:lnSpc>
              <a:buFont typeface="Wingdings" panose="05000000000000000000" charset="0"/>
              <a:buNone/>
            </a:pPr>
            <a:r>
              <a:rPr lang="zh-CN" altLang="en-US" sz="2800" noProof="1">
                <a:solidFill>
                  <a:schemeClr val="bg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ea"/>
              </a:rPr>
              <a:t>简述猪牛呼吸率测定</a:t>
            </a:r>
            <a:r>
              <a:rPr lang="zh-CN" altLang="en-US" sz="2800">
                <a:solidFill>
                  <a:schemeClr val="bg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ea"/>
                <a:sym typeface="+mn-ea"/>
              </a:rPr>
              <a:t>和</a:t>
            </a:r>
            <a:r>
              <a:rPr lang="zh-CN" altLang="en-US" sz="2800">
                <a:solidFill>
                  <a:schemeClr val="bg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ea"/>
                <a:sym typeface="+mn-ea"/>
              </a:rPr>
              <a:t>呼吸音听取的</a:t>
            </a:r>
            <a:r>
              <a:rPr lang="zh-CN" altLang="en-US" sz="2800" noProof="1">
                <a:solidFill>
                  <a:schemeClr val="bg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ea"/>
              </a:rPr>
              <a:t>方法步骤</a:t>
            </a:r>
            <a:endParaRPr lang="zh-CN" altLang="en-US" sz="2800" noProof="1">
              <a:solidFill>
                <a:schemeClr val="bg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>
              <a:lnSpc>
                <a:spcPct val="150000"/>
              </a:lnSpc>
              <a:buFont typeface="Wingdings" panose="05000000000000000000" charset="0"/>
              <a:buNone/>
            </a:pPr>
            <a:endParaRPr lang="zh-CN" altLang="en-US" sz="2800" noProof="1">
              <a:solidFill>
                <a:schemeClr val="bg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古瓶荷花">
  <a:themeElements>
    <a:clrScheme name="">
      <a:dk1>
        <a:srgbClr val="0033CC"/>
      </a:dk1>
      <a:lt1>
        <a:srgbClr val="FFFFFF"/>
      </a:lt1>
      <a:dk2>
        <a:srgbClr val="007572"/>
      </a:dk2>
      <a:lt2>
        <a:srgbClr val="C0C0C0"/>
      </a:lt2>
      <a:accent1>
        <a:srgbClr val="CCECFF"/>
      </a:accent1>
      <a:accent2>
        <a:srgbClr val="3399FF"/>
      </a:accent2>
      <a:accent3>
        <a:srgbClr val="FFFFFF"/>
      </a:accent3>
      <a:accent4>
        <a:srgbClr val="002AAF"/>
      </a:accent4>
      <a:accent5>
        <a:srgbClr val="E2F4FF"/>
      </a:accent5>
      <a:accent6>
        <a:srgbClr val="2D89E5"/>
      </a:accent6>
      <a:hlink>
        <a:srgbClr val="CC0066"/>
      </a:hlink>
      <a:folHlink>
        <a:srgbClr val="7D7DA9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33CC"/>
        </a:dk1>
        <a:lt1>
          <a:srgbClr val="FFFFFF"/>
        </a:lt1>
        <a:dk2>
          <a:srgbClr val="007572"/>
        </a:dk2>
        <a:lt2>
          <a:srgbClr val="C0C0C0"/>
        </a:lt2>
        <a:accent1>
          <a:srgbClr val="CCECFF"/>
        </a:accent1>
        <a:accent2>
          <a:srgbClr val="3399FF"/>
        </a:accent2>
        <a:accent3>
          <a:srgbClr val="FFFFFF"/>
        </a:accent3>
        <a:accent4>
          <a:srgbClr val="002AAF"/>
        </a:accent4>
        <a:accent5>
          <a:srgbClr val="E2F4FF"/>
        </a:accent5>
        <a:accent6>
          <a:srgbClr val="2D89E5"/>
        </a:accent6>
        <a:hlink>
          <a:srgbClr val="CC0066"/>
        </a:hlink>
        <a:folHlink>
          <a:srgbClr val="7D7DA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7A77"/>
        </a:dk1>
        <a:lt1>
          <a:srgbClr val="EFF6EE"/>
        </a:lt1>
        <a:dk2>
          <a:srgbClr val="0066CC"/>
        </a:dk2>
        <a:lt2>
          <a:srgbClr val="C0C0C0"/>
        </a:lt2>
        <a:accent1>
          <a:srgbClr val="E7EEE6"/>
        </a:accent1>
        <a:accent2>
          <a:srgbClr val="FF9933"/>
        </a:accent2>
        <a:accent3>
          <a:srgbClr val="F5FAF5"/>
        </a:accent3>
        <a:accent4>
          <a:srgbClr val="006866"/>
        </a:accent4>
        <a:accent5>
          <a:srgbClr val="F1F5F0"/>
        </a:accent5>
        <a:accent6>
          <a:srgbClr val="E5892D"/>
        </a:accent6>
        <a:hlink>
          <a:srgbClr val="636395"/>
        </a:hlink>
        <a:folHlink>
          <a:srgbClr val="CC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CCFFCC"/>
        </a:lt1>
        <a:dk2>
          <a:srgbClr val="E88A00"/>
        </a:dk2>
        <a:lt2>
          <a:srgbClr val="C0C0C0"/>
        </a:lt2>
        <a:accent1>
          <a:srgbClr val="CCECFF"/>
        </a:accent1>
        <a:accent2>
          <a:srgbClr val="336600"/>
        </a:accent2>
        <a:accent3>
          <a:srgbClr val="E2FFE2"/>
        </a:accent3>
        <a:accent4>
          <a:srgbClr val="000000"/>
        </a:accent4>
        <a:accent5>
          <a:srgbClr val="E2F4FF"/>
        </a:accent5>
        <a:accent6>
          <a:srgbClr val="2D5B00"/>
        </a:accent6>
        <a:hlink>
          <a:srgbClr val="3333CC"/>
        </a:hlink>
        <a:folHlink>
          <a:srgbClr val="33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CC"/>
        </a:lt1>
        <a:dk2>
          <a:srgbClr val="CC3300"/>
        </a:dk2>
        <a:lt2>
          <a:srgbClr val="C0C0C0"/>
        </a:lt2>
        <a:accent1>
          <a:srgbClr val="FFFFCC"/>
        </a:accent1>
        <a:accent2>
          <a:srgbClr val="339933"/>
        </a:accent2>
        <a:accent3>
          <a:srgbClr val="FFFFE2"/>
        </a:accent3>
        <a:accent4>
          <a:srgbClr val="000000"/>
        </a:accent4>
        <a:accent5>
          <a:srgbClr val="FFFFE2"/>
        </a:accent5>
        <a:accent6>
          <a:srgbClr val="2D892D"/>
        </a:accent6>
        <a:hlink>
          <a:srgbClr val="0066FF"/>
        </a:hlink>
        <a:folHlink>
          <a:srgbClr val="6F6F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636395"/>
        </a:dk1>
        <a:lt1>
          <a:srgbClr val="FFE2C5"/>
        </a:lt1>
        <a:dk2>
          <a:srgbClr val="000000"/>
        </a:dk2>
        <a:lt2>
          <a:srgbClr val="C0C0C0"/>
        </a:lt2>
        <a:accent1>
          <a:srgbClr val="FFE1E1"/>
        </a:accent1>
        <a:accent2>
          <a:srgbClr val="FF9933"/>
        </a:accent2>
        <a:accent3>
          <a:srgbClr val="FFEEDE"/>
        </a:accent3>
        <a:accent4>
          <a:srgbClr val="545480"/>
        </a:accent4>
        <a:accent5>
          <a:srgbClr val="FFEDED"/>
        </a:accent5>
        <a:accent6>
          <a:srgbClr val="E5892D"/>
        </a:accent6>
        <a:hlink>
          <a:srgbClr val="008080"/>
        </a:hlink>
        <a:folHlink>
          <a:srgbClr val="33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626292"/>
        </a:dk1>
        <a:lt1>
          <a:srgbClr val="CCECFF"/>
        </a:lt1>
        <a:dk2>
          <a:srgbClr val="3333CC"/>
        </a:dk2>
        <a:lt2>
          <a:srgbClr val="C0C0C0"/>
        </a:lt2>
        <a:accent1>
          <a:srgbClr val="D9F1FF"/>
        </a:accent1>
        <a:accent2>
          <a:srgbClr val="FF9900"/>
        </a:accent2>
        <a:accent3>
          <a:srgbClr val="E2F4FF"/>
        </a:accent3>
        <a:accent4>
          <a:srgbClr val="53537D"/>
        </a:accent4>
        <a:accent5>
          <a:srgbClr val="E9F7FF"/>
        </a:accent5>
        <a:accent6>
          <a:srgbClr val="E58900"/>
        </a:accent6>
        <a:hlink>
          <a:srgbClr val="CC00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66CC"/>
        </a:dk1>
        <a:lt1>
          <a:srgbClr val="FFE1E1"/>
        </a:lt1>
        <a:dk2>
          <a:srgbClr val="006600"/>
        </a:dk2>
        <a:lt2>
          <a:srgbClr val="C0C0C0"/>
        </a:lt2>
        <a:accent1>
          <a:srgbClr val="FFFFCC"/>
        </a:accent1>
        <a:accent2>
          <a:srgbClr val="009999"/>
        </a:accent2>
        <a:accent3>
          <a:srgbClr val="FFEDED"/>
        </a:accent3>
        <a:accent4>
          <a:srgbClr val="0057AF"/>
        </a:accent4>
        <a:accent5>
          <a:srgbClr val="FFFFE2"/>
        </a:accent5>
        <a:accent6>
          <a:srgbClr val="008989"/>
        </a:accent6>
        <a:hlink>
          <a:srgbClr val="EC0000"/>
        </a:hlink>
        <a:folHlink>
          <a:srgbClr val="00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292929"/>
        </a:dk1>
        <a:lt1>
          <a:srgbClr val="DDDDDD"/>
        </a:lt1>
        <a:dk2>
          <a:srgbClr val="0066CC"/>
        </a:dk2>
        <a:lt2>
          <a:srgbClr val="B2B2B2"/>
        </a:lt2>
        <a:accent1>
          <a:srgbClr val="CACADC"/>
        </a:accent1>
        <a:accent2>
          <a:srgbClr val="FFCC00"/>
        </a:accent2>
        <a:accent3>
          <a:srgbClr val="EBEBEB"/>
        </a:accent3>
        <a:accent4>
          <a:srgbClr val="222222"/>
        </a:accent4>
        <a:accent5>
          <a:srgbClr val="E1E1EA"/>
        </a:accent5>
        <a:accent6>
          <a:srgbClr val="E5B700"/>
        </a:accent6>
        <a:hlink>
          <a:srgbClr val="008080"/>
        </a:hlink>
        <a:folHlink>
          <a:srgbClr val="7D7DA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430</Words>
  <Application>WPS 演示</Application>
  <PresentationFormat>宽屏</PresentationFormat>
  <Paragraphs>36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6" baseType="lpstr">
      <vt:lpstr>Arial</vt:lpstr>
      <vt:lpstr>宋体</vt:lpstr>
      <vt:lpstr>Wingdings</vt:lpstr>
      <vt:lpstr>Times New Roman</vt:lpstr>
      <vt:lpstr>Wingdings</vt:lpstr>
      <vt:lpstr>黑体</vt:lpstr>
      <vt:lpstr>微软雅黑</vt:lpstr>
      <vt:lpstr>Arial Unicode MS</vt:lpstr>
      <vt:lpstr>Calibri</vt:lpstr>
      <vt:lpstr>古瓶荷花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周生生</cp:lastModifiedBy>
  <cp:revision>3</cp:revision>
  <dcterms:created xsi:type="dcterms:W3CDTF">2020-11-21T03:21:00Z</dcterms:created>
  <dcterms:modified xsi:type="dcterms:W3CDTF">2020-11-21T15:13:48Z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2052-11.1.0.9998</vt:lpwstr>
  </property>
</Properties>
</file>