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64" y="5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AC5E4C4D-9077-476F-B3E2-0594EB4A186C}" type="datetimeFigureOut">
              <a:rPr lang="zh-CN" altLang="en-US" smtClean="0"/>
              <a:t>2021/2/11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2E4A58-F815-49BF-9C1E-1DD3DF732111}" type="slidenum">
              <a:rPr lang="zh-CN" altLang="en-US" smtClean="0"/>
              <a:t>‹#›</a:t>
            </a:fld>
            <a:endParaRPr lang="zh-CN" altLang="en-US"/>
          </a:p>
        </p:txBody>
      </p:sp>
    </p:spTree>
    <p:extLst>
      <p:ext uri="{BB962C8B-B14F-4D97-AF65-F5344CB8AC3E}">
        <p14:creationId xmlns:p14="http://schemas.microsoft.com/office/powerpoint/2010/main" val="2400656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C5E4C4D-9077-476F-B3E2-0594EB4A186C}" type="datetimeFigureOut">
              <a:rPr lang="zh-CN" altLang="en-US" smtClean="0"/>
              <a:t>2021/2/11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2E4A58-F815-49BF-9C1E-1DD3DF732111}" type="slidenum">
              <a:rPr lang="zh-CN" altLang="en-US" smtClean="0"/>
              <a:t>‹#›</a:t>
            </a:fld>
            <a:endParaRPr lang="zh-CN" altLang="en-US"/>
          </a:p>
        </p:txBody>
      </p:sp>
    </p:spTree>
    <p:extLst>
      <p:ext uri="{BB962C8B-B14F-4D97-AF65-F5344CB8AC3E}">
        <p14:creationId xmlns:p14="http://schemas.microsoft.com/office/powerpoint/2010/main" val="59782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C5E4C4D-9077-476F-B3E2-0594EB4A186C}" type="datetimeFigureOut">
              <a:rPr lang="zh-CN" altLang="en-US" smtClean="0"/>
              <a:t>2021/2/11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2E4A58-F815-49BF-9C1E-1DD3DF732111}" type="slidenum">
              <a:rPr lang="zh-CN" altLang="en-US" smtClean="0"/>
              <a:t>‹#›</a:t>
            </a:fld>
            <a:endParaRPr lang="zh-CN" altLang="en-US"/>
          </a:p>
        </p:txBody>
      </p:sp>
    </p:spTree>
    <p:extLst>
      <p:ext uri="{BB962C8B-B14F-4D97-AF65-F5344CB8AC3E}">
        <p14:creationId xmlns:p14="http://schemas.microsoft.com/office/powerpoint/2010/main" val="2336664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C5E4C4D-9077-476F-B3E2-0594EB4A186C}" type="datetimeFigureOut">
              <a:rPr lang="zh-CN" altLang="en-US" smtClean="0"/>
              <a:t>2021/2/11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2E4A58-F815-49BF-9C1E-1DD3DF732111}" type="slidenum">
              <a:rPr lang="zh-CN" altLang="en-US" smtClean="0"/>
              <a:t>‹#›</a:t>
            </a:fld>
            <a:endParaRPr lang="zh-CN" altLang="en-US"/>
          </a:p>
        </p:txBody>
      </p:sp>
    </p:spTree>
    <p:extLst>
      <p:ext uri="{BB962C8B-B14F-4D97-AF65-F5344CB8AC3E}">
        <p14:creationId xmlns:p14="http://schemas.microsoft.com/office/powerpoint/2010/main" val="1483574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AC5E4C4D-9077-476F-B3E2-0594EB4A186C}" type="datetimeFigureOut">
              <a:rPr lang="zh-CN" altLang="en-US" smtClean="0"/>
              <a:t>2021/2/11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2E4A58-F815-49BF-9C1E-1DD3DF732111}" type="slidenum">
              <a:rPr lang="zh-CN" altLang="en-US" smtClean="0"/>
              <a:t>‹#›</a:t>
            </a:fld>
            <a:endParaRPr lang="zh-CN" altLang="en-US"/>
          </a:p>
        </p:txBody>
      </p:sp>
    </p:spTree>
    <p:extLst>
      <p:ext uri="{BB962C8B-B14F-4D97-AF65-F5344CB8AC3E}">
        <p14:creationId xmlns:p14="http://schemas.microsoft.com/office/powerpoint/2010/main" val="2146739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AC5E4C4D-9077-476F-B3E2-0594EB4A186C}" type="datetimeFigureOut">
              <a:rPr lang="zh-CN" altLang="en-US" smtClean="0"/>
              <a:t>2021/2/11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2E4A58-F815-49BF-9C1E-1DD3DF732111}" type="slidenum">
              <a:rPr lang="zh-CN" altLang="en-US" smtClean="0"/>
              <a:t>‹#›</a:t>
            </a:fld>
            <a:endParaRPr lang="zh-CN" altLang="en-US"/>
          </a:p>
        </p:txBody>
      </p:sp>
    </p:spTree>
    <p:extLst>
      <p:ext uri="{BB962C8B-B14F-4D97-AF65-F5344CB8AC3E}">
        <p14:creationId xmlns:p14="http://schemas.microsoft.com/office/powerpoint/2010/main" val="306555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AC5E4C4D-9077-476F-B3E2-0594EB4A186C}" type="datetimeFigureOut">
              <a:rPr lang="zh-CN" altLang="en-US" smtClean="0"/>
              <a:t>2021/2/11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E2E4A58-F815-49BF-9C1E-1DD3DF732111}" type="slidenum">
              <a:rPr lang="zh-CN" altLang="en-US" smtClean="0"/>
              <a:t>‹#›</a:t>
            </a:fld>
            <a:endParaRPr lang="zh-CN" altLang="en-US"/>
          </a:p>
        </p:txBody>
      </p:sp>
    </p:spTree>
    <p:extLst>
      <p:ext uri="{BB962C8B-B14F-4D97-AF65-F5344CB8AC3E}">
        <p14:creationId xmlns:p14="http://schemas.microsoft.com/office/powerpoint/2010/main" val="1904299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C5E4C4D-9077-476F-B3E2-0594EB4A186C}" type="datetimeFigureOut">
              <a:rPr lang="zh-CN" altLang="en-US" smtClean="0"/>
              <a:t>2021/2/11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E2E4A58-F815-49BF-9C1E-1DD3DF732111}" type="slidenum">
              <a:rPr lang="zh-CN" altLang="en-US" smtClean="0"/>
              <a:t>‹#›</a:t>
            </a:fld>
            <a:endParaRPr lang="zh-CN" altLang="en-US"/>
          </a:p>
        </p:txBody>
      </p:sp>
    </p:spTree>
    <p:extLst>
      <p:ext uri="{BB962C8B-B14F-4D97-AF65-F5344CB8AC3E}">
        <p14:creationId xmlns:p14="http://schemas.microsoft.com/office/powerpoint/2010/main" val="4178302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C5E4C4D-9077-476F-B3E2-0594EB4A186C}" type="datetimeFigureOut">
              <a:rPr lang="zh-CN" altLang="en-US" smtClean="0"/>
              <a:t>2021/2/11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E2E4A58-F815-49BF-9C1E-1DD3DF732111}" type="slidenum">
              <a:rPr lang="zh-CN" altLang="en-US" smtClean="0"/>
              <a:t>‹#›</a:t>
            </a:fld>
            <a:endParaRPr lang="zh-CN" altLang="en-US"/>
          </a:p>
        </p:txBody>
      </p:sp>
    </p:spTree>
    <p:extLst>
      <p:ext uri="{BB962C8B-B14F-4D97-AF65-F5344CB8AC3E}">
        <p14:creationId xmlns:p14="http://schemas.microsoft.com/office/powerpoint/2010/main" val="1983124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C5E4C4D-9077-476F-B3E2-0594EB4A186C}" type="datetimeFigureOut">
              <a:rPr lang="zh-CN" altLang="en-US" smtClean="0"/>
              <a:t>2021/2/11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2E4A58-F815-49BF-9C1E-1DD3DF732111}" type="slidenum">
              <a:rPr lang="zh-CN" altLang="en-US" smtClean="0"/>
              <a:t>‹#›</a:t>
            </a:fld>
            <a:endParaRPr lang="zh-CN" altLang="en-US"/>
          </a:p>
        </p:txBody>
      </p:sp>
    </p:spTree>
    <p:extLst>
      <p:ext uri="{BB962C8B-B14F-4D97-AF65-F5344CB8AC3E}">
        <p14:creationId xmlns:p14="http://schemas.microsoft.com/office/powerpoint/2010/main" val="2126320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C5E4C4D-9077-476F-B3E2-0594EB4A186C}" type="datetimeFigureOut">
              <a:rPr lang="zh-CN" altLang="en-US" smtClean="0"/>
              <a:t>2021/2/11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2E4A58-F815-49BF-9C1E-1DD3DF732111}" type="slidenum">
              <a:rPr lang="zh-CN" altLang="en-US" smtClean="0"/>
              <a:t>‹#›</a:t>
            </a:fld>
            <a:endParaRPr lang="zh-CN" altLang="en-US"/>
          </a:p>
        </p:txBody>
      </p:sp>
    </p:spTree>
    <p:extLst>
      <p:ext uri="{BB962C8B-B14F-4D97-AF65-F5344CB8AC3E}">
        <p14:creationId xmlns:p14="http://schemas.microsoft.com/office/powerpoint/2010/main" val="3273929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5E4C4D-9077-476F-B3E2-0594EB4A186C}" type="datetimeFigureOut">
              <a:rPr lang="zh-CN" altLang="en-US" smtClean="0"/>
              <a:t>2021/2/11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E4A58-F815-49BF-9C1E-1DD3DF732111}" type="slidenum">
              <a:rPr lang="zh-CN" altLang="en-US" smtClean="0"/>
              <a:t>‹#›</a:t>
            </a:fld>
            <a:endParaRPr lang="zh-CN" altLang="en-US"/>
          </a:p>
        </p:txBody>
      </p:sp>
    </p:spTree>
    <p:extLst>
      <p:ext uri="{BB962C8B-B14F-4D97-AF65-F5344CB8AC3E}">
        <p14:creationId xmlns:p14="http://schemas.microsoft.com/office/powerpoint/2010/main" val="2399980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任务</a:t>
            </a:r>
            <a:r>
              <a:rPr lang="en-US" altLang="zh-CN" dirty="0" smtClean="0"/>
              <a:t>4 </a:t>
            </a:r>
            <a:r>
              <a:rPr lang="zh-CN" altLang="zh-CN" dirty="0" smtClean="0"/>
              <a:t>猪</a:t>
            </a:r>
            <a:r>
              <a:rPr lang="zh-CN" altLang="zh-CN" dirty="0"/>
              <a:t>无乳综合症防治</a:t>
            </a:r>
            <a:endParaRPr lang="zh-CN" altLang="en-US" dirty="0"/>
          </a:p>
        </p:txBody>
      </p:sp>
      <p:sp>
        <p:nvSpPr>
          <p:cNvPr id="3" name="副标题 2"/>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1326141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母猪无乳综合症又称泌乳失败、产褥热等。表现为初乳和乳汁产量不足，是产后母猪常发的疾病之一。当发生此病时，仔猪死亡率较高，对养猪业影晌较大。以往称此病为乳房炎</a:t>
            </a:r>
            <a:r>
              <a:rPr lang="en-US" altLang="zh-CN" dirty="0"/>
              <a:t>-</a:t>
            </a:r>
            <a:r>
              <a:rPr lang="zh-CN" altLang="zh-CN" dirty="0"/>
              <a:t>子宫炎</a:t>
            </a:r>
            <a:r>
              <a:rPr lang="en-US" altLang="zh-CN" dirty="0"/>
              <a:t>-</a:t>
            </a:r>
            <a:r>
              <a:rPr lang="zh-CN" altLang="zh-CN" dirty="0"/>
              <a:t>无乳综合征，是根据产后最明显的临床症状来命名的。但目前许多学者认为，临床上许多泌乳失败的母猪并不发生子宫炎，此外乳房炎和无乳症可能同时发生，也可能单独发生，它是一种病因较为复杂的产科疾病，因此称为泌乳失败或无乳综合症更好。</a:t>
            </a:r>
          </a:p>
          <a:p>
            <a:endParaRPr lang="zh-CN" altLang="en-US" dirty="0"/>
          </a:p>
        </p:txBody>
      </p:sp>
    </p:spTree>
    <p:extLst>
      <p:ext uri="{BB962C8B-B14F-4D97-AF65-F5344CB8AC3E}">
        <p14:creationId xmlns:p14="http://schemas.microsoft.com/office/powerpoint/2010/main" val="3344575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一、病因</a:t>
            </a:r>
            <a:endParaRPr lang="zh-CN" altLang="en-US" dirty="0"/>
          </a:p>
        </p:txBody>
      </p:sp>
      <p:sp>
        <p:nvSpPr>
          <p:cNvPr id="3" name="内容占位符 2"/>
          <p:cNvSpPr>
            <a:spLocks noGrp="1"/>
          </p:cNvSpPr>
          <p:nvPr>
            <p:ph idx="1"/>
          </p:nvPr>
        </p:nvSpPr>
        <p:spPr/>
        <p:txBody>
          <a:bodyPr/>
          <a:lstStyle/>
          <a:p>
            <a:r>
              <a:rPr lang="zh-CN" altLang="zh-CN" dirty="0"/>
              <a:t>母猪无乳综合症的病因有很多种，如乳腺发育不全、应激、激素不平衡、细菌感染、管理不当、营养不均衡、内毒素血症、运动不足、遗传、难产、过肥、低钙症、麦角中毒、适应性差等，而其中以应激、激素失调、传染因素和营养和管理因素为主因。</a:t>
            </a:r>
          </a:p>
          <a:p>
            <a:endParaRPr lang="zh-CN" altLang="en-US" dirty="0"/>
          </a:p>
        </p:txBody>
      </p:sp>
    </p:spTree>
    <p:extLst>
      <p:ext uri="{BB962C8B-B14F-4D97-AF65-F5344CB8AC3E}">
        <p14:creationId xmlns:p14="http://schemas.microsoft.com/office/powerpoint/2010/main" val="2725583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二、临床诊断</a:t>
            </a:r>
            <a:endParaRPr lang="zh-CN" altLang="en-US" dirty="0"/>
          </a:p>
        </p:txBody>
      </p:sp>
      <p:sp>
        <p:nvSpPr>
          <p:cNvPr id="3" name="内容占位符 2"/>
          <p:cNvSpPr>
            <a:spLocks noGrp="1"/>
          </p:cNvSpPr>
          <p:nvPr>
            <p:ph idx="1"/>
          </p:nvPr>
        </p:nvSpPr>
        <p:spPr/>
        <p:txBody>
          <a:bodyPr/>
          <a:lstStyle/>
          <a:p>
            <a:r>
              <a:rPr lang="zh-CN" altLang="zh-CN" dirty="0"/>
              <a:t>常发于母猪产后</a:t>
            </a:r>
            <a:r>
              <a:rPr lang="en-US" altLang="zh-CN" dirty="0"/>
              <a:t>1</a:t>
            </a:r>
            <a:r>
              <a:rPr lang="zh-CN" altLang="zh-CN" dirty="0"/>
              <a:t>～</a:t>
            </a:r>
            <a:r>
              <a:rPr lang="en-US" altLang="zh-CN" dirty="0"/>
              <a:t>3</a:t>
            </a:r>
            <a:r>
              <a:rPr lang="zh-CN" altLang="zh-CN" dirty="0"/>
              <a:t>天内，以夏季为多，室内产仔母猪高于室外产仔母猪，经产母猪高于初产母猪，后部乳房有多发倾向。常在分娩期间或分娩后不久有奶，然后泌乳完全（或部分）停止。母猪食欲不振，饮水减少，呼吸、心率加快，昏睡，体温或有升高。泌乳失败是母猪重要的临床症状之一，母猪不愿站立或哺乳，对仔猪感情淡漠，易怒，抗拒仔猪哺乳。仔猪焦躁不安，围绕母猪乱跑、尖叫，有时因饥饿饮地面的水或尿液，发生腹泻。仔猪变得消瘦，很容易被母猪压死或踩死。触诊患有乳房炎的母猪乳腺可发现一个或多个乳腺变硬，乳汁分泌量下降，变黄、浓稠、含有碎片、有的呈水样。患病乳腺逐渐退化、萎缩。</a:t>
            </a:r>
            <a:endParaRPr lang="zh-CN" altLang="en-US" dirty="0"/>
          </a:p>
        </p:txBody>
      </p:sp>
    </p:spTree>
    <p:extLst>
      <p:ext uri="{BB962C8B-B14F-4D97-AF65-F5344CB8AC3E}">
        <p14:creationId xmlns:p14="http://schemas.microsoft.com/office/powerpoint/2010/main" val="3546696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三、实验室诊断</a:t>
            </a:r>
            <a:endParaRPr lang="zh-CN" altLang="en-US" dirty="0"/>
          </a:p>
        </p:txBody>
      </p:sp>
      <p:sp>
        <p:nvSpPr>
          <p:cNvPr id="3" name="内容占位符 2"/>
          <p:cNvSpPr>
            <a:spLocks noGrp="1"/>
          </p:cNvSpPr>
          <p:nvPr>
            <p:ph idx="1"/>
          </p:nvPr>
        </p:nvSpPr>
        <p:spPr/>
        <p:txBody>
          <a:bodyPr/>
          <a:lstStyle/>
          <a:p>
            <a:r>
              <a:rPr lang="zh-CN" altLang="zh-CN" dirty="0"/>
              <a:t>根据患病母猪临床特点和仔猪饥饿表现，乳房炎引起的无乳症可根据血清生化学监测做出诊断。患严重传染性乳房炎的病猪常发生白细胞显著减少，并带有变性左移；在中度病例中，出现白细胞增多和再生性左移；血糖值、钙、镁含量下降；红细胞数减少；血浆皮质醇浓度增加。</a:t>
            </a:r>
          </a:p>
          <a:p>
            <a:endParaRPr lang="zh-CN" altLang="en-US" dirty="0"/>
          </a:p>
        </p:txBody>
      </p:sp>
    </p:spTree>
    <p:extLst>
      <p:ext uri="{BB962C8B-B14F-4D97-AF65-F5344CB8AC3E}">
        <p14:creationId xmlns:p14="http://schemas.microsoft.com/office/powerpoint/2010/main" val="3296338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四、防治</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zh-CN" dirty="0"/>
              <a:t>对患病母猪处理对产后母猪使用抗菌药或非甾类抗炎药注射是产房常用的措施。用于严重感染，产后泌乳障碍的猪群。</a:t>
            </a:r>
          </a:p>
          <a:p>
            <a:r>
              <a:rPr lang="zh-CN" altLang="zh-CN" dirty="0"/>
              <a:t>非甾体类抗炎药治疗方案使用氟尼克辛、邻甲氯灭酸、美洛昔康等在分娩当天和第二天进行治疗。</a:t>
            </a:r>
          </a:p>
          <a:p>
            <a:r>
              <a:rPr lang="zh-CN" altLang="zh-CN" dirty="0"/>
              <a:t>抗菌药预防方案 产前、产后各一周，饲料中添加抗菌药或产后的头两天每天注射抗菌药。抗菌药的选取应根据猪场分离的与产后无乳综合症相关的微生物的抗菌谱来选择。</a:t>
            </a:r>
          </a:p>
          <a:p>
            <a:r>
              <a:rPr lang="zh-CN" altLang="zh-CN" dirty="0"/>
              <a:t>刺激乳汁生成 重复使用催产素是最常见的刺激母猪乳汁生成的方法。</a:t>
            </a:r>
          </a:p>
          <a:p>
            <a:r>
              <a:rPr lang="zh-CN" altLang="zh-CN" dirty="0"/>
              <a:t>应用氯丙嗪及其类似物能够提高催乳素水平。</a:t>
            </a:r>
          </a:p>
          <a:p>
            <a:r>
              <a:rPr lang="zh-CN" altLang="zh-CN" dirty="0"/>
              <a:t>分娩当天使用前列腺素可诱导分娩，可降低患产后无乳综合症比例较高的母猪群该病的发病率，并可预防临床型子宫内膜炎。</a:t>
            </a:r>
          </a:p>
          <a:p>
            <a:endParaRPr lang="zh-CN" altLang="en-US" dirty="0"/>
          </a:p>
        </p:txBody>
      </p:sp>
    </p:spTree>
    <p:extLst>
      <p:ext uri="{BB962C8B-B14F-4D97-AF65-F5344CB8AC3E}">
        <p14:creationId xmlns:p14="http://schemas.microsoft.com/office/powerpoint/2010/main" val="2536075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四、防治</a:t>
            </a:r>
            <a:endParaRPr lang="zh-CN" altLang="en-US" dirty="0"/>
          </a:p>
        </p:txBody>
      </p:sp>
      <p:sp>
        <p:nvSpPr>
          <p:cNvPr id="3" name="内容占位符 2"/>
          <p:cNvSpPr>
            <a:spLocks noGrp="1"/>
          </p:cNvSpPr>
          <p:nvPr>
            <p:ph idx="1"/>
          </p:nvPr>
        </p:nvSpPr>
        <p:spPr/>
        <p:txBody>
          <a:bodyPr/>
          <a:lstStyle/>
          <a:p>
            <a:r>
              <a:rPr lang="zh-CN" altLang="zh-CN" dirty="0"/>
              <a:t>对新生仔猪护理</a:t>
            </a:r>
            <a:r>
              <a:rPr lang="en-US" altLang="zh-CN" dirty="0"/>
              <a:t>:</a:t>
            </a:r>
            <a:endParaRPr lang="zh-CN" altLang="zh-CN" dirty="0"/>
          </a:p>
          <a:p>
            <a:r>
              <a:rPr lang="zh-CN" altLang="zh-CN" dirty="0"/>
              <a:t>防止仔猪脱水，提供其他形式的能量，使用乳汁替代品结合易消化和适口性好的饲料饲喂仔猪。有条件时可以寄养给其他母猪。对母猪治疗期间，应把仔猪留在母猪身边，让它们吸吮母猪乳头以刺激母猪，有助于恢复母猪放乳。</a:t>
            </a:r>
          </a:p>
          <a:p>
            <a:r>
              <a:rPr lang="zh-CN" altLang="zh-CN" dirty="0"/>
              <a:t>降低母猪无乳综合症的措施还有</a:t>
            </a:r>
            <a:r>
              <a:rPr lang="en-US" altLang="zh-CN" dirty="0"/>
              <a:t>:</a:t>
            </a:r>
            <a:r>
              <a:rPr lang="zh-CN" altLang="zh-CN"/>
              <a:t>加强整个妊娠过程的管理，使母猪保持良好体况；通过在妊娠后期饲喂含纤维素多的饲料，供应充足饮水，增加活动量来减少母猪便秘；改善畜舍的温度、湿度、通风，减少噪音使母猪安静舒适，减少应激等。对于顽固的无乳母猪可淘汰。</a:t>
            </a:r>
          </a:p>
          <a:p>
            <a:endParaRPr lang="zh-CN" altLang="en-US"/>
          </a:p>
        </p:txBody>
      </p:sp>
    </p:spTree>
    <p:extLst>
      <p:ext uri="{BB962C8B-B14F-4D97-AF65-F5344CB8AC3E}">
        <p14:creationId xmlns:p14="http://schemas.microsoft.com/office/powerpoint/2010/main" val="337057020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801</Words>
  <Application>Microsoft Office PowerPoint</Application>
  <PresentationFormat>宽屏</PresentationFormat>
  <Paragraphs>19</Paragraphs>
  <Slides>7</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7</vt:i4>
      </vt:variant>
    </vt:vector>
  </HeadingPairs>
  <TitlesOfParts>
    <vt:vector size="12" baseType="lpstr">
      <vt:lpstr>宋体</vt:lpstr>
      <vt:lpstr>Arial</vt:lpstr>
      <vt:lpstr>Calibri</vt:lpstr>
      <vt:lpstr>Calibri Light</vt:lpstr>
      <vt:lpstr>Office 主题</vt:lpstr>
      <vt:lpstr>任务4 猪无乳综合症防治</vt:lpstr>
      <vt:lpstr>PowerPoint 演示文稿</vt:lpstr>
      <vt:lpstr>一、病因</vt:lpstr>
      <vt:lpstr>二、临床诊断</vt:lpstr>
      <vt:lpstr>三、实验室诊断</vt:lpstr>
      <vt:lpstr>四、防治</vt:lpstr>
      <vt:lpstr>四、防治</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猪无乳综合症防治</dc:title>
  <dc:creator>1025237925@qq.com</dc:creator>
  <cp:lastModifiedBy>FKL</cp:lastModifiedBy>
  <cp:revision>3</cp:revision>
  <dcterms:created xsi:type="dcterms:W3CDTF">2020-11-22T13:29:07Z</dcterms:created>
  <dcterms:modified xsi:type="dcterms:W3CDTF">2021-02-10T16:04:23Z</dcterms:modified>
</cp:coreProperties>
</file>