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61" r:id="rId2"/>
    <p:sldId id="260" r:id="rId3"/>
    <p:sldId id="259" r:id="rId4"/>
    <p:sldId id="262" r:id="rId5"/>
    <p:sldId id="266" r:id="rId6"/>
    <p:sldId id="264" r:id="rId7"/>
    <p:sldId id="265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2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2DDAA-B3D8-48BD-B51E-EB42048466FC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C75F4-052C-45F3-8D15-ED8DF32200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1197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075" descr="610174_90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3317"/>
          <a:stretch/>
        </p:blipFill>
        <p:spPr bwMode="auto">
          <a:xfrm>
            <a:off x="2627784" y="3535602"/>
            <a:ext cx="4513865" cy="3123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108693" y="90872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116480" y="2924944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0" name="TextBox 29"/>
          <p:cNvSpPr txBox="1"/>
          <p:nvPr userDrawn="1"/>
        </p:nvSpPr>
        <p:spPr>
          <a:xfrm>
            <a:off x="6525502" y="6457890"/>
            <a:ext cx="2618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accent1">
                    <a:lumMod val="7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广东省高州农业学校</a:t>
            </a:r>
          </a:p>
        </p:txBody>
      </p:sp>
      <p:pic>
        <p:nvPicPr>
          <p:cNvPr id="31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2" y="26729"/>
            <a:ext cx="1354058" cy="134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34"/>
          <p:cNvSpPr txBox="1"/>
          <p:nvPr userDrawn="1"/>
        </p:nvSpPr>
        <p:spPr>
          <a:xfrm>
            <a:off x="6052189" y="26729"/>
            <a:ext cx="3024336" cy="46166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隶书" panose="02010509060101010101" pitchFamily="49" charset="-122"/>
                <a:ea typeface="隶书" panose="02010509060101010101" pitchFamily="49" charset="-122"/>
              </a:rPr>
              <a:t>宠物养护与疾病防治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dirty="0"/>
              <a:t>单击此处编辑母版标题样式</a:t>
            </a:r>
            <a:endParaRPr kumimoji="0" 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291112" y="6418374"/>
            <a:ext cx="2546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accent1">
                    <a:lumMod val="7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广东省高州农业学校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52189" y="26729"/>
            <a:ext cx="3024336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隶书" panose="02010509060101010101" pitchFamily="49" charset="-122"/>
                <a:ea typeface="隶书" panose="02010509060101010101" pitchFamily="49" charset="-122"/>
              </a:rPr>
              <a:t>宠物养护与疾病防治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2" y="26729"/>
            <a:ext cx="1354058" cy="134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="" xmlns:a16="http://schemas.microsoft.com/office/drawing/2014/main" id="{E655D7EA-C4BC-4EBE-BE0B-1BCF87BC2D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8200" y="908050"/>
            <a:ext cx="6712272" cy="1895475"/>
          </a:xfrm>
        </p:spPr>
        <p:txBody>
          <a:bodyPr>
            <a:norm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任务</a:t>
            </a:r>
            <a:r>
              <a:rPr lang="en-US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r>
              <a:rPr lang="zh-CN" altLang="en-US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36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瞬膜腺增生</a:t>
            </a:r>
            <a:r>
              <a:rPr lang="zh-CN" altLang="en-US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切除术操作</a:t>
            </a:r>
            <a:endParaRPr lang="zh-CN" altLang="en-US" sz="36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4862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zh-CN" b="1" dirty="0"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瞬膜（第三眼睑腺）</a:t>
            </a:r>
            <a:r>
              <a:rPr lang="zh-CN" altLang="zh-CN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腺增生。第三眼睑位于眼内角处，由一半月状结膜褶（称瞬膜）包在一弯曲的透明软骨表面所构成。软骨形状呈不规则三角形，位于膜内部分宽而厚，深部较窄而厚，包埋于眼球内侧的脂肪内。围绕第三眼睑深部有瞬膜腺，腺体较大，呈淡红色，为混合腺。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标题 1">
            <a:extLst>
              <a:ext uri="{FF2B5EF4-FFF2-40B4-BE49-F238E27FC236}">
                <a16:creationId xmlns="" xmlns:a16="http://schemas.microsoft.com/office/drawing/2014/main" id="{A50B0C92-073A-4599-85B4-2D31659DDB3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一、适应症</a:t>
            </a:r>
          </a:p>
        </p:txBody>
      </p:sp>
    </p:spTree>
    <p:extLst>
      <p:ext uri="{BB962C8B-B14F-4D97-AF65-F5344CB8AC3E}">
        <p14:creationId xmlns:p14="http://schemas.microsoft.com/office/powerpoint/2010/main" val="294622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</a:t>
            </a:r>
            <a:r>
              <a:rPr lang="zh-CN" alt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保定与麻醉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zh-CN" sz="28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健侧卧保定、全身麻醉。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39709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0776" y="1556792"/>
            <a:ext cx="7793632" cy="487375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zh-CN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用氯霉素眼药水冲洗眼球及第三眼睑，然后用创巾钳或组织钳夹住增生的腺体，并向眼外方向轻轻牵拉提起见到软骨，用止血钳在增生体和软骨之间锁紧钳扣；</a:t>
            </a:r>
            <a:endParaRPr lang="en-US" altLang="zh-CN" b="1" kern="100" dirty="0">
              <a:effectLst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zh-CN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用氯霉素眼药水冲洗眼球及第三眼睑，然后用创巾钳或组织钳夹住增生的腺体，并向眼外方向轻轻牵拉提起见到软骨，用止血钳在增生体和软骨之间锁紧钳扣；</a:t>
            </a:r>
            <a:endParaRPr lang="en-US" altLang="zh-CN" b="1" kern="100" dirty="0">
              <a:effectLst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/>
            <a:endParaRPr lang="zh-CN" altLang="zh-CN" sz="1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5" name="标题 1">
            <a:extLst>
              <a:ext uri="{FF2B5EF4-FFF2-40B4-BE49-F238E27FC236}">
                <a16:creationId xmlns="" xmlns:a16="http://schemas.microsoft.com/office/drawing/2014/main" id="{CA7F5A67-4411-4BB1-84E5-43BE137B915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45305" y="-144044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三、</a:t>
            </a:r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术式</a:t>
            </a:r>
            <a:endParaRPr lang="zh-CN" altLang="en-US" sz="32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9817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用剪刀沿止血钳上方切除增生物，再次用氯霉素眼药水冲洗，并且将蘸有生理盐水或氯霉素眼药水的无菌纱布块覆盖在眼球圈边，保护角膜，避免灼伤眼部。</a:t>
            </a:r>
          </a:p>
          <a:p>
            <a:pPr algn="just">
              <a:lnSpc>
                <a:spcPct val="150000"/>
              </a:lnSpc>
            </a:pPr>
            <a:r>
              <a:rPr lang="zh-CN" altLang="zh-CN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用烧烙法进行烧烙止血。烧烙过程中需不时地用生理盐水对止血钳和灼烧面进行冷却，待灼烧部分冷却后轻而慢的松开止血钳。检查一下眼睑是否仍有出血现象。最后在眼角内涂布红霉素软膏。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642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4291B995-4A50-4929-B340-3882982542E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zh-CN" sz="2800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术后滴用氯霉素眼药水滴眼</a:t>
            </a:r>
            <a:r>
              <a:rPr lang="en-US" altLang="zh-CN" sz="2800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3~4</a:t>
            </a:r>
            <a:r>
              <a:rPr lang="zh-CN" altLang="zh-CN" sz="2800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日，每日</a:t>
            </a:r>
            <a:r>
              <a:rPr lang="en-US" altLang="zh-CN" sz="2800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zh-CN" sz="2800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次。</a:t>
            </a:r>
          </a:p>
          <a:p>
            <a:pPr>
              <a:lnSpc>
                <a:spcPct val="150000"/>
              </a:lnSpc>
            </a:pPr>
            <a:r>
              <a:rPr lang="zh-CN" altLang="zh-CN" sz="2800" b="1" kern="100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佩戴伊丽莎白项圈，防止搔抓。</a:t>
            </a:r>
          </a:p>
          <a:p>
            <a:endParaRPr lang="zh-CN" altLang="en-US" dirty="0"/>
          </a:p>
        </p:txBody>
      </p:sp>
      <p:sp>
        <p:nvSpPr>
          <p:cNvPr id="5" name="标题 1">
            <a:extLst>
              <a:ext uri="{FF2B5EF4-FFF2-40B4-BE49-F238E27FC236}">
                <a16:creationId xmlns="" xmlns:a16="http://schemas.microsoft.com/office/drawing/2014/main" id="{851D6EA4-5682-4B19-BBBF-C01BD59198B9}"/>
              </a:ext>
            </a:extLst>
          </p:cNvPr>
          <p:cNvSpPr txBox="1">
            <a:spLocks/>
          </p:cNvSpPr>
          <p:nvPr/>
        </p:nvSpPr>
        <p:spPr>
          <a:xfrm>
            <a:off x="683568" y="92076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四、术后护理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855955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d67fc157f14ec51972b431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" t="4092" r="1905" b="49431"/>
          <a:stretch/>
        </p:blipFill>
        <p:spPr bwMode="auto">
          <a:xfrm>
            <a:off x="683568" y="3802743"/>
            <a:ext cx="7431088" cy="2656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84" y="1916832"/>
            <a:ext cx="1485200" cy="1993125"/>
          </a:xfrm>
          <a:prstGeom prst="rect">
            <a:avLst/>
          </a:prstGeom>
        </p:spPr>
      </p:pic>
      <p:sp>
        <p:nvSpPr>
          <p:cNvPr id="6" name="文本框 1"/>
          <p:cNvSpPr txBox="1"/>
          <p:nvPr/>
        </p:nvSpPr>
        <p:spPr>
          <a:xfrm>
            <a:off x="3286804" y="2332458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>
                <a:solidFill>
                  <a:srgbClr val="09B3AF"/>
                </a:solidFill>
                <a:latin typeface="张海山锐谐体" panose="02000000000000000000" pitchFamily="2" charset="-122"/>
                <a:ea typeface="张海山锐谐体" panose="02000000000000000000" pitchFamily="2" charset="-122"/>
              </a:rPr>
              <a:t>谢谢观看</a:t>
            </a:r>
            <a:endParaRPr lang="zh-CN" altLang="en-US" sz="4800" b="1" dirty="0">
              <a:solidFill>
                <a:srgbClr val="09B3AF"/>
              </a:solidFill>
              <a:latin typeface="张海山锐谐体" panose="02000000000000000000" pitchFamily="2" charset="-122"/>
              <a:ea typeface="张海山锐谐体" panose="02000000000000000000" pitchFamily="2" charset="-122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80327" y="3371856"/>
            <a:ext cx="416780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zh-CN" altLang="zh-CN" sz="2800" dirty="0">
                <a:solidFill>
                  <a:srgbClr val="88988A"/>
                </a:solidFill>
              </a:rPr>
              <a:t>THANKS FOR COMING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389778">
            <a:off x="6372239" y="2216438"/>
            <a:ext cx="1707898" cy="180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05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2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CCE8C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95</TotalTime>
  <Words>330</Words>
  <Application>Microsoft Office PowerPoint</Application>
  <PresentationFormat>全屏显示(4:3)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凸显</vt:lpstr>
      <vt:lpstr>任务10  瞬膜腺增生切除术操作</vt:lpstr>
      <vt:lpstr>一、适应症</vt:lpstr>
      <vt:lpstr>二、保定与麻醉 </vt:lpstr>
      <vt:lpstr>三、术式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丁晓</dc:creator>
  <cp:lastModifiedBy>丁晓</cp:lastModifiedBy>
  <cp:revision>14</cp:revision>
  <dcterms:created xsi:type="dcterms:W3CDTF">2020-08-23T01:44:59Z</dcterms:created>
  <dcterms:modified xsi:type="dcterms:W3CDTF">2020-11-22T02:57:36Z</dcterms:modified>
</cp:coreProperties>
</file>