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5"/>
  </p:notesMasterIdLst>
  <p:sldIdLst>
    <p:sldId id="256" r:id="rId2"/>
    <p:sldId id="381" r:id="rId3"/>
    <p:sldId id="399" r:id="rId4"/>
    <p:sldId id="384" r:id="rId5"/>
    <p:sldId id="386" r:id="rId6"/>
    <p:sldId id="387" r:id="rId7"/>
    <p:sldId id="388" r:id="rId8"/>
    <p:sldId id="400" r:id="rId9"/>
    <p:sldId id="401" r:id="rId10"/>
    <p:sldId id="402" r:id="rId11"/>
    <p:sldId id="403" r:id="rId12"/>
    <p:sldId id="404" r:id="rId13"/>
    <p:sldId id="405" r:id="rId14"/>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3399FF"/>
    <a:srgbClr val="CCE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1240" autoAdjust="0"/>
  </p:normalViewPr>
  <p:slideViewPr>
    <p:cSldViewPr>
      <p:cViewPr varScale="1">
        <p:scale>
          <a:sx n="94" d="100"/>
          <a:sy n="94" d="100"/>
        </p:scale>
        <p:origin x="884" y="52"/>
      </p:cViewPr>
      <p:guideLst>
        <p:guide orient="horz" pos="2160"/>
        <p:guide pos="2882"/>
      </p:guideLst>
    </p:cSldViewPr>
  </p:slideViewPr>
  <p:notesTextViewPr>
    <p:cViewPr>
      <p:scale>
        <a:sx n="100" d="100"/>
        <a:sy n="100" d="100"/>
      </p:scale>
      <p:origin x="0" y="0"/>
    </p:cViewPr>
  </p:notesTextViewPr>
  <p:sorterViewPr>
    <p:cViewPr>
      <p:scale>
        <a:sx n="66" d="100"/>
        <a:sy n="66" d="100"/>
      </p:scale>
      <p:origin x="0" y="1614"/>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9AB887-62B7-4166-A878-B75CFF288E88}" type="doc">
      <dgm:prSet loTypeId="urn:microsoft.com/office/officeart/2008/layout/VerticalCurvedList" loCatId="list" qsTypeId="urn:microsoft.com/office/officeart/2005/8/quickstyle/simple1" qsCatId="simple" csTypeId="urn:microsoft.com/office/officeart/2005/8/colors/accent2_4" csCatId="accent2" phldr="1"/>
      <dgm:spPr/>
      <dgm:t>
        <a:bodyPr/>
        <a:lstStyle/>
        <a:p>
          <a:endParaRPr lang="zh-CN" altLang="en-US"/>
        </a:p>
      </dgm:t>
    </dgm:pt>
    <dgm:pt modelId="{5BE226B1-D280-4893-B006-1FDEBDC99E55}">
      <dgm:prSet phldrT="[文本]" custT="1"/>
      <dgm:spPr>
        <a:solidFill>
          <a:srgbClr val="92D050"/>
        </a:solidFill>
      </dgm:spPr>
      <dgm:t>
        <a:bodyPr/>
        <a:lstStyle/>
        <a:p>
          <a:r>
            <a:rPr lang="en-US" altLang="zh-CN" sz="3200" dirty="0" smtClean="0">
              <a:solidFill>
                <a:schemeClr val="tx1"/>
              </a:solidFill>
              <a:latin typeface="黑体" panose="02010609060101010101" pitchFamily="49" charset="-122"/>
              <a:ea typeface="黑体" panose="02010609060101010101" pitchFamily="49" charset="-122"/>
            </a:rPr>
            <a:t>1.</a:t>
          </a:r>
          <a:r>
            <a:rPr lang="zh-CN" altLang="zh-CN" sz="3200" dirty="0" smtClean="0">
              <a:solidFill>
                <a:schemeClr val="tx1"/>
              </a:solidFill>
              <a:latin typeface="黑体" panose="02010609060101010101" pitchFamily="49" charset="-122"/>
              <a:ea typeface="黑体" panose="02010609060101010101" pitchFamily="49" charset="-122"/>
            </a:rPr>
            <a:t>添加剂预混合饲料</a:t>
          </a:r>
          <a:r>
            <a:rPr lang="en-US" altLang="zh-CN" sz="3200" dirty="0" smtClean="0">
              <a:solidFill>
                <a:schemeClr val="tx1"/>
              </a:solidFill>
              <a:latin typeface="黑体" panose="02010609060101010101" pitchFamily="49" charset="-122"/>
              <a:ea typeface="黑体" panose="02010609060101010101" pitchFamily="49" charset="-122"/>
            </a:rPr>
            <a:t>   </a:t>
          </a:r>
          <a:endParaRPr lang="zh-CN" altLang="en-US" sz="3200" dirty="0">
            <a:solidFill>
              <a:schemeClr val="tx1"/>
            </a:solidFill>
            <a:latin typeface="黑体" panose="02010609060101010101" pitchFamily="49" charset="-122"/>
            <a:ea typeface="黑体" panose="02010609060101010101" pitchFamily="49" charset="-122"/>
          </a:endParaRPr>
        </a:p>
      </dgm:t>
    </dgm:pt>
    <dgm:pt modelId="{D941D84F-ADE3-4BE2-AE1E-51640190FFC2}" type="parTrans" cxnId="{F1531365-928A-4BF2-A2DD-BCD619B73A45}">
      <dgm:prSet/>
      <dgm:spPr/>
      <dgm:t>
        <a:bodyPr/>
        <a:lstStyle/>
        <a:p>
          <a:endParaRPr lang="zh-CN" altLang="en-US"/>
        </a:p>
      </dgm:t>
    </dgm:pt>
    <dgm:pt modelId="{3CC6E64C-8CB6-4AE6-90B9-1F1DE0313446}" type="sibTrans" cxnId="{F1531365-928A-4BF2-A2DD-BCD619B73A45}">
      <dgm:prSet/>
      <dgm:spPr/>
      <dgm:t>
        <a:bodyPr/>
        <a:lstStyle/>
        <a:p>
          <a:endParaRPr lang="zh-CN" altLang="en-US"/>
        </a:p>
      </dgm:t>
    </dgm:pt>
    <dgm:pt modelId="{A3C68DCC-6C63-4673-87DB-27A82C7AC08E}">
      <dgm:prSet phldrT="[文本]" custT="1"/>
      <dgm:spPr>
        <a:solidFill>
          <a:srgbClr val="CCECFF"/>
        </a:solidFill>
      </dgm:spPr>
      <dgm:t>
        <a:bodyPr/>
        <a:lstStyle/>
        <a:p>
          <a:r>
            <a:rPr lang="en-US" altLang="zh-CN" sz="3200" dirty="0" smtClean="0">
              <a:solidFill>
                <a:schemeClr val="tx1"/>
              </a:solidFill>
              <a:latin typeface="黑体" panose="02010609060101010101" pitchFamily="49" charset="-122"/>
              <a:ea typeface="黑体" panose="02010609060101010101" pitchFamily="49" charset="-122"/>
            </a:rPr>
            <a:t>2.</a:t>
          </a:r>
          <a:r>
            <a:rPr lang="zh-CN" altLang="zh-CN" sz="3200" dirty="0" smtClean="0">
              <a:solidFill>
                <a:schemeClr val="tx1"/>
              </a:solidFill>
              <a:latin typeface="黑体" panose="02010609060101010101" pitchFamily="49" charset="-122"/>
              <a:ea typeface="黑体" panose="02010609060101010101" pitchFamily="49" charset="-122"/>
            </a:rPr>
            <a:t>浓缩饲料</a:t>
          </a:r>
          <a:r>
            <a:rPr lang="en-US" altLang="zh-CN" sz="3200" dirty="0" smtClean="0">
              <a:solidFill>
                <a:schemeClr val="tx1"/>
              </a:solidFill>
              <a:latin typeface="黑体" panose="02010609060101010101" pitchFamily="49" charset="-122"/>
              <a:ea typeface="黑体" panose="02010609060101010101" pitchFamily="49" charset="-122"/>
            </a:rPr>
            <a:t>  </a:t>
          </a:r>
          <a:endParaRPr lang="zh-CN" altLang="en-US" sz="3200" dirty="0">
            <a:solidFill>
              <a:schemeClr val="tx1"/>
            </a:solidFill>
            <a:latin typeface="黑体" panose="02010609060101010101" pitchFamily="49" charset="-122"/>
            <a:ea typeface="黑体" panose="02010609060101010101" pitchFamily="49" charset="-122"/>
          </a:endParaRPr>
        </a:p>
      </dgm:t>
    </dgm:pt>
    <dgm:pt modelId="{E480292C-B72B-44B0-B06C-B08857D2F8B2}" type="parTrans" cxnId="{90547AF3-4656-4A84-8CED-46EC40D15554}">
      <dgm:prSet/>
      <dgm:spPr/>
      <dgm:t>
        <a:bodyPr/>
        <a:lstStyle/>
        <a:p>
          <a:endParaRPr lang="zh-CN" altLang="en-US"/>
        </a:p>
      </dgm:t>
    </dgm:pt>
    <dgm:pt modelId="{8515BA4E-F5DD-4723-A091-615175E1469A}" type="sibTrans" cxnId="{90547AF3-4656-4A84-8CED-46EC40D15554}">
      <dgm:prSet/>
      <dgm:spPr/>
      <dgm:t>
        <a:bodyPr/>
        <a:lstStyle/>
        <a:p>
          <a:endParaRPr lang="zh-CN" altLang="en-US"/>
        </a:p>
      </dgm:t>
    </dgm:pt>
    <dgm:pt modelId="{C00768A0-B173-4445-B23E-5E80EA39D162}">
      <dgm:prSet phldrT="[文本]" custT="1"/>
      <dgm:spPr/>
      <dgm:t>
        <a:bodyPr/>
        <a:lstStyle/>
        <a:p>
          <a:r>
            <a:rPr lang="en-US" altLang="zh-CN" sz="3200" dirty="0" smtClean="0">
              <a:solidFill>
                <a:schemeClr val="tx1"/>
              </a:solidFill>
              <a:latin typeface="黑体" panose="02010609060101010101" pitchFamily="49" charset="-122"/>
              <a:ea typeface="黑体" panose="02010609060101010101" pitchFamily="49" charset="-122"/>
            </a:rPr>
            <a:t>3.</a:t>
          </a:r>
          <a:r>
            <a:rPr lang="zh-CN" altLang="zh-CN" sz="3200" dirty="0" smtClean="0">
              <a:solidFill>
                <a:schemeClr val="tx1"/>
              </a:solidFill>
              <a:latin typeface="黑体" panose="02010609060101010101" pitchFamily="49" charset="-122"/>
              <a:ea typeface="黑体" panose="02010609060101010101" pitchFamily="49" charset="-122"/>
            </a:rPr>
            <a:t>全价配合饲料</a:t>
          </a:r>
          <a:endParaRPr lang="zh-CN" altLang="en-US" sz="3200" dirty="0">
            <a:solidFill>
              <a:schemeClr val="tx1"/>
            </a:solidFill>
            <a:latin typeface="黑体" panose="02010609060101010101" pitchFamily="49" charset="-122"/>
            <a:ea typeface="黑体" panose="02010609060101010101" pitchFamily="49" charset="-122"/>
          </a:endParaRPr>
        </a:p>
      </dgm:t>
    </dgm:pt>
    <dgm:pt modelId="{0ED059A3-861E-47A9-88C2-577A1E710794}" type="parTrans" cxnId="{C19F7D45-C7F6-45DF-B955-57BA7640D51E}">
      <dgm:prSet/>
      <dgm:spPr/>
      <dgm:t>
        <a:bodyPr/>
        <a:lstStyle/>
        <a:p>
          <a:endParaRPr lang="zh-CN" altLang="en-US"/>
        </a:p>
      </dgm:t>
    </dgm:pt>
    <dgm:pt modelId="{DB6EF55F-3D71-4A13-A609-63591DF9A1BC}" type="sibTrans" cxnId="{C19F7D45-C7F6-45DF-B955-57BA7640D51E}">
      <dgm:prSet/>
      <dgm:spPr/>
      <dgm:t>
        <a:bodyPr/>
        <a:lstStyle/>
        <a:p>
          <a:endParaRPr lang="zh-CN" altLang="en-US"/>
        </a:p>
      </dgm:t>
    </dgm:pt>
    <dgm:pt modelId="{2E0862BC-36B2-4D80-BE2D-D340535C9972}" type="pres">
      <dgm:prSet presAssocID="{A89AB887-62B7-4166-A878-B75CFF288E88}" presName="Name0" presStyleCnt="0">
        <dgm:presLayoutVars>
          <dgm:chMax val="7"/>
          <dgm:chPref val="7"/>
          <dgm:dir/>
        </dgm:presLayoutVars>
      </dgm:prSet>
      <dgm:spPr/>
    </dgm:pt>
    <dgm:pt modelId="{A77D23C8-9A80-40F4-BE8D-E55C0DDB4A3F}" type="pres">
      <dgm:prSet presAssocID="{A89AB887-62B7-4166-A878-B75CFF288E88}" presName="Name1" presStyleCnt="0"/>
      <dgm:spPr/>
    </dgm:pt>
    <dgm:pt modelId="{9FCC83E9-D92D-421B-854E-456C50B031C8}" type="pres">
      <dgm:prSet presAssocID="{A89AB887-62B7-4166-A878-B75CFF288E88}" presName="cycle" presStyleCnt="0"/>
      <dgm:spPr/>
    </dgm:pt>
    <dgm:pt modelId="{31CA52DF-15AD-4A9B-BC40-07086F75B63E}" type="pres">
      <dgm:prSet presAssocID="{A89AB887-62B7-4166-A878-B75CFF288E88}" presName="srcNode" presStyleLbl="node1" presStyleIdx="0" presStyleCnt="3"/>
      <dgm:spPr/>
    </dgm:pt>
    <dgm:pt modelId="{BD57310F-F649-42E6-B578-2B9C778BBB4B}" type="pres">
      <dgm:prSet presAssocID="{A89AB887-62B7-4166-A878-B75CFF288E88}" presName="conn" presStyleLbl="parChTrans1D2" presStyleIdx="0" presStyleCnt="1"/>
      <dgm:spPr/>
    </dgm:pt>
    <dgm:pt modelId="{2386E2F7-59BA-4A1D-B319-3999720C5EBE}" type="pres">
      <dgm:prSet presAssocID="{A89AB887-62B7-4166-A878-B75CFF288E88}" presName="extraNode" presStyleLbl="node1" presStyleIdx="0" presStyleCnt="3"/>
      <dgm:spPr/>
    </dgm:pt>
    <dgm:pt modelId="{3D85D4A9-FC15-4A09-844F-5CB9D6C10D8C}" type="pres">
      <dgm:prSet presAssocID="{A89AB887-62B7-4166-A878-B75CFF288E88}" presName="dstNode" presStyleLbl="node1" presStyleIdx="0" presStyleCnt="3"/>
      <dgm:spPr/>
    </dgm:pt>
    <dgm:pt modelId="{25F2ECAD-1CA8-4CD4-8B34-FBBD2E41231C}" type="pres">
      <dgm:prSet presAssocID="{5BE226B1-D280-4893-B006-1FDEBDC99E55}" presName="text_1" presStyleLbl="node1" presStyleIdx="0" presStyleCnt="3">
        <dgm:presLayoutVars>
          <dgm:bulletEnabled val="1"/>
        </dgm:presLayoutVars>
      </dgm:prSet>
      <dgm:spPr/>
      <dgm:t>
        <a:bodyPr/>
        <a:lstStyle/>
        <a:p>
          <a:endParaRPr lang="zh-CN" altLang="en-US"/>
        </a:p>
      </dgm:t>
    </dgm:pt>
    <dgm:pt modelId="{7BCFE7F3-C9C6-4552-AE00-CBB5890FB9B7}" type="pres">
      <dgm:prSet presAssocID="{5BE226B1-D280-4893-B006-1FDEBDC99E55}" presName="accent_1" presStyleCnt="0"/>
      <dgm:spPr/>
    </dgm:pt>
    <dgm:pt modelId="{609D8D18-7229-4CC1-91C6-8DB9D6D8CA3C}" type="pres">
      <dgm:prSet presAssocID="{5BE226B1-D280-4893-B006-1FDEBDC99E55}" presName="accentRepeatNode" presStyleLbl="solidFgAcc1" presStyleIdx="0" presStyleCnt="3" custLinFactNeighborX="1892" custLinFactNeighborY="-1"/>
      <dgm:spPr/>
    </dgm:pt>
    <dgm:pt modelId="{D3D79F21-7487-46B4-AA8F-2A92FF3672AF}" type="pres">
      <dgm:prSet presAssocID="{A3C68DCC-6C63-4673-87DB-27A82C7AC08E}" presName="text_2" presStyleLbl="node1" presStyleIdx="1" presStyleCnt="3">
        <dgm:presLayoutVars>
          <dgm:bulletEnabled val="1"/>
        </dgm:presLayoutVars>
      </dgm:prSet>
      <dgm:spPr/>
      <dgm:t>
        <a:bodyPr/>
        <a:lstStyle/>
        <a:p>
          <a:endParaRPr lang="zh-CN" altLang="en-US"/>
        </a:p>
      </dgm:t>
    </dgm:pt>
    <dgm:pt modelId="{37DAE0A8-ED2C-4FBA-8AD9-B16D6AB47273}" type="pres">
      <dgm:prSet presAssocID="{A3C68DCC-6C63-4673-87DB-27A82C7AC08E}" presName="accent_2" presStyleCnt="0"/>
      <dgm:spPr/>
    </dgm:pt>
    <dgm:pt modelId="{C2F1ED5F-BB8D-400C-821B-48DA7F35A078}" type="pres">
      <dgm:prSet presAssocID="{A3C68DCC-6C63-4673-87DB-27A82C7AC08E}" presName="accentRepeatNode" presStyleLbl="solidFgAcc1" presStyleIdx="1" presStyleCnt="3"/>
      <dgm:spPr/>
    </dgm:pt>
    <dgm:pt modelId="{26511616-A5F8-408F-8E9D-494D776CC042}" type="pres">
      <dgm:prSet presAssocID="{C00768A0-B173-4445-B23E-5E80EA39D162}" presName="text_3" presStyleLbl="node1" presStyleIdx="2" presStyleCnt="3">
        <dgm:presLayoutVars>
          <dgm:bulletEnabled val="1"/>
        </dgm:presLayoutVars>
      </dgm:prSet>
      <dgm:spPr/>
      <dgm:t>
        <a:bodyPr/>
        <a:lstStyle/>
        <a:p>
          <a:endParaRPr lang="zh-CN" altLang="en-US"/>
        </a:p>
      </dgm:t>
    </dgm:pt>
    <dgm:pt modelId="{188C74FE-D3CF-4E86-956C-4B95D8F32237}" type="pres">
      <dgm:prSet presAssocID="{C00768A0-B173-4445-B23E-5E80EA39D162}" presName="accent_3" presStyleCnt="0"/>
      <dgm:spPr/>
    </dgm:pt>
    <dgm:pt modelId="{0744951B-12B0-46F9-9BD2-34CC9536386E}" type="pres">
      <dgm:prSet presAssocID="{C00768A0-B173-4445-B23E-5E80EA39D162}" presName="accentRepeatNode" presStyleLbl="solidFgAcc1" presStyleIdx="2" presStyleCnt="3"/>
      <dgm:spPr/>
    </dgm:pt>
  </dgm:ptLst>
  <dgm:cxnLst>
    <dgm:cxn modelId="{90547AF3-4656-4A84-8CED-46EC40D15554}" srcId="{A89AB887-62B7-4166-A878-B75CFF288E88}" destId="{A3C68DCC-6C63-4673-87DB-27A82C7AC08E}" srcOrd="1" destOrd="0" parTransId="{E480292C-B72B-44B0-B06C-B08857D2F8B2}" sibTransId="{8515BA4E-F5DD-4723-A091-615175E1469A}"/>
    <dgm:cxn modelId="{F1531365-928A-4BF2-A2DD-BCD619B73A45}" srcId="{A89AB887-62B7-4166-A878-B75CFF288E88}" destId="{5BE226B1-D280-4893-B006-1FDEBDC99E55}" srcOrd="0" destOrd="0" parTransId="{D941D84F-ADE3-4BE2-AE1E-51640190FFC2}" sibTransId="{3CC6E64C-8CB6-4AE6-90B9-1F1DE0313446}"/>
    <dgm:cxn modelId="{7EDD7729-A1C9-4A50-A76E-782FB0CC5FD8}" type="presOf" srcId="{3CC6E64C-8CB6-4AE6-90B9-1F1DE0313446}" destId="{BD57310F-F649-42E6-B578-2B9C778BBB4B}" srcOrd="0" destOrd="0" presId="urn:microsoft.com/office/officeart/2008/layout/VerticalCurvedList"/>
    <dgm:cxn modelId="{C19F7D45-C7F6-45DF-B955-57BA7640D51E}" srcId="{A89AB887-62B7-4166-A878-B75CFF288E88}" destId="{C00768A0-B173-4445-B23E-5E80EA39D162}" srcOrd="2" destOrd="0" parTransId="{0ED059A3-861E-47A9-88C2-577A1E710794}" sibTransId="{DB6EF55F-3D71-4A13-A609-63591DF9A1BC}"/>
    <dgm:cxn modelId="{44C1C8A0-4E46-4AC6-AA60-A1E29EDC27B2}" type="presOf" srcId="{A3C68DCC-6C63-4673-87DB-27A82C7AC08E}" destId="{D3D79F21-7487-46B4-AA8F-2A92FF3672AF}" srcOrd="0" destOrd="0" presId="urn:microsoft.com/office/officeart/2008/layout/VerticalCurvedList"/>
    <dgm:cxn modelId="{7A833D32-C23D-44A9-B6EA-F28EBD49EF69}" type="presOf" srcId="{C00768A0-B173-4445-B23E-5E80EA39D162}" destId="{26511616-A5F8-408F-8E9D-494D776CC042}" srcOrd="0" destOrd="0" presId="urn:microsoft.com/office/officeart/2008/layout/VerticalCurvedList"/>
    <dgm:cxn modelId="{1D639C0C-ABA5-49A2-B046-16B688F2F26D}" type="presOf" srcId="{5BE226B1-D280-4893-B006-1FDEBDC99E55}" destId="{25F2ECAD-1CA8-4CD4-8B34-FBBD2E41231C}" srcOrd="0" destOrd="0" presId="urn:microsoft.com/office/officeart/2008/layout/VerticalCurvedList"/>
    <dgm:cxn modelId="{3BEFC149-C1C9-4FD2-AB05-BFFBF3915F26}" type="presOf" srcId="{A89AB887-62B7-4166-A878-B75CFF288E88}" destId="{2E0862BC-36B2-4D80-BE2D-D340535C9972}" srcOrd="0" destOrd="0" presId="urn:microsoft.com/office/officeart/2008/layout/VerticalCurvedList"/>
    <dgm:cxn modelId="{55701951-63C9-44D3-91E0-3579E930C7E6}" type="presParOf" srcId="{2E0862BC-36B2-4D80-BE2D-D340535C9972}" destId="{A77D23C8-9A80-40F4-BE8D-E55C0DDB4A3F}" srcOrd="0" destOrd="0" presId="urn:microsoft.com/office/officeart/2008/layout/VerticalCurvedList"/>
    <dgm:cxn modelId="{5D9A2F75-42EF-4DAF-A4CF-EC260B7B4606}" type="presParOf" srcId="{A77D23C8-9A80-40F4-BE8D-E55C0DDB4A3F}" destId="{9FCC83E9-D92D-421B-854E-456C50B031C8}" srcOrd="0" destOrd="0" presId="urn:microsoft.com/office/officeart/2008/layout/VerticalCurvedList"/>
    <dgm:cxn modelId="{CE122013-7073-4C1A-AD3F-CF69F96877DA}" type="presParOf" srcId="{9FCC83E9-D92D-421B-854E-456C50B031C8}" destId="{31CA52DF-15AD-4A9B-BC40-07086F75B63E}" srcOrd="0" destOrd="0" presId="urn:microsoft.com/office/officeart/2008/layout/VerticalCurvedList"/>
    <dgm:cxn modelId="{29572DCF-1B34-41AA-A549-947ED9C7BEA8}" type="presParOf" srcId="{9FCC83E9-D92D-421B-854E-456C50B031C8}" destId="{BD57310F-F649-42E6-B578-2B9C778BBB4B}" srcOrd="1" destOrd="0" presId="urn:microsoft.com/office/officeart/2008/layout/VerticalCurvedList"/>
    <dgm:cxn modelId="{407CB1F9-68DA-4AEC-AD5E-B61BE6BE288A}" type="presParOf" srcId="{9FCC83E9-D92D-421B-854E-456C50B031C8}" destId="{2386E2F7-59BA-4A1D-B319-3999720C5EBE}" srcOrd="2" destOrd="0" presId="urn:microsoft.com/office/officeart/2008/layout/VerticalCurvedList"/>
    <dgm:cxn modelId="{88C196D6-48DD-4911-9669-CBCE1570CBA1}" type="presParOf" srcId="{9FCC83E9-D92D-421B-854E-456C50B031C8}" destId="{3D85D4A9-FC15-4A09-844F-5CB9D6C10D8C}" srcOrd="3" destOrd="0" presId="urn:microsoft.com/office/officeart/2008/layout/VerticalCurvedList"/>
    <dgm:cxn modelId="{C3E1225B-7DDE-4898-A883-E4A0F1B75761}" type="presParOf" srcId="{A77D23C8-9A80-40F4-BE8D-E55C0DDB4A3F}" destId="{25F2ECAD-1CA8-4CD4-8B34-FBBD2E41231C}" srcOrd="1" destOrd="0" presId="urn:microsoft.com/office/officeart/2008/layout/VerticalCurvedList"/>
    <dgm:cxn modelId="{F55D20C1-05A8-49DB-88B5-C2A7FDC14086}" type="presParOf" srcId="{A77D23C8-9A80-40F4-BE8D-E55C0DDB4A3F}" destId="{7BCFE7F3-C9C6-4552-AE00-CBB5890FB9B7}" srcOrd="2" destOrd="0" presId="urn:microsoft.com/office/officeart/2008/layout/VerticalCurvedList"/>
    <dgm:cxn modelId="{FF19D375-85EC-45F6-8E33-C9CF030140AA}" type="presParOf" srcId="{7BCFE7F3-C9C6-4552-AE00-CBB5890FB9B7}" destId="{609D8D18-7229-4CC1-91C6-8DB9D6D8CA3C}" srcOrd="0" destOrd="0" presId="urn:microsoft.com/office/officeart/2008/layout/VerticalCurvedList"/>
    <dgm:cxn modelId="{485E79DF-6F86-440A-AAD8-2061C4C0917D}" type="presParOf" srcId="{A77D23C8-9A80-40F4-BE8D-E55C0DDB4A3F}" destId="{D3D79F21-7487-46B4-AA8F-2A92FF3672AF}" srcOrd="3" destOrd="0" presId="urn:microsoft.com/office/officeart/2008/layout/VerticalCurvedList"/>
    <dgm:cxn modelId="{2D9A5DC3-7B62-4FB7-BD90-CF6B8FA497C2}" type="presParOf" srcId="{A77D23C8-9A80-40F4-BE8D-E55C0DDB4A3F}" destId="{37DAE0A8-ED2C-4FBA-8AD9-B16D6AB47273}" srcOrd="4" destOrd="0" presId="urn:microsoft.com/office/officeart/2008/layout/VerticalCurvedList"/>
    <dgm:cxn modelId="{D125F9ED-081E-400C-A633-01ED2EDA530F}" type="presParOf" srcId="{37DAE0A8-ED2C-4FBA-8AD9-B16D6AB47273}" destId="{C2F1ED5F-BB8D-400C-821B-48DA7F35A078}" srcOrd="0" destOrd="0" presId="urn:microsoft.com/office/officeart/2008/layout/VerticalCurvedList"/>
    <dgm:cxn modelId="{5F0478E8-FE78-4698-90EA-4BE4D5E0C75F}" type="presParOf" srcId="{A77D23C8-9A80-40F4-BE8D-E55C0DDB4A3F}" destId="{26511616-A5F8-408F-8E9D-494D776CC042}" srcOrd="5" destOrd="0" presId="urn:microsoft.com/office/officeart/2008/layout/VerticalCurvedList"/>
    <dgm:cxn modelId="{3CEA1414-1DFF-4A98-ADDA-128EE889046D}" type="presParOf" srcId="{A77D23C8-9A80-40F4-BE8D-E55C0DDB4A3F}" destId="{188C74FE-D3CF-4E86-956C-4B95D8F32237}" srcOrd="6" destOrd="0" presId="urn:microsoft.com/office/officeart/2008/layout/VerticalCurvedList"/>
    <dgm:cxn modelId="{9B0EFD6D-A0A5-4261-BD60-7B4D81C9587A}" type="presParOf" srcId="{188C74FE-D3CF-4E86-956C-4B95D8F32237}" destId="{0744951B-12B0-46F9-9BD2-34CC9536386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7310F-F649-42E6-B578-2B9C778BBB4B}">
      <dsp:nvSpPr>
        <dsp:cNvPr id="0" name=""/>
        <dsp:cNvSpPr/>
      </dsp:nvSpPr>
      <dsp:spPr>
        <a:xfrm>
          <a:off x="-4594335" y="-704407"/>
          <a:ext cx="5472816" cy="5472816"/>
        </a:xfrm>
        <a:prstGeom prst="blockArc">
          <a:avLst>
            <a:gd name="adj1" fmla="val 18900000"/>
            <a:gd name="adj2" fmla="val 2700000"/>
            <a:gd name="adj3" fmla="val 395"/>
          </a:avLst>
        </a:pr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F2ECAD-1CA8-4CD4-8B34-FBBD2E41231C}">
      <dsp:nvSpPr>
        <dsp:cNvPr id="0" name=""/>
        <dsp:cNvSpPr/>
      </dsp:nvSpPr>
      <dsp:spPr>
        <a:xfrm>
          <a:off x="564979" y="406400"/>
          <a:ext cx="5475833" cy="812800"/>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81280" rIns="81280" bIns="81280" numCol="1" spcCol="1270" anchor="ctr" anchorCtr="0">
          <a:noAutofit/>
        </a:bodyPr>
        <a:lstStyle/>
        <a:p>
          <a:pPr lvl="0" algn="l" defTabSz="1422400">
            <a:lnSpc>
              <a:spcPct val="90000"/>
            </a:lnSpc>
            <a:spcBef>
              <a:spcPct val="0"/>
            </a:spcBef>
            <a:spcAft>
              <a:spcPct val="35000"/>
            </a:spcAft>
          </a:pPr>
          <a:r>
            <a:rPr lang="en-US" altLang="zh-CN" sz="3200" kern="1200" dirty="0" smtClean="0">
              <a:solidFill>
                <a:schemeClr val="tx1"/>
              </a:solidFill>
              <a:latin typeface="黑体" panose="02010609060101010101" pitchFamily="49" charset="-122"/>
              <a:ea typeface="黑体" panose="02010609060101010101" pitchFamily="49" charset="-122"/>
            </a:rPr>
            <a:t>1.</a:t>
          </a:r>
          <a:r>
            <a:rPr lang="zh-CN" altLang="zh-CN" sz="3200" kern="1200" dirty="0" smtClean="0">
              <a:solidFill>
                <a:schemeClr val="tx1"/>
              </a:solidFill>
              <a:latin typeface="黑体" panose="02010609060101010101" pitchFamily="49" charset="-122"/>
              <a:ea typeface="黑体" panose="02010609060101010101" pitchFamily="49" charset="-122"/>
            </a:rPr>
            <a:t>添加剂预混合饲料</a:t>
          </a:r>
          <a:r>
            <a:rPr lang="en-US" altLang="zh-CN" sz="3200" kern="1200" dirty="0" smtClean="0">
              <a:solidFill>
                <a:schemeClr val="tx1"/>
              </a:solidFill>
              <a:latin typeface="黑体" panose="02010609060101010101" pitchFamily="49" charset="-122"/>
              <a:ea typeface="黑体" panose="02010609060101010101" pitchFamily="49" charset="-122"/>
            </a:rPr>
            <a:t>   </a:t>
          </a:r>
          <a:endParaRPr lang="zh-CN" altLang="en-US" sz="3200" kern="1200" dirty="0">
            <a:solidFill>
              <a:schemeClr val="tx1"/>
            </a:solidFill>
            <a:latin typeface="黑体" panose="02010609060101010101" pitchFamily="49" charset="-122"/>
            <a:ea typeface="黑体" panose="02010609060101010101" pitchFamily="49" charset="-122"/>
          </a:endParaRPr>
        </a:p>
      </dsp:txBody>
      <dsp:txXfrm>
        <a:off x="564979" y="406400"/>
        <a:ext cx="5475833" cy="812800"/>
      </dsp:txXfrm>
    </dsp:sp>
    <dsp:sp modelId="{609D8D18-7229-4CC1-91C6-8DB9D6D8CA3C}">
      <dsp:nvSpPr>
        <dsp:cNvPr id="0" name=""/>
        <dsp:cNvSpPr/>
      </dsp:nvSpPr>
      <dsp:spPr>
        <a:xfrm>
          <a:off x="76202" y="304789"/>
          <a:ext cx="1016000" cy="1016000"/>
        </a:xfrm>
        <a:prstGeom prst="ellipse">
          <a:avLst/>
        </a:prstGeom>
        <a:solidFill>
          <a:schemeClr val="lt1">
            <a:hueOff val="0"/>
            <a:satOff val="0"/>
            <a:lumOff val="0"/>
            <a:alphaOff val="0"/>
          </a:schemeClr>
        </a:solidFill>
        <a:ln w="12700" cap="flat" cmpd="sng" algn="ctr">
          <a:solidFill>
            <a:schemeClr val="accent2">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3D79F21-7487-46B4-AA8F-2A92FF3672AF}">
      <dsp:nvSpPr>
        <dsp:cNvPr id="0" name=""/>
        <dsp:cNvSpPr/>
      </dsp:nvSpPr>
      <dsp:spPr>
        <a:xfrm>
          <a:off x="860432" y="1625599"/>
          <a:ext cx="5180380" cy="812800"/>
        </a:xfrm>
        <a:prstGeom prst="rect">
          <a:avLst/>
        </a:prstGeom>
        <a:solidFill>
          <a:srgbClr val="CCEC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81280" rIns="81280" bIns="81280" numCol="1" spcCol="1270" anchor="ctr" anchorCtr="0">
          <a:noAutofit/>
        </a:bodyPr>
        <a:lstStyle/>
        <a:p>
          <a:pPr lvl="0" algn="l" defTabSz="1422400">
            <a:lnSpc>
              <a:spcPct val="90000"/>
            </a:lnSpc>
            <a:spcBef>
              <a:spcPct val="0"/>
            </a:spcBef>
            <a:spcAft>
              <a:spcPct val="35000"/>
            </a:spcAft>
          </a:pPr>
          <a:r>
            <a:rPr lang="en-US" altLang="zh-CN" sz="3200" kern="1200" dirty="0" smtClean="0">
              <a:solidFill>
                <a:schemeClr val="tx1"/>
              </a:solidFill>
              <a:latin typeface="黑体" panose="02010609060101010101" pitchFamily="49" charset="-122"/>
              <a:ea typeface="黑体" panose="02010609060101010101" pitchFamily="49" charset="-122"/>
            </a:rPr>
            <a:t>2.</a:t>
          </a:r>
          <a:r>
            <a:rPr lang="zh-CN" altLang="zh-CN" sz="3200" kern="1200" dirty="0" smtClean="0">
              <a:solidFill>
                <a:schemeClr val="tx1"/>
              </a:solidFill>
              <a:latin typeface="黑体" panose="02010609060101010101" pitchFamily="49" charset="-122"/>
              <a:ea typeface="黑体" panose="02010609060101010101" pitchFamily="49" charset="-122"/>
            </a:rPr>
            <a:t>浓缩饲料</a:t>
          </a:r>
          <a:r>
            <a:rPr lang="en-US" altLang="zh-CN" sz="3200" kern="1200" dirty="0" smtClean="0">
              <a:solidFill>
                <a:schemeClr val="tx1"/>
              </a:solidFill>
              <a:latin typeface="黑体" panose="02010609060101010101" pitchFamily="49" charset="-122"/>
              <a:ea typeface="黑体" panose="02010609060101010101" pitchFamily="49" charset="-122"/>
            </a:rPr>
            <a:t>  </a:t>
          </a:r>
          <a:endParaRPr lang="zh-CN" altLang="en-US" sz="3200" kern="1200" dirty="0">
            <a:solidFill>
              <a:schemeClr val="tx1"/>
            </a:solidFill>
            <a:latin typeface="黑体" panose="02010609060101010101" pitchFamily="49" charset="-122"/>
            <a:ea typeface="黑体" panose="02010609060101010101" pitchFamily="49" charset="-122"/>
          </a:endParaRPr>
        </a:p>
      </dsp:txBody>
      <dsp:txXfrm>
        <a:off x="860432" y="1625599"/>
        <a:ext cx="5180380" cy="812800"/>
      </dsp:txXfrm>
    </dsp:sp>
    <dsp:sp modelId="{C2F1ED5F-BB8D-400C-821B-48DA7F35A078}">
      <dsp:nvSpPr>
        <dsp:cNvPr id="0" name=""/>
        <dsp:cNvSpPr/>
      </dsp:nvSpPr>
      <dsp:spPr>
        <a:xfrm>
          <a:off x="352432" y="1523999"/>
          <a:ext cx="1016000" cy="1016000"/>
        </a:xfrm>
        <a:prstGeom prst="ellipse">
          <a:avLst/>
        </a:prstGeom>
        <a:solidFill>
          <a:schemeClr val="lt1">
            <a:hueOff val="0"/>
            <a:satOff val="0"/>
            <a:lumOff val="0"/>
            <a:alphaOff val="0"/>
          </a:schemeClr>
        </a:solidFill>
        <a:ln w="12700" cap="flat" cmpd="sng" algn="ctr">
          <a:solidFill>
            <a:schemeClr val="accent2">
              <a:shade val="50000"/>
              <a:hueOff val="0"/>
              <a:satOff val="-56723"/>
              <a:lumOff val="3727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511616-A5F8-408F-8E9D-494D776CC042}">
      <dsp:nvSpPr>
        <dsp:cNvPr id="0" name=""/>
        <dsp:cNvSpPr/>
      </dsp:nvSpPr>
      <dsp:spPr>
        <a:xfrm>
          <a:off x="564979" y="2844800"/>
          <a:ext cx="5475833" cy="812800"/>
        </a:xfrm>
        <a:prstGeom prst="rect">
          <a:avLst/>
        </a:prstGeom>
        <a:solidFill>
          <a:schemeClr val="accent2">
            <a:shade val="50000"/>
            <a:hueOff val="0"/>
            <a:satOff val="-57235"/>
            <a:lumOff val="410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81280" rIns="81280" bIns="81280" numCol="1" spcCol="1270" anchor="ctr" anchorCtr="0">
          <a:noAutofit/>
        </a:bodyPr>
        <a:lstStyle/>
        <a:p>
          <a:pPr lvl="0" algn="l" defTabSz="1422400">
            <a:lnSpc>
              <a:spcPct val="90000"/>
            </a:lnSpc>
            <a:spcBef>
              <a:spcPct val="0"/>
            </a:spcBef>
            <a:spcAft>
              <a:spcPct val="35000"/>
            </a:spcAft>
          </a:pPr>
          <a:r>
            <a:rPr lang="en-US" altLang="zh-CN" sz="3200" kern="1200" dirty="0" smtClean="0">
              <a:solidFill>
                <a:schemeClr val="tx1"/>
              </a:solidFill>
              <a:latin typeface="黑体" panose="02010609060101010101" pitchFamily="49" charset="-122"/>
              <a:ea typeface="黑体" panose="02010609060101010101" pitchFamily="49" charset="-122"/>
            </a:rPr>
            <a:t>3.</a:t>
          </a:r>
          <a:r>
            <a:rPr lang="zh-CN" altLang="zh-CN" sz="3200" kern="1200" dirty="0" smtClean="0">
              <a:solidFill>
                <a:schemeClr val="tx1"/>
              </a:solidFill>
              <a:latin typeface="黑体" panose="02010609060101010101" pitchFamily="49" charset="-122"/>
              <a:ea typeface="黑体" panose="02010609060101010101" pitchFamily="49" charset="-122"/>
            </a:rPr>
            <a:t>全价配合饲料</a:t>
          </a:r>
          <a:endParaRPr lang="zh-CN" altLang="en-US" sz="3200" kern="1200" dirty="0">
            <a:solidFill>
              <a:schemeClr val="tx1"/>
            </a:solidFill>
            <a:latin typeface="黑体" panose="02010609060101010101" pitchFamily="49" charset="-122"/>
            <a:ea typeface="黑体" panose="02010609060101010101" pitchFamily="49" charset="-122"/>
          </a:endParaRPr>
        </a:p>
      </dsp:txBody>
      <dsp:txXfrm>
        <a:off x="564979" y="2844800"/>
        <a:ext cx="5475833" cy="812800"/>
      </dsp:txXfrm>
    </dsp:sp>
    <dsp:sp modelId="{0744951B-12B0-46F9-9BD2-34CC9536386E}">
      <dsp:nvSpPr>
        <dsp:cNvPr id="0" name=""/>
        <dsp:cNvSpPr/>
      </dsp:nvSpPr>
      <dsp:spPr>
        <a:xfrm>
          <a:off x="56979" y="2743200"/>
          <a:ext cx="1016000" cy="1016000"/>
        </a:xfrm>
        <a:prstGeom prst="ellipse">
          <a:avLst/>
        </a:prstGeom>
        <a:solidFill>
          <a:schemeClr val="lt1">
            <a:hueOff val="0"/>
            <a:satOff val="0"/>
            <a:lumOff val="0"/>
            <a:alphaOff val="0"/>
          </a:schemeClr>
        </a:solidFill>
        <a:ln w="12700" cap="flat" cmpd="sng" algn="ctr">
          <a:solidFill>
            <a:schemeClr val="accent2">
              <a:shade val="50000"/>
              <a:hueOff val="0"/>
              <a:satOff val="-56723"/>
              <a:lumOff val="3727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15714" name="页眉占位符 115713"/>
          <p:cNvSpPr>
            <a:spLocks noGrp="1"/>
          </p:cNvSpPr>
          <p:nvPr>
            <p:ph type="hdr" sz="quarter"/>
          </p:nvPr>
        </p:nvSpPr>
        <p:spPr>
          <a:xfrm>
            <a:off x="0" y="0"/>
            <a:ext cx="2971800" cy="457200"/>
          </a:xfrm>
          <a:prstGeom prst="rect">
            <a:avLst/>
          </a:prstGeom>
          <a:noFill/>
          <a:ln w="9525">
            <a:noFill/>
          </a:ln>
        </p:spPr>
        <p:txBody>
          <a:bodyPr/>
          <a:lstStyle>
            <a:lvl1pPr eaLnBrk="1" hangingPunct="1">
              <a:defRPr sz="1200" noProof="1"/>
            </a:lvl1pPr>
          </a:lstStyle>
          <a:p>
            <a:pPr>
              <a:defRPr/>
            </a:pPr>
            <a:endParaRPr lang="zh-CN" altLang="en-US"/>
          </a:p>
        </p:txBody>
      </p:sp>
      <p:sp>
        <p:nvSpPr>
          <p:cNvPr id="115715" name="日期占位符 115714"/>
          <p:cNvSpPr>
            <a:spLocks noGrp="1"/>
          </p:cNvSpPr>
          <p:nvPr>
            <p:ph type="dt" idx="1"/>
          </p:nvPr>
        </p:nvSpPr>
        <p:spPr>
          <a:xfrm>
            <a:off x="3884613" y="0"/>
            <a:ext cx="2971800" cy="457200"/>
          </a:xfrm>
          <a:prstGeom prst="rect">
            <a:avLst/>
          </a:prstGeom>
          <a:noFill/>
          <a:ln w="9525">
            <a:noFill/>
          </a:ln>
        </p:spPr>
        <p:txBody>
          <a:bodyPr/>
          <a:lstStyle>
            <a:lvl1pPr algn="r" eaLnBrk="1" hangingPunct="1">
              <a:defRPr sz="1200" noProof="1"/>
            </a:lvl1pPr>
          </a:lstStyle>
          <a:p>
            <a:pPr>
              <a:defRPr/>
            </a:pPr>
            <a:endParaRPr lang="zh-CN" altLang="en-US"/>
          </a:p>
        </p:txBody>
      </p:sp>
      <p:sp>
        <p:nvSpPr>
          <p:cNvPr id="5124" name="幻灯片图像占位符 115715"/>
          <p:cNvSpPr>
            <a:spLocks noGrp="1" noRot="1" noChangeAspec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文本占位符 115716"/>
          <p:cNvSpPr>
            <a:spLocks noGrp="1" noChangeArrowheads="1"/>
          </p:cNvSpPr>
          <p:nvPr>
            <p:ph type="body" sz="quarter" idx="4294967295"/>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15718" name="页脚占位符 115717"/>
          <p:cNvSpPr>
            <a:spLocks noGrp="1"/>
          </p:cNvSpPr>
          <p:nvPr>
            <p:ph type="ftr" sz="quarter" idx="4"/>
          </p:nvPr>
        </p:nvSpPr>
        <p:spPr>
          <a:xfrm>
            <a:off x="0" y="8685213"/>
            <a:ext cx="2971800" cy="457200"/>
          </a:xfrm>
          <a:prstGeom prst="rect">
            <a:avLst/>
          </a:prstGeom>
          <a:noFill/>
          <a:ln w="9525">
            <a:noFill/>
          </a:ln>
        </p:spPr>
        <p:txBody>
          <a:bodyPr anchor="b"/>
          <a:lstStyle>
            <a:lvl1pPr eaLnBrk="1" hangingPunct="1">
              <a:defRPr sz="1200" noProof="1"/>
            </a:lvl1pPr>
          </a:lstStyle>
          <a:p>
            <a:pPr>
              <a:defRPr/>
            </a:pPr>
            <a:endParaRPr lang="zh-CN" altLang="en-US"/>
          </a:p>
        </p:txBody>
      </p:sp>
      <p:sp>
        <p:nvSpPr>
          <p:cNvPr id="115719" name="灯片编号占位符 115718"/>
          <p:cNvSpPr>
            <a:spLocks noGrp="1"/>
          </p:cNvSpPr>
          <p:nvPr>
            <p:ph type="sldNum" sz="quarter" idx="5"/>
          </p:nvPr>
        </p:nvSpPr>
        <p:spPr>
          <a:xfrm>
            <a:off x="3884613" y="8685213"/>
            <a:ext cx="2971800" cy="457200"/>
          </a:xfrm>
          <a:prstGeom prst="rect">
            <a:avLst/>
          </a:prstGeom>
          <a:noFill/>
          <a:ln w="9525">
            <a:noFill/>
          </a:ln>
        </p:spPr>
        <p:txBody>
          <a:bodyPr vert="horz" wrap="square" lIns="91440" tIns="45720" rIns="91440" bIns="45720" numCol="1" anchor="b" anchorCtr="0" compatLnSpc="1">
            <a:prstTxWarp prst="textNoShape">
              <a:avLst/>
            </a:prstTxWarp>
          </a:bodyPr>
          <a:lstStyle>
            <a:lvl1pPr algn="r" eaLnBrk="1" hangingPunct="1">
              <a:defRPr sz="1200" noProof="1"/>
            </a:lvl1pPr>
          </a:lstStyle>
          <a:p>
            <a:fld id="{852F65B6-056E-448B-976B-969447D91FC0}" type="slidenum">
              <a:rPr altLang="en-US"/>
              <a:pPr/>
              <a:t>‹#›</a:t>
            </a:fld>
            <a:endParaRPr lang="zh-CN" altLang="en-US"/>
          </a:p>
        </p:txBody>
      </p:sp>
    </p:spTree>
    <p:extLst>
      <p:ext uri="{BB962C8B-B14F-4D97-AF65-F5344CB8AC3E}">
        <p14:creationId xmlns:p14="http://schemas.microsoft.com/office/powerpoint/2010/main" val="26807623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1pPr>
    <a:lvl2pPr marL="457200" lvl="1"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2pPr>
    <a:lvl3pPr marL="914400" lvl="2"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3pPr>
    <a:lvl4pPr marL="1371600" lvl="3"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4pPr>
    <a:lvl5pPr marL="1828800" lvl="4"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spTree>
      <p:nvGrpSpPr>
        <p:cNvPr id="1" name=""/>
        <p:cNvGrpSpPr/>
        <p:nvPr/>
      </p:nvGrpSpPr>
      <p:grpSpPr>
        <a:xfrm>
          <a:off x="0" y="0"/>
          <a:ext cx="0" cy="0"/>
          <a:chOff x="0" y="0"/>
          <a:chExt cx="0" cy="0"/>
        </a:xfrm>
      </p:grpSpPr>
      <p:sp>
        <p:nvSpPr>
          <p:cNvPr id="4" name="矩形 101377"/>
          <p:cNvSpPr>
            <a:spLocks noChangeArrowheads="1"/>
          </p:cNvSpPr>
          <p:nvPr/>
        </p:nvSpPr>
        <p:spPr bwMode="auto">
          <a:xfrm>
            <a:off x="152400" y="0"/>
            <a:ext cx="914400" cy="6858000"/>
          </a:xfrm>
          <a:prstGeom prst="rect">
            <a:avLst/>
          </a:prstGeom>
          <a:gradFill rotWithShape="1">
            <a:gsLst>
              <a:gs pos="0">
                <a:schemeClr val="accent2"/>
              </a:gs>
              <a:gs pos="100000">
                <a:schemeClr val="bg1"/>
              </a:gs>
            </a:gsLst>
            <a:lin ang="5400000" scaled="1"/>
          </a:gradFill>
          <a:ln>
            <a:noFill/>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en-US" altLang="zh-CN"/>
          </a:p>
        </p:txBody>
      </p:sp>
      <p:grpSp>
        <p:nvGrpSpPr>
          <p:cNvPr id="5" name="组合 101378"/>
          <p:cNvGrpSpPr>
            <a:grpSpLocks/>
          </p:cNvGrpSpPr>
          <p:nvPr/>
        </p:nvGrpSpPr>
        <p:grpSpPr bwMode="auto">
          <a:xfrm>
            <a:off x="8626475" y="636588"/>
            <a:ext cx="517525" cy="4392612"/>
            <a:chOff x="5404" y="401"/>
            <a:chExt cx="339" cy="2879"/>
          </a:xfrm>
        </p:grpSpPr>
        <p:sp>
          <p:nvSpPr>
            <p:cNvPr id="6" name="任意多边形 101379"/>
            <p:cNvSpPr>
              <a:spLocks noChangeArrowheads="1"/>
            </p:cNvSpPr>
            <p:nvPr userDrawn="1"/>
          </p:nvSpPr>
          <p:spPr bwMode="auto">
            <a:xfrm>
              <a:off x="5404" y="401"/>
              <a:ext cx="339" cy="602"/>
            </a:xfrm>
            <a:custGeom>
              <a:avLst/>
              <a:gdLst>
                <a:gd name="T0" fmla="*/ 28876 w 67"/>
                <a:gd name="T1" fmla="*/ 49723 h 119"/>
                <a:gd name="T2" fmla="*/ 28876 w 67"/>
                <a:gd name="T3" fmla="*/ 28228 h 119"/>
                <a:gd name="T4" fmla="*/ 43903 w 67"/>
                <a:gd name="T5" fmla="*/ 28228 h 119"/>
                <a:gd name="T6" fmla="*/ 43903 w 67"/>
                <a:gd name="T7" fmla="*/ 0 h 119"/>
                <a:gd name="T8" fmla="*/ 40680 w 67"/>
                <a:gd name="T9" fmla="*/ 0 h 119"/>
                <a:gd name="T10" fmla="*/ 0 w 67"/>
                <a:gd name="T11" fmla="*/ 38594 h 119"/>
                <a:gd name="T12" fmla="*/ 40012 w 67"/>
                <a:gd name="T13" fmla="*/ 77926 h 119"/>
                <a:gd name="T14" fmla="*/ 43903 w 67"/>
                <a:gd name="T15" fmla="*/ 77289 h 119"/>
                <a:gd name="T16" fmla="*/ 43903 w 67"/>
                <a:gd name="T17" fmla="*/ 49723 h 119"/>
                <a:gd name="T18" fmla="*/ 28876 w 67"/>
                <a:gd name="T19" fmla="*/ 49723 h 1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7" h="119">
                  <a:moveTo>
                    <a:pt x="44" y="76"/>
                  </a:moveTo>
                  <a:lnTo>
                    <a:pt x="44" y="43"/>
                  </a:lnTo>
                  <a:lnTo>
                    <a:pt x="67" y="43"/>
                  </a:lnTo>
                  <a:lnTo>
                    <a:pt x="67" y="0"/>
                  </a:lnTo>
                  <a:cubicBezTo>
                    <a:pt x="65" y="0"/>
                    <a:pt x="63" y="0"/>
                    <a:pt x="62" y="0"/>
                  </a:cubicBezTo>
                  <a:cubicBezTo>
                    <a:pt x="28" y="0"/>
                    <a:pt x="0" y="27"/>
                    <a:pt x="0" y="59"/>
                  </a:cubicBezTo>
                  <a:cubicBezTo>
                    <a:pt x="0" y="92"/>
                    <a:pt x="27" y="119"/>
                    <a:pt x="61" y="119"/>
                  </a:cubicBezTo>
                  <a:cubicBezTo>
                    <a:pt x="63" y="119"/>
                    <a:pt x="65" y="119"/>
                    <a:pt x="67" y="118"/>
                  </a:cubicBezTo>
                  <a:lnTo>
                    <a:pt x="67" y="76"/>
                  </a:lnTo>
                  <a:lnTo>
                    <a:pt x="44" y="76"/>
                  </a:lnTo>
                  <a:close/>
                </a:path>
              </a:pathLst>
            </a:custGeom>
            <a:solidFill>
              <a:schemeClr val="folHlink"/>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7" name="任意多边形 101380"/>
            <p:cNvSpPr>
              <a:spLocks noChangeArrowheads="1"/>
            </p:cNvSpPr>
            <p:nvPr userDrawn="1"/>
          </p:nvSpPr>
          <p:spPr bwMode="auto">
            <a:xfrm>
              <a:off x="5404" y="1160"/>
              <a:ext cx="339" cy="602"/>
            </a:xfrm>
            <a:custGeom>
              <a:avLst/>
              <a:gdLst>
                <a:gd name="T0" fmla="*/ 28876 w 67"/>
                <a:gd name="T1" fmla="*/ 49723 h 119"/>
                <a:gd name="T2" fmla="*/ 28876 w 67"/>
                <a:gd name="T3" fmla="*/ 28228 h 119"/>
                <a:gd name="T4" fmla="*/ 43903 w 67"/>
                <a:gd name="T5" fmla="*/ 28228 h 119"/>
                <a:gd name="T6" fmla="*/ 43903 w 67"/>
                <a:gd name="T7" fmla="*/ 0 h 119"/>
                <a:gd name="T8" fmla="*/ 40680 w 67"/>
                <a:gd name="T9" fmla="*/ 0 h 119"/>
                <a:gd name="T10" fmla="*/ 0 w 67"/>
                <a:gd name="T11" fmla="*/ 38594 h 119"/>
                <a:gd name="T12" fmla="*/ 40012 w 67"/>
                <a:gd name="T13" fmla="*/ 77926 h 119"/>
                <a:gd name="T14" fmla="*/ 43903 w 67"/>
                <a:gd name="T15" fmla="*/ 77289 h 119"/>
                <a:gd name="T16" fmla="*/ 43903 w 67"/>
                <a:gd name="T17" fmla="*/ 49723 h 119"/>
                <a:gd name="T18" fmla="*/ 28876 w 67"/>
                <a:gd name="T19" fmla="*/ 49723 h 1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7" h="119">
                  <a:moveTo>
                    <a:pt x="44" y="76"/>
                  </a:moveTo>
                  <a:lnTo>
                    <a:pt x="44" y="43"/>
                  </a:lnTo>
                  <a:lnTo>
                    <a:pt x="67" y="43"/>
                  </a:lnTo>
                  <a:lnTo>
                    <a:pt x="67" y="0"/>
                  </a:lnTo>
                  <a:cubicBezTo>
                    <a:pt x="65" y="0"/>
                    <a:pt x="63" y="0"/>
                    <a:pt x="62" y="0"/>
                  </a:cubicBezTo>
                  <a:cubicBezTo>
                    <a:pt x="28" y="0"/>
                    <a:pt x="0" y="27"/>
                    <a:pt x="0" y="59"/>
                  </a:cubicBezTo>
                  <a:cubicBezTo>
                    <a:pt x="0" y="92"/>
                    <a:pt x="27" y="119"/>
                    <a:pt x="61" y="119"/>
                  </a:cubicBezTo>
                  <a:cubicBezTo>
                    <a:pt x="63" y="119"/>
                    <a:pt x="65" y="119"/>
                    <a:pt x="67" y="118"/>
                  </a:cubicBezTo>
                  <a:lnTo>
                    <a:pt x="67" y="76"/>
                  </a:lnTo>
                  <a:lnTo>
                    <a:pt x="44" y="76"/>
                  </a:lnTo>
                  <a:close/>
                </a:path>
              </a:pathLst>
            </a:custGeom>
            <a:solidFill>
              <a:schemeClr val="folHlink"/>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8" name="任意多边形 101381"/>
            <p:cNvSpPr>
              <a:spLocks noChangeArrowheads="1"/>
            </p:cNvSpPr>
            <p:nvPr userDrawn="1"/>
          </p:nvSpPr>
          <p:spPr bwMode="auto">
            <a:xfrm>
              <a:off x="5404" y="1919"/>
              <a:ext cx="339" cy="602"/>
            </a:xfrm>
            <a:custGeom>
              <a:avLst/>
              <a:gdLst>
                <a:gd name="T0" fmla="*/ 28876 w 67"/>
                <a:gd name="T1" fmla="*/ 49723 h 119"/>
                <a:gd name="T2" fmla="*/ 28876 w 67"/>
                <a:gd name="T3" fmla="*/ 28228 h 119"/>
                <a:gd name="T4" fmla="*/ 43903 w 67"/>
                <a:gd name="T5" fmla="*/ 28228 h 119"/>
                <a:gd name="T6" fmla="*/ 43903 w 67"/>
                <a:gd name="T7" fmla="*/ 0 h 119"/>
                <a:gd name="T8" fmla="*/ 40680 w 67"/>
                <a:gd name="T9" fmla="*/ 0 h 119"/>
                <a:gd name="T10" fmla="*/ 0 w 67"/>
                <a:gd name="T11" fmla="*/ 38594 h 119"/>
                <a:gd name="T12" fmla="*/ 40012 w 67"/>
                <a:gd name="T13" fmla="*/ 77926 h 119"/>
                <a:gd name="T14" fmla="*/ 43903 w 67"/>
                <a:gd name="T15" fmla="*/ 77289 h 119"/>
                <a:gd name="T16" fmla="*/ 43903 w 67"/>
                <a:gd name="T17" fmla="*/ 49723 h 119"/>
                <a:gd name="T18" fmla="*/ 28876 w 67"/>
                <a:gd name="T19" fmla="*/ 49723 h 1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7" h="119">
                  <a:moveTo>
                    <a:pt x="44" y="76"/>
                  </a:moveTo>
                  <a:lnTo>
                    <a:pt x="44" y="43"/>
                  </a:lnTo>
                  <a:lnTo>
                    <a:pt x="67" y="43"/>
                  </a:lnTo>
                  <a:lnTo>
                    <a:pt x="67" y="0"/>
                  </a:lnTo>
                  <a:cubicBezTo>
                    <a:pt x="65" y="0"/>
                    <a:pt x="63" y="0"/>
                    <a:pt x="62" y="0"/>
                  </a:cubicBezTo>
                  <a:cubicBezTo>
                    <a:pt x="28" y="0"/>
                    <a:pt x="0" y="27"/>
                    <a:pt x="0" y="59"/>
                  </a:cubicBezTo>
                  <a:cubicBezTo>
                    <a:pt x="0" y="92"/>
                    <a:pt x="27" y="119"/>
                    <a:pt x="61" y="119"/>
                  </a:cubicBezTo>
                  <a:cubicBezTo>
                    <a:pt x="63" y="119"/>
                    <a:pt x="65" y="119"/>
                    <a:pt x="67" y="118"/>
                  </a:cubicBezTo>
                  <a:lnTo>
                    <a:pt x="67" y="76"/>
                  </a:lnTo>
                  <a:lnTo>
                    <a:pt x="44" y="76"/>
                  </a:lnTo>
                  <a:close/>
                </a:path>
              </a:pathLst>
            </a:custGeom>
            <a:solidFill>
              <a:schemeClr val="folHlink"/>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9" name="任意多边形 101382"/>
            <p:cNvSpPr>
              <a:spLocks noChangeArrowheads="1"/>
            </p:cNvSpPr>
            <p:nvPr userDrawn="1"/>
          </p:nvSpPr>
          <p:spPr bwMode="auto">
            <a:xfrm>
              <a:off x="5404" y="2678"/>
              <a:ext cx="339" cy="602"/>
            </a:xfrm>
            <a:custGeom>
              <a:avLst/>
              <a:gdLst>
                <a:gd name="T0" fmla="*/ 28876 w 67"/>
                <a:gd name="T1" fmla="*/ 49723 h 119"/>
                <a:gd name="T2" fmla="*/ 28876 w 67"/>
                <a:gd name="T3" fmla="*/ 28228 h 119"/>
                <a:gd name="T4" fmla="*/ 43903 w 67"/>
                <a:gd name="T5" fmla="*/ 28228 h 119"/>
                <a:gd name="T6" fmla="*/ 43903 w 67"/>
                <a:gd name="T7" fmla="*/ 0 h 119"/>
                <a:gd name="T8" fmla="*/ 40680 w 67"/>
                <a:gd name="T9" fmla="*/ 0 h 119"/>
                <a:gd name="T10" fmla="*/ 0 w 67"/>
                <a:gd name="T11" fmla="*/ 38594 h 119"/>
                <a:gd name="T12" fmla="*/ 40012 w 67"/>
                <a:gd name="T13" fmla="*/ 77926 h 119"/>
                <a:gd name="T14" fmla="*/ 43903 w 67"/>
                <a:gd name="T15" fmla="*/ 77289 h 119"/>
                <a:gd name="T16" fmla="*/ 43903 w 67"/>
                <a:gd name="T17" fmla="*/ 49723 h 119"/>
                <a:gd name="T18" fmla="*/ 28876 w 67"/>
                <a:gd name="T19" fmla="*/ 49723 h 1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7" h="119">
                  <a:moveTo>
                    <a:pt x="44" y="76"/>
                  </a:moveTo>
                  <a:lnTo>
                    <a:pt x="44" y="43"/>
                  </a:lnTo>
                  <a:lnTo>
                    <a:pt x="67" y="43"/>
                  </a:lnTo>
                  <a:lnTo>
                    <a:pt x="67" y="0"/>
                  </a:lnTo>
                  <a:cubicBezTo>
                    <a:pt x="65" y="0"/>
                    <a:pt x="63" y="0"/>
                    <a:pt x="62" y="0"/>
                  </a:cubicBezTo>
                  <a:cubicBezTo>
                    <a:pt x="28" y="0"/>
                    <a:pt x="0" y="27"/>
                    <a:pt x="0" y="59"/>
                  </a:cubicBezTo>
                  <a:cubicBezTo>
                    <a:pt x="0" y="92"/>
                    <a:pt x="27" y="119"/>
                    <a:pt x="61" y="119"/>
                  </a:cubicBezTo>
                  <a:cubicBezTo>
                    <a:pt x="63" y="119"/>
                    <a:pt x="65" y="119"/>
                    <a:pt x="67" y="118"/>
                  </a:cubicBezTo>
                  <a:lnTo>
                    <a:pt x="67" y="76"/>
                  </a:lnTo>
                  <a:lnTo>
                    <a:pt x="44" y="76"/>
                  </a:lnTo>
                  <a:close/>
                </a:path>
              </a:pathLst>
            </a:custGeom>
            <a:solidFill>
              <a:schemeClr val="folHlink"/>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grpSp>
      <p:sp>
        <p:nvSpPr>
          <p:cNvPr id="10" name="任意多边形 101383"/>
          <p:cNvSpPr>
            <a:spLocks noEditPoints="1" noChangeArrowheads="1"/>
          </p:cNvSpPr>
          <p:nvPr/>
        </p:nvSpPr>
        <p:spPr bwMode="auto">
          <a:xfrm>
            <a:off x="0" y="5387975"/>
            <a:ext cx="1524000" cy="1465263"/>
          </a:xfrm>
          <a:custGeom>
            <a:avLst/>
            <a:gdLst>
              <a:gd name="T0" fmla="*/ 2147483646 w 327"/>
              <a:gd name="T1" fmla="*/ 2147483646 h 314"/>
              <a:gd name="T2" fmla="*/ 2147483646 w 327"/>
              <a:gd name="T3" fmla="*/ 2147483646 h 314"/>
              <a:gd name="T4" fmla="*/ 2147483646 w 327"/>
              <a:gd name="T5" fmla="*/ 0 h 314"/>
              <a:gd name="T6" fmla="*/ 0 w 327"/>
              <a:gd name="T7" fmla="*/ 2147483646 h 314"/>
              <a:gd name="T8" fmla="*/ 0 w 327"/>
              <a:gd name="T9" fmla="*/ 2147483646 h 314"/>
              <a:gd name="T10" fmla="*/ 2147483646 w 327"/>
              <a:gd name="T11" fmla="*/ 2147483646 h 314"/>
              <a:gd name="T12" fmla="*/ 2147483646 w 327"/>
              <a:gd name="T13" fmla="*/ 2147483646 h 314"/>
              <a:gd name="T14" fmla="*/ 2147483646 w 327"/>
              <a:gd name="T15" fmla="*/ 2147483646 h 314"/>
              <a:gd name="T16" fmla="*/ 2147483646 w 327"/>
              <a:gd name="T17" fmla="*/ 2147483646 h 314"/>
              <a:gd name="T18" fmla="*/ 2147483646 w 327"/>
              <a:gd name="T19" fmla="*/ 2147483646 h 314"/>
              <a:gd name="T20" fmla="*/ 2147483646 w 327"/>
              <a:gd name="T21" fmla="*/ 2147483646 h 3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27" h="314">
                <a:moveTo>
                  <a:pt x="289" y="314"/>
                </a:moveTo>
                <a:cubicBezTo>
                  <a:pt x="312" y="282"/>
                  <a:pt x="326" y="243"/>
                  <a:pt x="326" y="200"/>
                </a:cubicBezTo>
                <a:cubicBezTo>
                  <a:pt x="327" y="90"/>
                  <a:pt x="234" y="0"/>
                  <a:pt x="119" y="0"/>
                </a:cubicBezTo>
                <a:cubicBezTo>
                  <a:pt x="75" y="0"/>
                  <a:pt x="33" y="14"/>
                  <a:pt x="0" y="36"/>
                </a:cubicBezTo>
                <a:lnTo>
                  <a:pt x="0" y="314"/>
                </a:lnTo>
                <a:lnTo>
                  <a:pt x="289" y="314"/>
                </a:lnTo>
                <a:close/>
                <a:moveTo>
                  <a:pt x="177" y="144"/>
                </a:moveTo>
                <a:lnTo>
                  <a:pt x="176" y="255"/>
                </a:lnTo>
                <a:lnTo>
                  <a:pt x="60" y="256"/>
                </a:lnTo>
                <a:lnTo>
                  <a:pt x="60" y="144"/>
                </a:lnTo>
                <a:lnTo>
                  <a:pt x="177" y="144"/>
                </a:lnTo>
                <a:close/>
              </a:path>
            </a:pathLst>
          </a:custGeom>
          <a:solidFill>
            <a:schemeClr val="folHlink"/>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101385" name="标题 101384"/>
          <p:cNvSpPr>
            <a:spLocks noGrp="1" noRot="1"/>
          </p:cNvSpPr>
          <p:nvPr>
            <p:ph type="ctrTitle"/>
          </p:nvPr>
        </p:nvSpPr>
        <p:spPr>
          <a:xfrm>
            <a:off x="914400" y="2209800"/>
            <a:ext cx="7772400" cy="1143000"/>
          </a:xfrm>
          <a:prstGeom prst="rect">
            <a:avLst/>
          </a:prstGeom>
          <a:noFill/>
          <a:ln w="9525">
            <a:noFill/>
          </a:ln>
        </p:spPr>
        <p:txBody>
          <a:bodyPr/>
          <a:lstStyle>
            <a:lvl1pPr lvl="0">
              <a:buClrTx/>
              <a:buSzTx/>
              <a:buFontTx/>
              <a:defRPr>
                <a:ea typeface="黑体" panose="02010609060101010101" pitchFamily="2" charset="-122"/>
              </a:defRPr>
            </a:lvl1pPr>
          </a:lstStyle>
          <a:p>
            <a:pPr lvl="0"/>
            <a:r>
              <a:rPr lang="zh-CN" altLang="en-US" noProof="1"/>
              <a:t>单击此处编辑母版标题样式</a:t>
            </a:r>
          </a:p>
        </p:txBody>
      </p:sp>
      <p:sp>
        <p:nvSpPr>
          <p:cNvPr id="101386" name="副标题 101385"/>
          <p:cNvSpPr>
            <a:spLocks noGrp="1" noRot="1"/>
          </p:cNvSpPr>
          <p:nvPr>
            <p:ph type="subTitle" idx="1"/>
          </p:nvPr>
        </p:nvSpPr>
        <p:spPr>
          <a:xfrm>
            <a:off x="1600200" y="3810000"/>
            <a:ext cx="6400800" cy="1752600"/>
          </a:xfrm>
          <a:prstGeom prst="rect">
            <a:avLst/>
          </a:prstGeom>
          <a:noFill/>
          <a:ln w="9525">
            <a:noFill/>
          </a:ln>
        </p:spPr>
        <p:txBody>
          <a:bodyPr/>
          <a:lstStyle>
            <a:lvl1pPr marL="0" lvl="0" indent="0" algn="ctr">
              <a:buClr>
                <a:schemeClr val="hlink"/>
              </a:buClr>
              <a:buSzPct val="80000"/>
              <a:buFont typeface="Wingdings 2" panose="05020102010507070707" pitchFamily="18" charset="2"/>
              <a:buNone/>
              <a:defRPr b="1"/>
            </a:lvl1pPr>
            <a:lvl2pPr marL="457200" lvl="1" indent="0" algn="ctr">
              <a:buClr>
                <a:schemeClr val="folHlink"/>
              </a:buClr>
              <a:buSzPct val="85000"/>
              <a:buFont typeface="Wingdings" panose="05000000000000000000" pitchFamily="2" charset="2"/>
              <a:buNone/>
              <a:defRPr b="1"/>
            </a:lvl2pPr>
            <a:lvl3pPr marL="914400" lvl="2" indent="0" algn="ctr">
              <a:buClr>
                <a:schemeClr val="hlink"/>
              </a:buClr>
              <a:buSzPct val="85000"/>
              <a:buFont typeface="Wingdings 2" panose="05020102010507070707" pitchFamily="18" charset="2"/>
              <a:buNone/>
              <a:defRPr b="1"/>
            </a:lvl3pPr>
            <a:lvl4pPr marL="1371600" lvl="3" indent="0" algn="ctr">
              <a:buClr>
                <a:schemeClr val="folHlink"/>
              </a:buClr>
              <a:buSzPct val="90000"/>
              <a:buFont typeface="Wingdings" panose="05000000000000000000" pitchFamily="2" charset="2"/>
              <a:buNone/>
              <a:defRPr b="1"/>
            </a:lvl4pPr>
            <a:lvl5pPr marL="1828800" lvl="4" indent="0" algn="ctr">
              <a:buClr>
                <a:schemeClr val="hlink"/>
              </a:buClr>
              <a:buSzPct val="90000"/>
              <a:buFont typeface="Wingdings 2" panose="05020102010507070707" pitchFamily="18" charset="2"/>
              <a:buNone/>
              <a:defRPr b="1"/>
            </a:lvl5pPr>
          </a:lstStyle>
          <a:p>
            <a:pPr lvl="0"/>
            <a:r>
              <a:rPr lang="zh-CN" altLang="en-US" noProof="1"/>
              <a:t>单击此处编辑母版副标题样式</a:t>
            </a:r>
          </a:p>
        </p:txBody>
      </p:sp>
      <p:sp>
        <p:nvSpPr>
          <p:cNvPr id="11" name="日期占位符 101386"/>
          <p:cNvSpPr>
            <a:spLocks noGrp="1"/>
          </p:cNvSpPr>
          <p:nvPr>
            <p:ph type="dt" sz="half" idx="10"/>
          </p:nvPr>
        </p:nvSpPr>
        <p:spPr/>
        <p:txBody>
          <a:bodyPr anchor="t"/>
          <a:lstStyle>
            <a:lvl1pPr>
              <a:defRPr sz="1400"/>
            </a:lvl1pPr>
          </a:lstStyle>
          <a:p>
            <a:pPr>
              <a:defRPr/>
            </a:pPr>
            <a:fld id="{325DD8EF-0FDF-4E3B-9F89-6A1A2164E44C}" type="datetime1">
              <a:rPr lang="zh-CN" altLang="en-US"/>
              <a:pPr>
                <a:defRPr/>
              </a:pPr>
              <a:t>2020/12/10</a:t>
            </a:fld>
            <a:endParaRPr lang="zh-CN" altLang="en-US"/>
          </a:p>
        </p:txBody>
      </p:sp>
      <p:sp>
        <p:nvSpPr>
          <p:cNvPr id="12" name="页脚占位符 101387"/>
          <p:cNvSpPr>
            <a:spLocks noGrp="1"/>
          </p:cNvSpPr>
          <p:nvPr>
            <p:ph type="ftr" sz="quarter" idx="11"/>
          </p:nvPr>
        </p:nvSpPr>
        <p:spPr/>
        <p:txBody>
          <a:bodyPr anchor="t"/>
          <a:lstStyle>
            <a:lvl1pPr algn="ctr">
              <a:defRPr sz="1400"/>
            </a:lvl1pPr>
          </a:lstStyle>
          <a:p>
            <a:pPr>
              <a:defRPr/>
            </a:pPr>
            <a:endParaRPr lang="zh-CN" altLang="en-US"/>
          </a:p>
        </p:txBody>
      </p:sp>
      <p:sp>
        <p:nvSpPr>
          <p:cNvPr id="13" name="灯片编号占位符 101388"/>
          <p:cNvSpPr>
            <a:spLocks noGrp="1"/>
          </p:cNvSpPr>
          <p:nvPr>
            <p:ph type="sldNum" sz="quarter" idx="12"/>
          </p:nvPr>
        </p:nvSpPr>
        <p:spPr/>
        <p:txBody>
          <a:bodyPr/>
          <a:lstStyle>
            <a:lvl1pPr>
              <a:defRPr/>
            </a:lvl1pPr>
          </a:lstStyle>
          <a:p>
            <a:fld id="{FF7A1A74-AF6E-4A30-AAAA-D1235DA73626}" type="slidenum">
              <a:rPr altLang="en-US"/>
              <a:pPr/>
              <a:t>‹#›</a:t>
            </a:fld>
            <a:endParaRPr lang="zh-CN" altLang="en-US"/>
          </a:p>
        </p:txBody>
      </p:sp>
    </p:spTree>
    <p:extLst>
      <p:ext uri="{BB962C8B-B14F-4D97-AF65-F5344CB8AC3E}">
        <p14:creationId xmlns:p14="http://schemas.microsoft.com/office/powerpoint/2010/main" val="210789852"/>
      </p:ext>
    </p:extLst>
  </p:cSld>
  <p:clrMapOvr>
    <a:masterClrMapping/>
  </p:clrMapOvr>
  <p:transition spd="slow"/>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100366"/>
          <p:cNvSpPr>
            <a:spLocks noGrp="1"/>
          </p:cNvSpPr>
          <p:nvPr>
            <p:ph type="dt" sz="half" idx="10"/>
          </p:nvPr>
        </p:nvSpPr>
        <p:spPr>
          <a:ln/>
        </p:spPr>
        <p:txBody>
          <a:bodyPr/>
          <a:lstStyle>
            <a:lvl1pPr>
              <a:defRPr/>
            </a:lvl1pPr>
          </a:lstStyle>
          <a:p>
            <a:pPr>
              <a:defRPr/>
            </a:pPr>
            <a:endParaRPr lang="zh-CN" altLang="en-US"/>
          </a:p>
        </p:txBody>
      </p:sp>
      <p:sp>
        <p:nvSpPr>
          <p:cNvPr id="5" name="页脚占位符 100367"/>
          <p:cNvSpPr>
            <a:spLocks noGrp="1"/>
          </p:cNvSpPr>
          <p:nvPr>
            <p:ph type="ftr" sz="quarter" idx="11"/>
          </p:nvPr>
        </p:nvSpPr>
        <p:spPr>
          <a:ln/>
        </p:spPr>
        <p:txBody>
          <a:bodyPr/>
          <a:lstStyle>
            <a:lvl1pPr>
              <a:defRPr/>
            </a:lvl1pPr>
          </a:lstStyle>
          <a:p>
            <a:pPr>
              <a:defRPr/>
            </a:pPr>
            <a:endParaRPr lang="zh-CN" altLang="en-US"/>
          </a:p>
        </p:txBody>
      </p:sp>
      <p:sp>
        <p:nvSpPr>
          <p:cNvPr id="6" name="灯片编号占位符 100368"/>
          <p:cNvSpPr>
            <a:spLocks noGrp="1"/>
          </p:cNvSpPr>
          <p:nvPr>
            <p:ph type="sldNum" sz="quarter" idx="12"/>
          </p:nvPr>
        </p:nvSpPr>
        <p:spPr>
          <a:ln/>
        </p:spPr>
        <p:txBody>
          <a:bodyPr/>
          <a:lstStyle>
            <a:lvl1pPr>
              <a:defRPr/>
            </a:lvl1pPr>
          </a:lstStyle>
          <a:p>
            <a:fld id="{055AA3CE-A514-400D-A8CE-323A140FC497}" type="slidenum">
              <a:rPr altLang="en-US"/>
              <a:pPr/>
              <a:t>‹#›</a:t>
            </a:fld>
            <a:endParaRPr lang="zh-CN" altLang="en-US"/>
          </a:p>
        </p:txBody>
      </p:sp>
    </p:spTree>
    <p:extLst>
      <p:ext uri="{BB962C8B-B14F-4D97-AF65-F5344CB8AC3E}">
        <p14:creationId xmlns:p14="http://schemas.microsoft.com/office/powerpoint/2010/main" val="668339112"/>
      </p:ext>
    </p:extLst>
  </p:cSld>
  <p:clrMapOvr>
    <a:masterClrMapping/>
  </p:clrMapOvr>
  <p:transition spd="med">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9569" y="228600"/>
            <a:ext cx="2135981" cy="5870575"/>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301625" y="228600"/>
            <a:ext cx="6284119" cy="5870575"/>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100366"/>
          <p:cNvSpPr>
            <a:spLocks noGrp="1"/>
          </p:cNvSpPr>
          <p:nvPr>
            <p:ph type="dt" sz="half" idx="10"/>
          </p:nvPr>
        </p:nvSpPr>
        <p:spPr>
          <a:ln/>
        </p:spPr>
        <p:txBody>
          <a:bodyPr/>
          <a:lstStyle>
            <a:lvl1pPr>
              <a:defRPr/>
            </a:lvl1pPr>
          </a:lstStyle>
          <a:p>
            <a:pPr>
              <a:defRPr/>
            </a:pPr>
            <a:endParaRPr lang="zh-CN" altLang="en-US"/>
          </a:p>
        </p:txBody>
      </p:sp>
      <p:sp>
        <p:nvSpPr>
          <p:cNvPr id="5" name="页脚占位符 100367"/>
          <p:cNvSpPr>
            <a:spLocks noGrp="1"/>
          </p:cNvSpPr>
          <p:nvPr>
            <p:ph type="ftr" sz="quarter" idx="11"/>
          </p:nvPr>
        </p:nvSpPr>
        <p:spPr>
          <a:ln/>
        </p:spPr>
        <p:txBody>
          <a:bodyPr/>
          <a:lstStyle>
            <a:lvl1pPr>
              <a:defRPr/>
            </a:lvl1pPr>
          </a:lstStyle>
          <a:p>
            <a:pPr>
              <a:defRPr/>
            </a:pPr>
            <a:endParaRPr lang="zh-CN" altLang="en-US"/>
          </a:p>
        </p:txBody>
      </p:sp>
      <p:sp>
        <p:nvSpPr>
          <p:cNvPr id="6" name="灯片编号占位符 100368"/>
          <p:cNvSpPr>
            <a:spLocks noGrp="1"/>
          </p:cNvSpPr>
          <p:nvPr>
            <p:ph type="sldNum" sz="quarter" idx="12"/>
          </p:nvPr>
        </p:nvSpPr>
        <p:spPr>
          <a:ln/>
        </p:spPr>
        <p:txBody>
          <a:bodyPr/>
          <a:lstStyle>
            <a:lvl1pPr>
              <a:defRPr/>
            </a:lvl1pPr>
          </a:lstStyle>
          <a:p>
            <a:fld id="{409A3E87-E9F1-4638-905E-2363F8B6848C}" type="slidenum">
              <a:rPr altLang="en-US"/>
              <a:pPr/>
              <a:t>‹#›</a:t>
            </a:fld>
            <a:endParaRPr lang="zh-CN" altLang="en-US"/>
          </a:p>
        </p:txBody>
      </p:sp>
    </p:spTree>
    <p:extLst>
      <p:ext uri="{BB962C8B-B14F-4D97-AF65-F5344CB8AC3E}">
        <p14:creationId xmlns:p14="http://schemas.microsoft.com/office/powerpoint/2010/main" val="12924564"/>
      </p:ext>
    </p:extLst>
  </p:cSld>
  <p:clrMapOvr>
    <a:masterClrMapping/>
  </p:clrMapOvr>
  <p:transition spd="med">
    <p:wipe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文本占位符 2"/>
          <p:cNvSpPr>
            <a:spLocks noGrp="1"/>
          </p:cNvSpPr>
          <p:nvPr>
            <p:ph type="body" sz="half" idx="1"/>
          </p:nvPr>
        </p:nvSpPr>
        <p:spPr>
          <a:xfrm>
            <a:off x="628650" y="1825625"/>
            <a:ext cx="38862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100366"/>
          <p:cNvSpPr>
            <a:spLocks noGrp="1"/>
          </p:cNvSpPr>
          <p:nvPr>
            <p:ph type="dt" sz="half" idx="10"/>
          </p:nvPr>
        </p:nvSpPr>
        <p:spPr>
          <a:ln/>
        </p:spPr>
        <p:txBody>
          <a:bodyPr/>
          <a:lstStyle>
            <a:lvl1pPr>
              <a:defRPr/>
            </a:lvl1pPr>
          </a:lstStyle>
          <a:p>
            <a:pPr>
              <a:defRPr/>
            </a:pPr>
            <a:endParaRPr lang="zh-CN" altLang="en-US"/>
          </a:p>
        </p:txBody>
      </p:sp>
      <p:sp>
        <p:nvSpPr>
          <p:cNvPr id="6" name="页脚占位符 100367"/>
          <p:cNvSpPr>
            <a:spLocks noGrp="1"/>
          </p:cNvSpPr>
          <p:nvPr>
            <p:ph type="ftr" sz="quarter" idx="11"/>
          </p:nvPr>
        </p:nvSpPr>
        <p:spPr>
          <a:ln/>
        </p:spPr>
        <p:txBody>
          <a:bodyPr/>
          <a:lstStyle>
            <a:lvl1pPr>
              <a:defRPr/>
            </a:lvl1pPr>
          </a:lstStyle>
          <a:p>
            <a:pPr>
              <a:defRPr/>
            </a:pPr>
            <a:endParaRPr lang="zh-CN" altLang="en-US"/>
          </a:p>
        </p:txBody>
      </p:sp>
      <p:sp>
        <p:nvSpPr>
          <p:cNvPr id="7" name="灯片编号占位符 100368"/>
          <p:cNvSpPr>
            <a:spLocks noGrp="1"/>
          </p:cNvSpPr>
          <p:nvPr>
            <p:ph type="sldNum" sz="quarter" idx="12"/>
          </p:nvPr>
        </p:nvSpPr>
        <p:spPr>
          <a:ln/>
        </p:spPr>
        <p:txBody>
          <a:bodyPr/>
          <a:lstStyle>
            <a:lvl1pPr>
              <a:defRPr/>
            </a:lvl1pPr>
          </a:lstStyle>
          <a:p>
            <a:fld id="{DF1276B5-9D73-4C4B-8727-D8A747C81475}" type="slidenum">
              <a:rPr altLang="en-US"/>
              <a:pPr/>
              <a:t>‹#›</a:t>
            </a:fld>
            <a:endParaRPr lang="zh-CN" altLang="en-US"/>
          </a:p>
        </p:txBody>
      </p:sp>
    </p:spTree>
    <p:extLst>
      <p:ext uri="{BB962C8B-B14F-4D97-AF65-F5344CB8AC3E}">
        <p14:creationId xmlns:p14="http://schemas.microsoft.com/office/powerpoint/2010/main" val="3461828662"/>
      </p:ext>
    </p:extLst>
  </p:cSld>
  <p:clrMapOvr>
    <a:masterClrMapping/>
  </p:clrMapOvr>
  <p:transition spd="med">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100366"/>
          <p:cNvSpPr>
            <a:spLocks noGrp="1"/>
          </p:cNvSpPr>
          <p:nvPr>
            <p:ph type="dt" sz="half" idx="10"/>
          </p:nvPr>
        </p:nvSpPr>
        <p:spPr>
          <a:ln/>
        </p:spPr>
        <p:txBody>
          <a:bodyPr/>
          <a:lstStyle>
            <a:lvl1pPr>
              <a:defRPr/>
            </a:lvl1pPr>
          </a:lstStyle>
          <a:p>
            <a:pPr>
              <a:defRPr/>
            </a:pPr>
            <a:endParaRPr lang="zh-CN" altLang="en-US"/>
          </a:p>
        </p:txBody>
      </p:sp>
      <p:sp>
        <p:nvSpPr>
          <p:cNvPr id="5" name="页脚占位符 100367"/>
          <p:cNvSpPr>
            <a:spLocks noGrp="1"/>
          </p:cNvSpPr>
          <p:nvPr>
            <p:ph type="ftr" sz="quarter" idx="11"/>
          </p:nvPr>
        </p:nvSpPr>
        <p:spPr>
          <a:ln/>
        </p:spPr>
        <p:txBody>
          <a:bodyPr/>
          <a:lstStyle>
            <a:lvl1pPr>
              <a:defRPr/>
            </a:lvl1pPr>
          </a:lstStyle>
          <a:p>
            <a:pPr>
              <a:defRPr/>
            </a:pPr>
            <a:endParaRPr lang="zh-CN" altLang="en-US"/>
          </a:p>
        </p:txBody>
      </p:sp>
      <p:sp>
        <p:nvSpPr>
          <p:cNvPr id="6" name="灯片编号占位符 100368"/>
          <p:cNvSpPr>
            <a:spLocks noGrp="1"/>
          </p:cNvSpPr>
          <p:nvPr>
            <p:ph type="sldNum" sz="quarter" idx="12"/>
          </p:nvPr>
        </p:nvSpPr>
        <p:spPr>
          <a:ln/>
        </p:spPr>
        <p:txBody>
          <a:bodyPr/>
          <a:lstStyle>
            <a:lvl1pPr>
              <a:defRPr/>
            </a:lvl1pPr>
          </a:lstStyle>
          <a:p>
            <a:fld id="{524FCFDC-28B5-40F6-9116-27B98383209B}" type="slidenum">
              <a:rPr altLang="en-US"/>
              <a:pPr/>
              <a:t>‹#›</a:t>
            </a:fld>
            <a:endParaRPr lang="zh-CN" altLang="en-US"/>
          </a:p>
        </p:txBody>
      </p:sp>
    </p:spTree>
    <p:extLst>
      <p:ext uri="{BB962C8B-B14F-4D97-AF65-F5344CB8AC3E}">
        <p14:creationId xmlns:p14="http://schemas.microsoft.com/office/powerpoint/2010/main" val="2824978181"/>
      </p:ext>
    </p:extLst>
  </p:cSld>
  <p:clrMapOvr>
    <a:masterClrMapping/>
  </p:clrMapOvr>
  <p:transition spd="med">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p>
        </p:txBody>
      </p:sp>
      <p:sp>
        <p:nvSpPr>
          <p:cNvPr id="4" name="日期占位符 100366"/>
          <p:cNvSpPr>
            <a:spLocks noGrp="1"/>
          </p:cNvSpPr>
          <p:nvPr>
            <p:ph type="dt" sz="half" idx="10"/>
          </p:nvPr>
        </p:nvSpPr>
        <p:spPr>
          <a:ln/>
        </p:spPr>
        <p:txBody>
          <a:bodyPr/>
          <a:lstStyle>
            <a:lvl1pPr>
              <a:defRPr/>
            </a:lvl1pPr>
          </a:lstStyle>
          <a:p>
            <a:pPr>
              <a:defRPr/>
            </a:pPr>
            <a:endParaRPr lang="zh-CN" altLang="en-US"/>
          </a:p>
        </p:txBody>
      </p:sp>
      <p:sp>
        <p:nvSpPr>
          <p:cNvPr id="5" name="页脚占位符 100367"/>
          <p:cNvSpPr>
            <a:spLocks noGrp="1"/>
          </p:cNvSpPr>
          <p:nvPr>
            <p:ph type="ftr" sz="quarter" idx="11"/>
          </p:nvPr>
        </p:nvSpPr>
        <p:spPr>
          <a:ln/>
        </p:spPr>
        <p:txBody>
          <a:bodyPr/>
          <a:lstStyle>
            <a:lvl1pPr>
              <a:defRPr/>
            </a:lvl1pPr>
          </a:lstStyle>
          <a:p>
            <a:pPr>
              <a:defRPr/>
            </a:pPr>
            <a:endParaRPr lang="zh-CN" altLang="en-US"/>
          </a:p>
        </p:txBody>
      </p:sp>
      <p:sp>
        <p:nvSpPr>
          <p:cNvPr id="6" name="灯片编号占位符 100368"/>
          <p:cNvSpPr>
            <a:spLocks noGrp="1"/>
          </p:cNvSpPr>
          <p:nvPr>
            <p:ph type="sldNum" sz="quarter" idx="12"/>
          </p:nvPr>
        </p:nvSpPr>
        <p:spPr>
          <a:ln/>
        </p:spPr>
        <p:txBody>
          <a:bodyPr/>
          <a:lstStyle>
            <a:lvl1pPr>
              <a:defRPr/>
            </a:lvl1pPr>
          </a:lstStyle>
          <a:p>
            <a:fld id="{DE875FEA-EC40-46B3-B4E9-CD8A2E65D67C}" type="slidenum">
              <a:rPr altLang="en-US"/>
              <a:pPr/>
              <a:t>‹#›</a:t>
            </a:fld>
            <a:endParaRPr lang="zh-CN" altLang="en-US"/>
          </a:p>
        </p:txBody>
      </p:sp>
    </p:spTree>
    <p:extLst>
      <p:ext uri="{BB962C8B-B14F-4D97-AF65-F5344CB8AC3E}">
        <p14:creationId xmlns:p14="http://schemas.microsoft.com/office/powerpoint/2010/main" val="543491263"/>
      </p:ext>
    </p:extLst>
  </p:cSld>
  <p:clrMapOvr>
    <a:masterClrMapping/>
  </p:clrMapOvr>
  <p:transition spd="med">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304800" y="1600200"/>
            <a:ext cx="4184968" cy="4498975"/>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60583" y="1600200"/>
            <a:ext cx="4184968" cy="4498975"/>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100366"/>
          <p:cNvSpPr>
            <a:spLocks noGrp="1"/>
          </p:cNvSpPr>
          <p:nvPr>
            <p:ph type="dt" sz="half" idx="10"/>
          </p:nvPr>
        </p:nvSpPr>
        <p:spPr>
          <a:ln/>
        </p:spPr>
        <p:txBody>
          <a:bodyPr/>
          <a:lstStyle>
            <a:lvl1pPr>
              <a:defRPr/>
            </a:lvl1pPr>
          </a:lstStyle>
          <a:p>
            <a:pPr>
              <a:defRPr/>
            </a:pPr>
            <a:endParaRPr lang="zh-CN" altLang="en-US"/>
          </a:p>
        </p:txBody>
      </p:sp>
      <p:sp>
        <p:nvSpPr>
          <p:cNvPr id="6" name="页脚占位符 100367"/>
          <p:cNvSpPr>
            <a:spLocks noGrp="1"/>
          </p:cNvSpPr>
          <p:nvPr>
            <p:ph type="ftr" sz="quarter" idx="11"/>
          </p:nvPr>
        </p:nvSpPr>
        <p:spPr>
          <a:ln/>
        </p:spPr>
        <p:txBody>
          <a:bodyPr/>
          <a:lstStyle>
            <a:lvl1pPr>
              <a:defRPr/>
            </a:lvl1pPr>
          </a:lstStyle>
          <a:p>
            <a:pPr>
              <a:defRPr/>
            </a:pPr>
            <a:endParaRPr lang="zh-CN" altLang="en-US"/>
          </a:p>
        </p:txBody>
      </p:sp>
      <p:sp>
        <p:nvSpPr>
          <p:cNvPr id="7" name="灯片编号占位符 100368"/>
          <p:cNvSpPr>
            <a:spLocks noGrp="1"/>
          </p:cNvSpPr>
          <p:nvPr>
            <p:ph type="sldNum" sz="quarter" idx="12"/>
          </p:nvPr>
        </p:nvSpPr>
        <p:spPr>
          <a:ln/>
        </p:spPr>
        <p:txBody>
          <a:bodyPr/>
          <a:lstStyle>
            <a:lvl1pPr>
              <a:defRPr/>
            </a:lvl1pPr>
          </a:lstStyle>
          <a:p>
            <a:fld id="{C6CC6654-AC48-4DF4-AAAA-91A4BEA1CF2A}" type="slidenum">
              <a:rPr altLang="en-US"/>
              <a:pPr/>
              <a:t>‹#›</a:t>
            </a:fld>
            <a:endParaRPr lang="zh-CN" altLang="en-US"/>
          </a:p>
        </p:txBody>
      </p:sp>
    </p:spTree>
    <p:extLst>
      <p:ext uri="{BB962C8B-B14F-4D97-AF65-F5344CB8AC3E}">
        <p14:creationId xmlns:p14="http://schemas.microsoft.com/office/powerpoint/2010/main" val="1696120812"/>
      </p:ext>
    </p:extLst>
  </p:cSld>
  <p:clrMapOvr>
    <a:masterClrMapping/>
  </p:clrMapOvr>
  <p:transition spd="med">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100366"/>
          <p:cNvSpPr>
            <a:spLocks noGrp="1"/>
          </p:cNvSpPr>
          <p:nvPr>
            <p:ph type="dt" sz="half" idx="10"/>
          </p:nvPr>
        </p:nvSpPr>
        <p:spPr>
          <a:ln/>
        </p:spPr>
        <p:txBody>
          <a:bodyPr/>
          <a:lstStyle>
            <a:lvl1pPr>
              <a:defRPr/>
            </a:lvl1pPr>
          </a:lstStyle>
          <a:p>
            <a:pPr>
              <a:defRPr/>
            </a:pPr>
            <a:endParaRPr lang="zh-CN" altLang="en-US"/>
          </a:p>
        </p:txBody>
      </p:sp>
      <p:sp>
        <p:nvSpPr>
          <p:cNvPr id="8" name="页脚占位符 100367"/>
          <p:cNvSpPr>
            <a:spLocks noGrp="1"/>
          </p:cNvSpPr>
          <p:nvPr>
            <p:ph type="ftr" sz="quarter" idx="11"/>
          </p:nvPr>
        </p:nvSpPr>
        <p:spPr>
          <a:ln/>
        </p:spPr>
        <p:txBody>
          <a:bodyPr/>
          <a:lstStyle>
            <a:lvl1pPr>
              <a:defRPr/>
            </a:lvl1pPr>
          </a:lstStyle>
          <a:p>
            <a:pPr>
              <a:defRPr/>
            </a:pPr>
            <a:endParaRPr lang="zh-CN" altLang="en-US"/>
          </a:p>
        </p:txBody>
      </p:sp>
      <p:sp>
        <p:nvSpPr>
          <p:cNvPr id="9" name="灯片编号占位符 100368"/>
          <p:cNvSpPr>
            <a:spLocks noGrp="1"/>
          </p:cNvSpPr>
          <p:nvPr>
            <p:ph type="sldNum" sz="quarter" idx="12"/>
          </p:nvPr>
        </p:nvSpPr>
        <p:spPr>
          <a:ln/>
        </p:spPr>
        <p:txBody>
          <a:bodyPr/>
          <a:lstStyle>
            <a:lvl1pPr>
              <a:defRPr/>
            </a:lvl1pPr>
          </a:lstStyle>
          <a:p>
            <a:fld id="{48FE964F-51B0-47F3-B476-E8FFEA46BC0B}" type="slidenum">
              <a:rPr altLang="en-US"/>
              <a:pPr/>
              <a:t>‹#›</a:t>
            </a:fld>
            <a:endParaRPr lang="zh-CN" altLang="en-US"/>
          </a:p>
        </p:txBody>
      </p:sp>
    </p:spTree>
    <p:extLst>
      <p:ext uri="{BB962C8B-B14F-4D97-AF65-F5344CB8AC3E}">
        <p14:creationId xmlns:p14="http://schemas.microsoft.com/office/powerpoint/2010/main" val="3962455562"/>
      </p:ext>
    </p:extLst>
  </p:cSld>
  <p:clrMapOvr>
    <a:masterClrMapping/>
  </p:clrMapOvr>
  <p:transition spd="med">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100366"/>
          <p:cNvSpPr>
            <a:spLocks noGrp="1"/>
          </p:cNvSpPr>
          <p:nvPr>
            <p:ph type="dt" sz="half" idx="10"/>
          </p:nvPr>
        </p:nvSpPr>
        <p:spPr>
          <a:ln/>
        </p:spPr>
        <p:txBody>
          <a:bodyPr/>
          <a:lstStyle>
            <a:lvl1pPr>
              <a:defRPr/>
            </a:lvl1pPr>
          </a:lstStyle>
          <a:p>
            <a:pPr>
              <a:defRPr/>
            </a:pPr>
            <a:endParaRPr lang="zh-CN" altLang="en-US"/>
          </a:p>
        </p:txBody>
      </p:sp>
      <p:sp>
        <p:nvSpPr>
          <p:cNvPr id="4" name="页脚占位符 100367"/>
          <p:cNvSpPr>
            <a:spLocks noGrp="1"/>
          </p:cNvSpPr>
          <p:nvPr>
            <p:ph type="ftr" sz="quarter" idx="11"/>
          </p:nvPr>
        </p:nvSpPr>
        <p:spPr>
          <a:ln/>
        </p:spPr>
        <p:txBody>
          <a:bodyPr/>
          <a:lstStyle>
            <a:lvl1pPr>
              <a:defRPr/>
            </a:lvl1pPr>
          </a:lstStyle>
          <a:p>
            <a:pPr>
              <a:defRPr/>
            </a:pPr>
            <a:endParaRPr lang="zh-CN" altLang="en-US"/>
          </a:p>
        </p:txBody>
      </p:sp>
      <p:sp>
        <p:nvSpPr>
          <p:cNvPr id="5" name="灯片编号占位符 100368"/>
          <p:cNvSpPr>
            <a:spLocks noGrp="1"/>
          </p:cNvSpPr>
          <p:nvPr>
            <p:ph type="sldNum" sz="quarter" idx="12"/>
          </p:nvPr>
        </p:nvSpPr>
        <p:spPr>
          <a:ln/>
        </p:spPr>
        <p:txBody>
          <a:bodyPr/>
          <a:lstStyle>
            <a:lvl1pPr>
              <a:defRPr/>
            </a:lvl1pPr>
          </a:lstStyle>
          <a:p>
            <a:fld id="{4AC51127-4C2C-4052-8CD9-596583DA69D5}" type="slidenum">
              <a:rPr altLang="en-US"/>
              <a:pPr/>
              <a:t>‹#›</a:t>
            </a:fld>
            <a:endParaRPr lang="zh-CN" altLang="en-US"/>
          </a:p>
        </p:txBody>
      </p:sp>
    </p:spTree>
    <p:extLst>
      <p:ext uri="{BB962C8B-B14F-4D97-AF65-F5344CB8AC3E}">
        <p14:creationId xmlns:p14="http://schemas.microsoft.com/office/powerpoint/2010/main" val="2201925593"/>
      </p:ext>
    </p:extLst>
  </p:cSld>
  <p:clrMapOvr>
    <a:masterClrMapping/>
  </p:clrMapOvr>
  <p:transition spd="med">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00366"/>
          <p:cNvSpPr>
            <a:spLocks noGrp="1"/>
          </p:cNvSpPr>
          <p:nvPr>
            <p:ph type="dt" sz="half" idx="10"/>
          </p:nvPr>
        </p:nvSpPr>
        <p:spPr>
          <a:ln/>
        </p:spPr>
        <p:txBody>
          <a:bodyPr/>
          <a:lstStyle>
            <a:lvl1pPr>
              <a:defRPr/>
            </a:lvl1pPr>
          </a:lstStyle>
          <a:p>
            <a:pPr>
              <a:defRPr/>
            </a:pPr>
            <a:endParaRPr lang="zh-CN" altLang="en-US"/>
          </a:p>
        </p:txBody>
      </p:sp>
      <p:sp>
        <p:nvSpPr>
          <p:cNvPr id="3" name="页脚占位符 100367"/>
          <p:cNvSpPr>
            <a:spLocks noGrp="1"/>
          </p:cNvSpPr>
          <p:nvPr>
            <p:ph type="ftr" sz="quarter" idx="11"/>
          </p:nvPr>
        </p:nvSpPr>
        <p:spPr>
          <a:ln/>
        </p:spPr>
        <p:txBody>
          <a:bodyPr/>
          <a:lstStyle>
            <a:lvl1pPr>
              <a:defRPr/>
            </a:lvl1pPr>
          </a:lstStyle>
          <a:p>
            <a:pPr>
              <a:defRPr/>
            </a:pPr>
            <a:endParaRPr lang="zh-CN" altLang="en-US"/>
          </a:p>
        </p:txBody>
      </p:sp>
      <p:sp>
        <p:nvSpPr>
          <p:cNvPr id="4" name="灯片编号占位符 100368"/>
          <p:cNvSpPr>
            <a:spLocks noGrp="1"/>
          </p:cNvSpPr>
          <p:nvPr>
            <p:ph type="sldNum" sz="quarter" idx="12"/>
          </p:nvPr>
        </p:nvSpPr>
        <p:spPr>
          <a:ln/>
        </p:spPr>
        <p:txBody>
          <a:bodyPr/>
          <a:lstStyle>
            <a:lvl1pPr>
              <a:defRPr/>
            </a:lvl1pPr>
          </a:lstStyle>
          <a:p>
            <a:fld id="{7EB7A913-19CD-4E3D-91A2-37E9971BC187}" type="slidenum">
              <a:rPr altLang="en-US"/>
              <a:pPr/>
              <a:t>‹#›</a:t>
            </a:fld>
            <a:endParaRPr lang="zh-CN" altLang="en-US"/>
          </a:p>
        </p:txBody>
      </p:sp>
    </p:spTree>
    <p:extLst>
      <p:ext uri="{BB962C8B-B14F-4D97-AF65-F5344CB8AC3E}">
        <p14:creationId xmlns:p14="http://schemas.microsoft.com/office/powerpoint/2010/main" val="1766795738"/>
      </p:ext>
    </p:extLst>
  </p:cSld>
  <p:clrMapOvr>
    <a:masterClrMapping/>
  </p:clrMapOvr>
  <p:transition spd="med">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100366"/>
          <p:cNvSpPr>
            <a:spLocks noGrp="1"/>
          </p:cNvSpPr>
          <p:nvPr>
            <p:ph type="dt" sz="half" idx="10"/>
          </p:nvPr>
        </p:nvSpPr>
        <p:spPr>
          <a:ln/>
        </p:spPr>
        <p:txBody>
          <a:bodyPr/>
          <a:lstStyle>
            <a:lvl1pPr>
              <a:defRPr/>
            </a:lvl1pPr>
          </a:lstStyle>
          <a:p>
            <a:pPr>
              <a:defRPr/>
            </a:pPr>
            <a:endParaRPr lang="zh-CN" altLang="en-US"/>
          </a:p>
        </p:txBody>
      </p:sp>
      <p:sp>
        <p:nvSpPr>
          <p:cNvPr id="6" name="页脚占位符 100367"/>
          <p:cNvSpPr>
            <a:spLocks noGrp="1"/>
          </p:cNvSpPr>
          <p:nvPr>
            <p:ph type="ftr" sz="quarter" idx="11"/>
          </p:nvPr>
        </p:nvSpPr>
        <p:spPr>
          <a:ln/>
        </p:spPr>
        <p:txBody>
          <a:bodyPr/>
          <a:lstStyle>
            <a:lvl1pPr>
              <a:defRPr/>
            </a:lvl1pPr>
          </a:lstStyle>
          <a:p>
            <a:pPr>
              <a:defRPr/>
            </a:pPr>
            <a:endParaRPr lang="zh-CN" altLang="en-US"/>
          </a:p>
        </p:txBody>
      </p:sp>
      <p:sp>
        <p:nvSpPr>
          <p:cNvPr id="7" name="灯片编号占位符 100368"/>
          <p:cNvSpPr>
            <a:spLocks noGrp="1"/>
          </p:cNvSpPr>
          <p:nvPr>
            <p:ph type="sldNum" sz="quarter" idx="12"/>
          </p:nvPr>
        </p:nvSpPr>
        <p:spPr>
          <a:ln/>
        </p:spPr>
        <p:txBody>
          <a:bodyPr/>
          <a:lstStyle>
            <a:lvl1pPr>
              <a:defRPr/>
            </a:lvl1pPr>
          </a:lstStyle>
          <a:p>
            <a:fld id="{A1209930-6C4D-4D22-B84F-779BB1D79BBE}" type="slidenum">
              <a:rPr altLang="en-US"/>
              <a:pPr/>
              <a:t>‹#›</a:t>
            </a:fld>
            <a:endParaRPr lang="zh-CN" altLang="en-US"/>
          </a:p>
        </p:txBody>
      </p:sp>
    </p:spTree>
    <p:extLst>
      <p:ext uri="{BB962C8B-B14F-4D97-AF65-F5344CB8AC3E}">
        <p14:creationId xmlns:p14="http://schemas.microsoft.com/office/powerpoint/2010/main" val="907055350"/>
      </p:ext>
    </p:extLst>
  </p:cSld>
  <p:clrMapOvr>
    <a:masterClrMapping/>
  </p:clrMapOvr>
  <p:transition spd="med">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a:t>单击此处编辑母版文本样式</a:t>
            </a:r>
          </a:p>
        </p:txBody>
      </p:sp>
      <p:sp>
        <p:nvSpPr>
          <p:cNvPr id="5" name="日期占位符 100366"/>
          <p:cNvSpPr>
            <a:spLocks noGrp="1"/>
          </p:cNvSpPr>
          <p:nvPr>
            <p:ph type="dt" sz="half" idx="10"/>
          </p:nvPr>
        </p:nvSpPr>
        <p:spPr>
          <a:ln/>
        </p:spPr>
        <p:txBody>
          <a:bodyPr/>
          <a:lstStyle>
            <a:lvl1pPr>
              <a:defRPr/>
            </a:lvl1pPr>
          </a:lstStyle>
          <a:p>
            <a:pPr>
              <a:defRPr/>
            </a:pPr>
            <a:endParaRPr lang="zh-CN" altLang="en-US"/>
          </a:p>
        </p:txBody>
      </p:sp>
      <p:sp>
        <p:nvSpPr>
          <p:cNvPr id="6" name="页脚占位符 100367"/>
          <p:cNvSpPr>
            <a:spLocks noGrp="1"/>
          </p:cNvSpPr>
          <p:nvPr>
            <p:ph type="ftr" sz="quarter" idx="11"/>
          </p:nvPr>
        </p:nvSpPr>
        <p:spPr>
          <a:ln/>
        </p:spPr>
        <p:txBody>
          <a:bodyPr/>
          <a:lstStyle>
            <a:lvl1pPr>
              <a:defRPr/>
            </a:lvl1pPr>
          </a:lstStyle>
          <a:p>
            <a:pPr>
              <a:defRPr/>
            </a:pPr>
            <a:endParaRPr lang="zh-CN" altLang="en-US"/>
          </a:p>
        </p:txBody>
      </p:sp>
      <p:sp>
        <p:nvSpPr>
          <p:cNvPr id="7" name="灯片编号占位符 100368"/>
          <p:cNvSpPr>
            <a:spLocks noGrp="1"/>
          </p:cNvSpPr>
          <p:nvPr>
            <p:ph type="sldNum" sz="quarter" idx="12"/>
          </p:nvPr>
        </p:nvSpPr>
        <p:spPr>
          <a:ln/>
        </p:spPr>
        <p:txBody>
          <a:bodyPr/>
          <a:lstStyle>
            <a:lvl1pPr>
              <a:defRPr/>
            </a:lvl1pPr>
          </a:lstStyle>
          <a:p>
            <a:fld id="{9551C3F2-EFB4-499A-81DD-19C6D5029B16}" type="slidenum">
              <a:rPr altLang="en-US"/>
              <a:pPr/>
              <a:t>‹#›</a:t>
            </a:fld>
            <a:endParaRPr lang="zh-CN" altLang="en-US"/>
          </a:p>
        </p:txBody>
      </p:sp>
    </p:spTree>
    <p:extLst>
      <p:ext uri="{BB962C8B-B14F-4D97-AF65-F5344CB8AC3E}">
        <p14:creationId xmlns:p14="http://schemas.microsoft.com/office/powerpoint/2010/main" val="1219622184"/>
      </p:ext>
    </p:extLst>
  </p:cSld>
  <p:clrMapOvr>
    <a:masterClrMapping/>
  </p:clrMapOvr>
  <p:transition spd="med">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1026" name="任意多边形 100353"/>
          <p:cNvSpPr>
            <a:spLocks noEditPoints="1" noChangeArrowheads="1"/>
          </p:cNvSpPr>
          <p:nvPr/>
        </p:nvSpPr>
        <p:spPr bwMode="auto">
          <a:xfrm rot="5400000">
            <a:off x="-16669" y="15081"/>
            <a:ext cx="914401" cy="881063"/>
          </a:xfrm>
          <a:custGeom>
            <a:avLst/>
            <a:gdLst>
              <a:gd name="T0" fmla="*/ 2147483646 w 327"/>
              <a:gd name="T1" fmla="*/ 2147483646 h 314"/>
              <a:gd name="T2" fmla="*/ 2147483646 w 327"/>
              <a:gd name="T3" fmla="*/ 2147483646 h 314"/>
              <a:gd name="T4" fmla="*/ 2147483646 w 327"/>
              <a:gd name="T5" fmla="*/ 0 h 314"/>
              <a:gd name="T6" fmla="*/ 0 w 327"/>
              <a:gd name="T7" fmla="*/ 2147483646 h 314"/>
              <a:gd name="T8" fmla="*/ 0 w 327"/>
              <a:gd name="T9" fmla="*/ 2147483646 h 314"/>
              <a:gd name="T10" fmla="*/ 2147483646 w 327"/>
              <a:gd name="T11" fmla="*/ 2147483646 h 314"/>
              <a:gd name="T12" fmla="*/ 2147483646 w 327"/>
              <a:gd name="T13" fmla="*/ 2147483646 h 314"/>
              <a:gd name="T14" fmla="*/ 2147483646 w 327"/>
              <a:gd name="T15" fmla="*/ 2147483646 h 314"/>
              <a:gd name="T16" fmla="*/ 2147483646 w 327"/>
              <a:gd name="T17" fmla="*/ 2147483646 h 314"/>
              <a:gd name="T18" fmla="*/ 2147483646 w 327"/>
              <a:gd name="T19" fmla="*/ 2147483646 h 314"/>
              <a:gd name="T20" fmla="*/ 2147483646 w 327"/>
              <a:gd name="T21" fmla="*/ 2147483646 h 3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27" h="314">
                <a:moveTo>
                  <a:pt x="289" y="314"/>
                </a:moveTo>
                <a:cubicBezTo>
                  <a:pt x="312" y="282"/>
                  <a:pt x="326" y="243"/>
                  <a:pt x="326" y="200"/>
                </a:cubicBezTo>
                <a:cubicBezTo>
                  <a:pt x="327" y="90"/>
                  <a:pt x="234" y="0"/>
                  <a:pt x="119" y="0"/>
                </a:cubicBezTo>
                <a:cubicBezTo>
                  <a:pt x="75" y="0"/>
                  <a:pt x="33" y="14"/>
                  <a:pt x="0" y="36"/>
                </a:cubicBezTo>
                <a:lnTo>
                  <a:pt x="0" y="314"/>
                </a:lnTo>
                <a:lnTo>
                  <a:pt x="289" y="314"/>
                </a:lnTo>
                <a:close/>
                <a:moveTo>
                  <a:pt x="177" y="144"/>
                </a:moveTo>
                <a:lnTo>
                  <a:pt x="176" y="255"/>
                </a:lnTo>
                <a:lnTo>
                  <a:pt x="60" y="256"/>
                </a:lnTo>
                <a:lnTo>
                  <a:pt x="60" y="144"/>
                </a:lnTo>
                <a:lnTo>
                  <a:pt x="177" y="144"/>
                </a:lnTo>
                <a:close/>
              </a:path>
            </a:pathLst>
          </a:custGeom>
          <a:solidFill>
            <a:schemeClr val="folHlink"/>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grpSp>
        <p:nvGrpSpPr>
          <p:cNvPr id="1027" name="组合 100354"/>
          <p:cNvGrpSpPr>
            <a:grpSpLocks/>
          </p:cNvGrpSpPr>
          <p:nvPr/>
        </p:nvGrpSpPr>
        <p:grpSpPr bwMode="auto">
          <a:xfrm>
            <a:off x="8763000" y="4127500"/>
            <a:ext cx="381000" cy="2730500"/>
            <a:chOff x="4896" y="1758"/>
            <a:chExt cx="212" cy="1720"/>
          </a:xfrm>
        </p:grpSpPr>
        <p:sp>
          <p:nvSpPr>
            <p:cNvPr id="1038" name="任意多边形 100355"/>
            <p:cNvSpPr>
              <a:spLocks noChangeArrowheads="1"/>
            </p:cNvSpPr>
            <p:nvPr userDrawn="1"/>
          </p:nvSpPr>
          <p:spPr bwMode="auto">
            <a:xfrm>
              <a:off x="4896" y="1758"/>
              <a:ext cx="212" cy="358"/>
            </a:xfrm>
            <a:custGeom>
              <a:avLst/>
              <a:gdLst>
                <a:gd name="T0" fmla="*/ 17480 w 42"/>
                <a:gd name="T1" fmla="*/ 29744 h 71"/>
                <a:gd name="T2" fmla="*/ 17480 w 42"/>
                <a:gd name="T3" fmla="*/ 16806 h 71"/>
                <a:gd name="T4" fmla="*/ 27262 w 42"/>
                <a:gd name="T5" fmla="*/ 16806 h 71"/>
                <a:gd name="T6" fmla="*/ 27262 w 42"/>
                <a:gd name="T7" fmla="*/ 635 h 71"/>
                <a:gd name="T8" fmla="*/ 24052 w 42"/>
                <a:gd name="T9" fmla="*/ 0 h 71"/>
                <a:gd name="T10" fmla="*/ 0 w 42"/>
                <a:gd name="T11" fmla="*/ 23341 h 71"/>
                <a:gd name="T12" fmla="*/ 24052 w 42"/>
                <a:gd name="T13" fmla="*/ 45890 h 71"/>
                <a:gd name="T14" fmla="*/ 27262 w 42"/>
                <a:gd name="T15" fmla="*/ 45890 h 71"/>
                <a:gd name="T16" fmla="*/ 27262 w 42"/>
                <a:gd name="T17" fmla="*/ 29744 h 71"/>
                <a:gd name="T18" fmla="*/ 17480 w 42"/>
                <a:gd name="T19" fmla="*/ 29744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2" h="71">
                  <a:moveTo>
                    <a:pt x="27" y="46"/>
                  </a:moveTo>
                  <a:lnTo>
                    <a:pt x="27" y="26"/>
                  </a:lnTo>
                  <a:lnTo>
                    <a:pt x="42" y="26"/>
                  </a:lnTo>
                  <a:lnTo>
                    <a:pt x="42" y="1"/>
                  </a:lnTo>
                  <a:cubicBezTo>
                    <a:pt x="40" y="0"/>
                    <a:pt x="39" y="0"/>
                    <a:pt x="37" y="0"/>
                  </a:cubicBezTo>
                  <a:cubicBezTo>
                    <a:pt x="17" y="0"/>
                    <a:pt x="0" y="16"/>
                    <a:pt x="0" y="36"/>
                  </a:cubicBezTo>
                  <a:cubicBezTo>
                    <a:pt x="0" y="55"/>
                    <a:pt x="17" y="71"/>
                    <a:pt x="37" y="71"/>
                  </a:cubicBezTo>
                  <a:cubicBezTo>
                    <a:pt x="39" y="71"/>
                    <a:pt x="40" y="71"/>
                    <a:pt x="42" y="71"/>
                  </a:cubicBezTo>
                  <a:lnTo>
                    <a:pt x="42" y="46"/>
                  </a:lnTo>
                  <a:lnTo>
                    <a:pt x="27" y="46"/>
                  </a:lnTo>
                  <a:close/>
                </a:path>
              </a:pathLst>
            </a:custGeom>
            <a:solidFill>
              <a:schemeClr val="folHlink"/>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1039" name="任意多边形 100356"/>
            <p:cNvSpPr>
              <a:spLocks noChangeArrowheads="1"/>
            </p:cNvSpPr>
            <p:nvPr userDrawn="1"/>
          </p:nvSpPr>
          <p:spPr bwMode="auto">
            <a:xfrm>
              <a:off x="4896" y="2212"/>
              <a:ext cx="212" cy="358"/>
            </a:xfrm>
            <a:custGeom>
              <a:avLst/>
              <a:gdLst>
                <a:gd name="T0" fmla="*/ 17480 w 42"/>
                <a:gd name="T1" fmla="*/ 29744 h 71"/>
                <a:gd name="T2" fmla="*/ 17480 w 42"/>
                <a:gd name="T3" fmla="*/ 16806 h 71"/>
                <a:gd name="T4" fmla="*/ 27262 w 42"/>
                <a:gd name="T5" fmla="*/ 16806 h 71"/>
                <a:gd name="T6" fmla="*/ 27262 w 42"/>
                <a:gd name="T7" fmla="*/ 635 h 71"/>
                <a:gd name="T8" fmla="*/ 24052 w 42"/>
                <a:gd name="T9" fmla="*/ 0 h 71"/>
                <a:gd name="T10" fmla="*/ 0 w 42"/>
                <a:gd name="T11" fmla="*/ 23341 h 71"/>
                <a:gd name="T12" fmla="*/ 24052 w 42"/>
                <a:gd name="T13" fmla="*/ 45890 h 71"/>
                <a:gd name="T14" fmla="*/ 27262 w 42"/>
                <a:gd name="T15" fmla="*/ 45890 h 71"/>
                <a:gd name="T16" fmla="*/ 27262 w 42"/>
                <a:gd name="T17" fmla="*/ 29109 h 71"/>
                <a:gd name="T18" fmla="*/ 17480 w 42"/>
                <a:gd name="T19" fmla="*/ 29744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2" h="71">
                  <a:moveTo>
                    <a:pt x="27" y="46"/>
                  </a:moveTo>
                  <a:lnTo>
                    <a:pt x="27" y="26"/>
                  </a:lnTo>
                  <a:lnTo>
                    <a:pt x="42" y="26"/>
                  </a:lnTo>
                  <a:lnTo>
                    <a:pt x="42" y="1"/>
                  </a:lnTo>
                  <a:cubicBezTo>
                    <a:pt x="40" y="0"/>
                    <a:pt x="39" y="0"/>
                    <a:pt x="37" y="0"/>
                  </a:cubicBezTo>
                  <a:cubicBezTo>
                    <a:pt x="17" y="0"/>
                    <a:pt x="0" y="16"/>
                    <a:pt x="0" y="36"/>
                  </a:cubicBezTo>
                  <a:cubicBezTo>
                    <a:pt x="0" y="55"/>
                    <a:pt x="17" y="71"/>
                    <a:pt x="37" y="71"/>
                  </a:cubicBezTo>
                  <a:cubicBezTo>
                    <a:pt x="39" y="71"/>
                    <a:pt x="40" y="71"/>
                    <a:pt x="42" y="71"/>
                  </a:cubicBezTo>
                  <a:lnTo>
                    <a:pt x="42" y="45"/>
                  </a:lnTo>
                  <a:lnTo>
                    <a:pt x="27" y="46"/>
                  </a:lnTo>
                  <a:close/>
                </a:path>
              </a:pathLst>
            </a:custGeom>
            <a:solidFill>
              <a:schemeClr val="folHlink"/>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1040" name="任意多边形 100357"/>
            <p:cNvSpPr>
              <a:spLocks noChangeArrowheads="1"/>
            </p:cNvSpPr>
            <p:nvPr userDrawn="1"/>
          </p:nvSpPr>
          <p:spPr bwMode="auto">
            <a:xfrm>
              <a:off x="4896" y="2666"/>
              <a:ext cx="212" cy="358"/>
            </a:xfrm>
            <a:custGeom>
              <a:avLst/>
              <a:gdLst>
                <a:gd name="T0" fmla="*/ 17480 w 42"/>
                <a:gd name="T1" fmla="*/ 29744 h 71"/>
                <a:gd name="T2" fmla="*/ 17480 w 42"/>
                <a:gd name="T3" fmla="*/ 16806 h 71"/>
                <a:gd name="T4" fmla="*/ 27262 w 42"/>
                <a:gd name="T5" fmla="*/ 16806 h 71"/>
                <a:gd name="T6" fmla="*/ 27262 w 42"/>
                <a:gd name="T7" fmla="*/ 635 h 71"/>
                <a:gd name="T8" fmla="*/ 24052 w 42"/>
                <a:gd name="T9" fmla="*/ 0 h 71"/>
                <a:gd name="T10" fmla="*/ 0 w 42"/>
                <a:gd name="T11" fmla="*/ 23341 h 71"/>
                <a:gd name="T12" fmla="*/ 24052 w 42"/>
                <a:gd name="T13" fmla="*/ 45890 h 71"/>
                <a:gd name="T14" fmla="*/ 27262 w 42"/>
                <a:gd name="T15" fmla="*/ 45890 h 71"/>
                <a:gd name="T16" fmla="*/ 27262 w 42"/>
                <a:gd name="T17" fmla="*/ 29744 h 71"/>
                <a:gd name="T18" fmla="*/ 17480 w 42"/>
                <a:gd name="T19" fmla="*/ 29744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2" h="71">
                  <a:moveTo>
                    <a:pt x="27" y="46"/>
                  </a:moveTo>
                  <a:lnTo>
                    <a:pt x="27" y="26"/>
                  </a:lnTo>
                  <a:lnTo>
                    <a:pt x="42" y="26"/>
                  </a:lnTo>
                  <a:lnTo>
                    <a:pt x="42" y="1"/>
                  </a:lnTo>
                  <a:cubicBezTo>
                    <a:pt x="40" y="0"/>
                    <a:pt x="39" y="0"/>
                    <a:pt x="37" y="0"/>
                  </a:cubicBezTo>
                  <a:cubicBezTo>
                    <a:pt x="17" y="0"/>
                    <a:pt x="0" y="16"/>
                    <a:pt x="0" y="36"/>
                  </a:cubicBezTo>
                  <a:cubicBezTo>
                    <a:pt x="0" y="55"/>
                    <a:pt x="17" y="71"/>
                    <a:pt x="37" y="71"/>
                  </a:cubicBezTo>
                  <a:cubicBezTo>
                    <a:pt x="39" y="71"/>
                    <a:pt x="40" y="71"/>
                    <a:pt x="42" y="71"/>
                  </a:cubicBezTo>
                  <a:lnTo>
                    <a:pt x="42" y="46"/>
                  </a:lnTo>
                  <a:lnTo>
                    <a:pt x="27" y="46"/>
                  </a:lnTo>
                  <a:close/>
                </a:path>
              </a:pathLst>
            </a:custGeom>
            <a:solidFill>
              <a:schemeClr val="folHlink"/>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1041" name="任意多边形 100358"/>
            <p:cNvSpPr>
              <a:spLocks noChangeArrowheads="1"/>
            </p:cNvSpPr>
            <p:nvPr userDrawn="1"/>
          </p:nvSpPr>
          <p:spPr bwMode="auto">
            <a:xfrm>
              <a:off x="4896" y="3120"/>
              <a:ext cx="212" cy="358"/>
            </a:xfrm>
            <a:custGeom>
              <a:avLst/>
              <a:gdLst>
                <a:gd name="T0" fmla="*/ 17480 w 42"/>
                <a:gd name="T1" fmla="*/ 29744 h 71"/>
                <a:gd name="T2" fmla="*/ 17480 w 42"/>
                <a:gd name="T3" fmla="*/ 16806 h 71"/>
                <a:gd name="T4" fmla="*/ 27262 w 42"/>
                <a:gd name="T5" fmla="*/ 16806 h 71"/>
                <a:gd name="T6" fmla="*/ 27262 w 42"/>
                <a:gd name="T7" fmla="*/ 635 h 71"/>
                <a:gd name="T8" fmla="*/ 24052 w 42"/>
                <a:gd name="T9" fmla="*/ 0 h 71"/>
                <a:gd name="T10" fmla="*/ 0 w 42"/>
                <a:gd name="T11" fmla="*/ 23341 h 71"/>
                <a:gd name="T12" fmla="*/ 24052 w 42"/>
                <a:gd name="T13" fmla="*/ 45890 h 71"/>
                <a:gd name="T14" fmla="*/ 27262 w 42"/>
                <a:gd name="T15" fmla="*/ 45890 h 71"/>
                <a:gd name="T16" fmla="*/ 27262 w 42"/>
                <a:gd name="T17" fmla="*/ 29109 h 71"/>
                <a:gd name="T18" fmla="*/ 17480 w 42"/>
                <a:gd name="T19" fmla="*/ 29744 h 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2" h="71">
                  <a:moveTo>
                    <a:pt x="27" y="46"/>
                  </a:moveTo>
                  <a:lnTo>
                    <a:pt x="27" y="26"/>
                  </a:lnTo>
                  <a:lnTo>
                    <a:pt x="42" y="26"/>
                  </a:lnTo>
                  <a:lnTo>
                    <a:pt x="42" y="1"/>
                  </a:lnTo>
                  <a:cubicBezTo>
                    <a:pt x="40" y="0"/>
                    <a:pt x="39" y="0"/>
                    <a:pt x="37" y="0"/>
                  </a:cubicBezTo>
                  <a:cubicBezTo>
                    <a:pt x="17" y="0"/>
                    <a:pt x="0" y="16"/>
                    <a:pt x="0" y="36"/>
                  </a:cubicBezTo>
                  <a:cubicBezTo>
                    <a:pt x="0" y="55"/>
                    <a:pt x="17" y="71"/>
                    <a:pt x="37" y="71"/>
                  </a:cubicBezTo>
                  <a:cubicBezTo>
                    <a:pt x="39" y="71"/>
                    <a:pt x="40" y="71"/>
                    <a:pt x="42" y="71"/>
                  </a:cubicBezTo>
                  <a:lnTo>
                    <a:pt x="42" y="45"/>
                  </a:lnTo>
                  <a:lnTo>
                    <a:pt x="27" y="46"/>
                  </a:lnTo>
                  <a:close/>
                </a:path>
              </a:pathLst>
            </a:custGeom>
            <a:solidFill>
              <a:schemeClr val="folHlink"/>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grpSp>
      <p:grpSp>
        <p:nvGrpSpPr>
          <p:cNvPr id="1028" name="组合 100359"/>
          <p:cNvGrpSpPr>
            <a:grpSpLocks/>
          </p:cNvGrpSpPr>
          <p:nvPr/>
        </p:nvGrpSpPr>
        <p:grpSpPr bwMode="auto">
          <a:xfrm>
            <a:off x="22225" y="6569075"/>
            <a:ext cx="2854325" cy="288925"/>
            <a:chOff x="14" y="4138"/>
            <a:chExt cx="1798" cy="182"/>
          </a:xfrm>
        </p:grpSpPr>
        <p:sp>
          <p:nvSpPr>
            <p:cNvPr id="1034" name="任意多边形 100360"/>
            <p:cNvSpPr>
              <a:spLocks noChangeArrowheads="1"/>
            </p:cNvSpPr>
            <p:nvPr/>
          </p:nvSpPr>
          <p:spPr bwMode="auto">
            <a:xfrm>
              <a:off x="1438" y="4138"/>
              <a:ext cx="374" cy="182"/>
            </a:xfrm>
            <a:custGeom>
              <a:avLst/>
              <a:gdLst>
                <a:gd name="T0" fmla="*/ 24138 w 74"/>
                <a:gd name="T1" fmla="*/ 0 h 36"/>
                <a:gd name="T2" fmla="*/ 0 w 74"/>
                <a:gd name="T3" fmla="*/ 23513 h 36"/>
                <a:gd name="T4" fmla="*/ 0 w 74"/>
                <a:gd name="T5" fmla="*/ 23513 h 36"/>
                <a:gd name="T6" fmla="*/ 16911 w 74"/>
                <a:gd name="T7" fmla="*/ 23513 h 36"/>
                <a:gd name="T8" fmla="*/ 16911 w 74"/>
                <a:gd name="T9" fmla="*/ 16921 h 36"/>
                <a:gd name="T10" fmla="*/ 30729 w 74"/>
                <a:gd name="T11" fmla="*/ 16921 h 36"/>
                <a:gd name="T12" fmla="*/ 30729 w 74"/>
                <a:gd name="T13" fmla="*/ 23513 h 36"/>
                <a:gd name="T14" fmla="*/ 48276 w 74"/>
                <a:gd name="T15" fmla="*/ 23513 h 36"/>
                <a:gd name="T16" fmla="*/ 48276 w 74"/>
                <a:gd name="T17" fmla="*/ 23513 h 36"/>
                <a:gd name="T18" fmla="*/ 24138 w 74"/>
                <a:gd name="T19" fmla="*/ 0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4" h="36">
                  <a:moveTo>
                    <a:pt x="37" y="0"/>
                  </a:moveTo>
                  <a:cubicBezTo>
                    <a:pt x="16" y="0"/>
                    <a:pt x="0" y="16"/>
                    <a:pt x="0" y="36"/>
                  </a:cubicBezTo>
                  <a:cubicBezTo>
                    <a:pt x="0" y="36"/>
                    <a:pt x="0" y="36"/>
                    <a:pt x="0" y="36"/>
                  </a:cubicBezTo>
                  <a:lnTo>
                    <a:pt x="26" y="36"/>
                  </a:lnTo>
                  <a:lnTo>
                    <a:pt x="26" y="26"/>
                  </a:lnTo>
                  <a:lnTo>
                    <a:pt x="47" y="26"/>
                  </a:lnTo>
                  <a:lnTo>
                    <a:pt x="47" y="36"/>
                  </a:lnTo>
                  <a:lnTo>
                    <a:pt x="74" y="36"/>
                  </a:lnTo>
                  <a:cubicBezTo>
                    <a:pt x="74" y="36"/>
                    <a:pt x="74" y="36"/>
                    <a:pt x="74" y="36"/>
                  </a:cubicBezTo>
                  <a:cubicBezTo>
                    <a:pt x="74" y="16"/>
                    <a:pt x="57" y="0"/>
                    <a:pt x="37" y="0"/>
                  </a:cubicBezTo>
                  <a:close/>
                </a:path>
              </a:pathLst>
            </a:custGeom>
            <a:solidFill>
              <a:schemeClr val="folHlink"/>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1035" name="任意多边形 100361"/>
            <p:cNvSpPr>
              <a:spLocks noChangeArrowheads="1"/>
            </p:cNvSpPr>
            <p:nvPr/>
          </p:nvSpPr>
          <p:spPr bwMode="auto">
            <a:xfrm>
              <a:off x="972" y="4138"/>
              <a:ext cx="375" cy="182"/>
            </a:xfrm>
            <a:custGeom>
              <a:avLst/>
              <a:gdLst>
                <a:gd name="T0" fmla="*/ 24471 w 74"/>
                <a:gd name="T1" fmla="*/ 0 h 36"/>
                <a:gd name="T2" fmla="*/ 0 w 74"/>
                <a:gd name="T3" fmla="*/ 23513 h 36"/>
                <a:gd name="T4" fmla="*/ 0 w 74"/>
                <a:gd name="T5" fmla="*/ 23513 h 36"/>
                <a:gd name="T6" fmla="*/ 17179 w 74"/>
                <a:gd name="T7" fmla="*/ 23513 h 36"/>
                <a:gd name="T8" fmla="*/ 17179 w 74"/>
                <a:gd name="T9" fmla="*/ 16921 h 36"/>
                <a:gd name="T10" fmla="*/ 30968 w 74"/>
                <a:gd name="T11" fmla="*/ 16921 h 36"/>
                <a:gd name="T12" fmla="*/ 30968 w 74"/>
                <a:gd name="T13" fmla="*/ 23513 h 36"/>
                <a:gd name="T14" fmla="*/ 48791 w 74"/>
                <a:gd name="T15" fmla="*/ 23513 h 36"/>
                <a:gd name="T16" fmla="*/ 48791 w 74"/>
                <a:gd name="T17" fmla="*/ 23513 h 36"/>
                <a:gd name="T18" fmla="*/ 24471 w 74"/>
                <a:gd name="T19" fmla="*/ 0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4" h="36">
                  <a:moveTo>
                    <a:pt x="37" y="0"/>
                  </a:moveTo>
                  <a:cubicBezTo>
                    <a:pt x="16" y="0"/>
                    <a:pt x="0" y="16"/>
                    <a:pt x="0" y="36"/>
                  </a:cubicBezTo>
                  <a:cubicBezTo>
                    <a:pt x="0" y="36"/>
                    <a:pt x="0" y="36"/>
                    <a:pt x="0" y="36"/>
                  </a:cubicBezTo>
                  <a:lnTo>
                    <a:pt x="26" y="36"/>
                  </a:lnTo>
                  <a:lnTo>
                    <a:pt x="26" y="26"/>
                  </a:lnTo>
                  <a:lnTo>
                    <a:pt x="47" y="26"/>
                  </a:lnTo>
                  <a:lnTo>
                    <a:pt x="47" y="36"/>
                  </a:lnTo>
                  <a:lnTo>
                    <a:pt x="74" y="36"/>
                  </a:lnTo>
                  <a:cubicBezTo>
                    <a:pt x="74" y="36"/>
                    <a:pt x="74" y="36"/>
                    <a:pt x="74" y="36"/>
                  </a:cubicBezTo>
                  <a:cubicBezTo>
                    <a:pt x="74" y="16"/>
                    <a:pt x="57" y="0"/>
                    <a:pt x="37" y="0"/>
                  </a:cubicBezTo>
                  <a:close/>
                </a:path>
              </a:pathLst>
            </a:custGeom>
            <a:solidFill>
              <a:schemeClr val="folHlink"/>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1036" name="任意多边形 100362"/>
            <p:cNvSpPr>
              <a:spLocks noChangeArrowheads="1"/>
            </p:cNvSpPr>
            <p:nvPr/>
          </p:nvSpPr>
          <p:spPr bwMode="auto">
            <a:xfrm>
              <a:off x="493" y="4138"/>
              <a:ext cx="374" cy="182"/>
            </a:xfrm>
            <a:custGeom>
              <a:avLst/>
              <a:gdLst>
                <a:gd name="T0" fmla="*/ 24138 w 74"/>
                <a:gd name="T1" fmla="*/ 0 h 36"/>
                <a:gd name="T2" fmla="*/ 0 w 74"/>
                <a:gd name="T3" fmla="*/ 23513 h 36"/>
                <a:gd name="T4" fmla="*/ 0 w 74"/>
                <a:gd name="T5" fmla="*/ 23513 h 36"/>
                <a:gd name="T6" fmla="*/ 16911 w 74"/>
                <a:gd name="T7" fmla="*/ 23513 h 36"/>
                <a:gd name="T8" fmla="*/ 16911 w 74"/>
                <a:gd name="T9" fmla="*/ 16921 h 36"/>
                <a:gd name="T10" fmla="*/ 30729 w 74"/>
                <a:gd name="T11" fmla="*/ 16921 h 36"/>
                <a:gd name="T12" fmla="*/ 30729 w 74"/>
                <a:gd name="T13" fmla="*/ 23513 h 36"/>
                <a:gd name="T14" fmla="*/ 48276 w 74"/>
                <a:gd name="T15" fmla="*/ 23513 h 36"/>
                <a:gd name="T16" fmla="*/ 48276 w 74"/>
                <a:gd name="T17" fmla="*/ 23513 h 36"/>
                <a:gd name="T18" fmla="*/ 24138 w 74"/>
                <a:gd name="T19" fmla="*/ 0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4" h="36">
                  <a:moveTo>
                    <a:pt x="37" y="0"/>
                  </a:moveTo>
                  <a:cubicBezTo>
                    <a:pt x="16" y="0"/>
                    <a:pt x="0" y="16"/>
                    <a:pt x="0" y="36"/>
                  </a:cubicBezTo>
                  <a:cubicBezTo>
                    <a:pt x="0" y="36"/>
                    <a:pt x="0" y="36"/>
                    <a:pt x="0" y="36"/>
                  </a:cubicBezTo>
                  <a:lnTo>
                    <a:pt x="26" y="36"/>
                  </a:lnTo>
                  <a:lnTo>
                    <a:pt x="26" y="26"/>
                  </a:lnTo>
                  <a:lnTo>
                    <a:pt x="47" y="26"/>
                  </a:lnTo>
                  <a:lnTo>
                    <a:pt x="47" y="36"/>
                  </a:lnTo>
                  <a:lnTo>
                    <a:pt x="74" y="36"/>
                  </a:lnTo>
                  <a:cubicBezTo>
                    <a:pt x="74" y="36"/>
                    <a:pt x="74" y="36"/>
                    <a:pt x="74" y="36"/>
                  </a:cubicBezTo>
                  <a:cubicBezTo>
                    <a:pt x="74" y="16"/>
                    <a:pt x="57" y="0"/>
                    <a:pt x="37" y="0"/>
                  </a:cubicBezTo>
                  <a:close/>
                </a:path>
              </a:pathLst>
            </a:custGeom>
            <a:solidFill>
              <a:schemeClr val="folHlink"/>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1037" name="任意多边形 100363"/>
            <p:cNvSpPr>
              <a:spLocks noChangeArrowheads="1"/>
            </p:cNvSpPr>
            <p:nvPr/>
          </p:nvSpPr>
          <p:spPr bwMode="auto">
            <a:xfrm>
              <a:off x="14" y="4138"/>
              <a:ext cx="374" cy="182"/>
            </a:xfrm>
            <a:custGeom>
              <a:avLst/>
              <a:gdLst>
                <a:gd name="T0" fmla="*/ 24138 w 74"/>
                <a:gd name="T1" fmla="*/ 0 h 36"/>
                <a:gd name="T2" fmla="*/ 0 w 74"/>
                <a:gd name="T3" fmla="*/ 23513 h 36"/>
                <a:gd name="T4" fmla="*/ 0 w 74"/>
                <a:gd name="T5" fmla="*/ 23513 h 36"/>
                <a:gd name="T6" fmla="*/ 16911 w 74"/>
                <a:gd name="T7" fmla="*/ 23513 h 36"/>
                <a:gd name="T8" fmla="*/ 16911 w 74"/>
                <a:gd name="T9" fmla="*/ 16921 h 36"/>
                <a:gd name="T10" fmla="*/ 30729 w 74"/>
                <a:gd name="T11" fmla="*/ 16921 h 36"/>
                <a:gd name="T12" fmla="*/ 30729 w 74"/>
                <a:gd name="T13" fmla="*/ 23513 h 36"/>
                <a:gd name="T14" fmla="*/ 48276 w 74"/>
                <a:gd name="T15" fmla="*/ 23513 h 36"/>
                <a:gd name="T16" fmla="*/ 48276 w 74"/>
                <a:gd name="T17" fmla="*/ 23513 h 36"/>
                <a:gd name="T18" fmla="*/ 24138 w 74"/>
                <a:gd name="T19" fmla="*/ 0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4" h="36">
                  <a:moveTo>
                    <a:pt x="37" y="0"/>
                  </a:moveTo>
                  <a:cubicBezTo>
                    <a:pt x="16" y="0"/>
                    <a:pt x="0" y="16"/>
                    <a:pt x="0" y="36"/>
                  </a:cubicBezTo>
                  <a:cubicBezTo>
                    <a:pt x="0" y="36"/>
                    <a:pt x="0" y="36"/>
                    <a:pt x="0" y="36"/>
                  </a:cubicBezTo>
                  <a:lnTo>
                    <a:pt x="26" y="36"/>
                  </a:lnTo>
                  <a:lnTo>
                    <a:pt x="26" y="26"/>
                  </a:lnTo>
                  <a:lnTo>
                    <a:pt x="47" y="26"/>
                  </a:lnTo>
                  <a:lnTo>
                    <a:pt x="47" y="36"/>
                  </a:lnTo>
                  <a:lnTo>
                    <a:pt x="74" y="36"/>
                  </a:lnTo>
                  <a:cubicBezTo>
                    <a:pt x="74" y="36"/>
                    <a:pt x="74" y="36"/>
                    <a:pt x="74" y="36"/>
                  </a:cubicBezTo>
                  <a:cubicBezTo>
                    <a:pt x="74" y="16"/>
                    <a:pt x="57" y="0"/>
                    <a:pt x="37" y="0"/>
                  </a:cubicBezTo>
                  <a:close/>
                </a:path>
              </a:pathLst>
            </a:custGeom>
            <a:solidFill>
              <a:schemeClr val="folHlink"/>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grpSp>
      <p:sp>
        <p:nvSpPr>
          <p:cNvPr id="100365" name="标题 100364"/>
          <p:cNvSpPr>
            <a:spLocks noGrp="1" noRot="1"/>
          </p:cNvSpPr>
          <p:nvPr>
            <p:ph type="title"/>
          </p:nvPr>
        </p:nvSpPr>
        <p:spPr>
          <a:xfrm>
            <a:off x="301625" y="228600"/>
            <a:ext cx="8540750" cy="1143000"/>
          </a:xfrm>
          <a:prstGeom prst="rect">
            <a:avLst/>
          </a:prstGeom>
          <a:noFill/>
          <a:ln w="9525">
            <a:noFill/>
          </a:ln>
        </p:spPr>
        <p:txBody>
          <a:bodyPr anchor="ctr"/>
          <a:lstStyle/>
          <a:p>
            <a:pPr lvl="0"/>
            <a:r>
              <a:rPr lang="zh-CN" altLang="en-US" noProof="1"/>
              <a:t>单击此处编辑母版标题样式</a:t>
            </a:r>
          </a:p>
        </p:txBody>
      </p:sp>
      <p:sp>
        <p:nvSpPr>
          <p:cNvPr id="1030" name="文本占位符 100365"/>
          <p:cNvSpPr>
            <a:spLocks noGrp="1" noRot="1" noChangeArrowheads="1"/>
          </p:cNvSpPr>
          <p:nvPr>
            <p:ph type="body" idx="4294967295"/>
          </p:nvPr>
        </p:nvSpPr>
        <p:spPr bwMode="auto">
          <a:xfrm>
            <a:off x="304800" y="1600200"/>
            <a:ext cx="8540750" cy="449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0367" name="日期占位符 100366"/>
          <p:cNvSpPr>
            <a:spLocks noGrp="1"/>
          </p:cNvSpPr>
          <p:nvPr>
            <p:ph type="dt" sz="half" idx="2"/>
          </p:nvPr>
        </p:nvSpPr>
        <p:spPr>
          <a:xfrm>
            <a:off x="301625" y="6245225"/>
            <a:ext cx="2289175" cy="476250"/>
          </a:xfrm>
          <a:prstGeom prst="rect">
            <a:avLst/>
          </a:prstGeom>
          <a:noFill/>
          <a:ln w="9525">
            <a:noFill/>
          </a:ln>
        </p:spPr>
        <p:txBody>
          <a:bodyPr/>
          <a:lstStyle>
            <a:lvl1pPr eaLnBrk="1" hangingPunct="1">
              <a:defRPr sz="1400" noProof="1"/>
            </a:lvl1pPr>
          </a:lstStyle>
          <a:p>
            <a:pPr>
              <a:defRPr/>
            </a:pPr>
            <a:endParaRPr lang="zh-CN" altLang="en-US"/>
          </a:p>
        </p:txBody>
      </p:sp>
      <p:sp>
        <p:nvSpPr>
          <p:cNvPr id="100368" name="页脚占位符 100367"/>
          <p:cNvSpPr>
            <a:spLocks noGrp="1"/>
          </p:cNvSpPr>
          <p:nvPr>
            <p:ph type="ftr" sz="quarter" idx="3"/>
          </p:nvPr>
        </p:nvSpPr>
        <p:spPr>
          <a:xfrm>
            <a:off x="3124200" y="6245225"/>
            <a:ext cx="2895600" cy="476250"/>
          </a:xfrm>
          <a:prstGeom prst="rect">
            <a:avLst/>
          </a:prstGeom>
          <a:noFill/>
          <a:ln w="9525">
            <a:noFill/>
          </a:ln>
        </p:spPr>
        <p:txBody>
          <a:bodyPr/>
          <a:lstStyle>
            <a:lvl1pPr algn="ctr" eaLnBrk="1" hangingPunct="1">
              <a:defRPr sz="1400" noProof="1"/>
            </a:lvl1pPr>
          </a:lstStyle>
          <a:p>
            <a:pPr>
              <a:defRPr/>
            </a:pPr>
            <a:endParaRPr lang="zh-CN" altLang="en-US"/>
          </a:p>
        </p:txBody>
      </p:sp>
      <p:sp>
        <p:nvSpPr>
          <p:cNvPr id="100369" name="灯片编号占位符 100368"/>
          <p:cNvSpPr>
            <a:spLocks noGrp="1"/>
          </p:cNvSpPr>
          <p:nvPr>
            <p:ph type="sldNum" sz="quarter" idx="4"/>
          </p:nvPr>
        </p:nvSpPr>
        <p:spPr>
          <a:xfrm>
            <a:off x="6553200" y="6245225"/>
            <a:ext cx="2289175" cy="476250"/>
          </a:xfrm>
          <a:prstGeom prst="rect">
            <a:avLst/>
          </a:prstGeom>
          <a:noFill/>
          <a:ln w="9525">
            <a:noFill/>
          </a:ln>
        </p:spPr>
        <p:txBody>
          <a:bodyPr vert="horz" wrap="square" lIns="91440" tIns="45720" rIns="91440" bIns="45720" numCol="1" anchor="t" anchorCtr="0" compatLnSpc="1">
            <a:prstTxWarp prst="textNoShape">
              <a:avLst/>
            </a:prstTxWarp>
          </a:bodyPr>
          <a:lstStyle>
            <a:lvl1pPr algn="r" eaLnBrk="1" hangingPunct="1">
              <a:defRPr sz="1400" noProof="1"/>
            </a:lvl1pPr>
          </a:lstStyle>
          <a:p>
            <a:fld id="{33DEDB30-FCD5-4FCD-9925-1D6BB4F44C81}" type="slidenum">
              <a:rPr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798"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Lst>
  <p:transition spd="med">
    <p:wipe dir="u"/>
  </p:transition>
  <p:txStyles>
    <p:titleStyle>
      <a:lvl1pPr algn="ctr" rtl="0" eaLnBrk="0" fontAlgn="base" hangingPunct="0">
        <a:spcBef>
          <a:spcPct val="0"/>
        </a:spcBef>
        <a:spcAft>
          <a:spcPct val="0"/>
        </a:spcAft>
        <a:defRPr sz="4400" kern="1200">
          <a:solidFill>
            <a:schemeClr val="tx2"/>
          </a:solidFill>
          <a:effectLst>
            <a:outerShdw blurRad="38100" dist="38100" dir="2700000">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latin typeface="Arial Black" panose="020B0A040201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Black" panose="020B0A040201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Black" panose="020B0A040201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Black" panose="020B0A040201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Black" panose="020B0A040201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Black" panose="020B0A040201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Black" panose="020B0A040201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Black" panose="020B0A040201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80000"/>
        <a:buFont typeface="Wingdings 2" panose="05020102010507070707" pitchFamily="18" charset="2"/>
        <a:buChar char="®"/>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lr>
          <a:schemeClr val="folHlink"/>
        </a:buClr>
        <a:buSzPct val="85000"/>
        <a:buFont typeface="Wingdings" panose="05000000000000000000" pitchFamily="2" charset="2"/>
        <a:buChar char=""/>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lr>
          <a:schemeClr val="hlink"/>
        </a:buClr>
        <a:buSzPct val="85000"/>
        <a:buFont typeface="Wingdings 2" panose="05020102010507070707" pitchFamily="18" charset="2"/>
        <a:buChar char="®"/>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lr>
          <a:schemeClr val="folHlink"/>
        </a:buClr>
        <a:buSzPct val="90000"/>
        <a:buFont typeface="Wingdings" panose="05000000000000000000" pitchFamily="2" charset="2"/>
        <a:buChar char=""/>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lr>
          <a:schemeClr val="hlink"/>
        </a:buClr>
        <a:buSzPct val="90000"/>
        <a:buFont typeface="Wingdings 2" panose="05020102010507070707" pitchFamily="18" charset="2"/>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90000"/>
        <a:buFont typeface="Wingdings 2" panose="05020102010507070707" pitchFamily="18"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90000"/>
        <a:buFont typeface="Wingdings 2" panose="05020102010507070707" pitchFamily="18"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90000"/>
        <a:buFont typeface="Wingdings 2" panose="05020102010507070707" pitchFamily="18"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90000"/>
        <a:buFont typeface="Wingdings 2" panose="05020102010507070707" pitchFamily="18"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标题 5121"/>
          <p:cNvSpPr>
            <a:spLocks noGrp="1" noRot="1"/>
          </p:cNvSpPr>
          <p:nvPr>
            <p:ph type="ctrTitle"/>
          </p:nvPr>
        </p:nvSpPr>
        <p:spPr>
          <a:xfrm>
            <a:off x="609704" y="1687614"/>
            <a:ext cx="8229600" cy="1066828"/>
          </a:xfrm>
          <a:solidFill>
            <a:schemeClr val="accent5"/>
          </a:solidFill>
        </p:spPr>
        <p:txBody>
          <a:bodyPr/>
          <a:lstStyle/>
          <a:p>
            <a:pPr eaLnBrk="1" hangingPunct="1">
              <a:lnSpc>
                <a:spcPct val="130000"/>
              </a:lnSpc>
              <a:defRPr/>
            </a:pPr>
            <a:r>
              <a:rPr lang="zh-CN" altLang="en-US" b="1" noProof="1" smtClean="0">
                <a:effectLst/>
              </a:rPr>
              <a:t>项目二   猪的饲料配合及应用</a:t>
            </a:r>
            <a:endParaRPr lang="zh-CN" altLang="en-US" b="1" noProof="1">
              <a:effectLst/>
            </a:endParaRPr>
          </a:p>
        </p:txBody>
      </p:sp>
      <p:pic>
        <p:nvPicPr>
          <p:cNvPr id="6148" name="图片 5123" descr="201010091445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46" y="3886188"/>
            <a:ext cx="3581362" cy="2590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a:xfrm>
            <a:off x="1524080" y="3244474"/>
            <a:ext cx="6572633" cy="641714"/>
          </a:xfrm>
          <a:prstGeom prst="rect">
            <a:avLst/>
          </a:prstGeom>
        </p:spPr>
        <p:txBody>
          <a:bodyPr wrap="none">
            <a:spAutoFit/>
          </a:bodyPr>
          <a:lstStyle/>
          <a:p>
            <a:pPr eaLnBrk="1" hangingPunct="1">
              <a:lnSpc>
                <a:spcPct val="130000"/>
              </a:lnSpc>
              <a:defRPr/>
            </a:pPr>
            <a:r>
              <a:rPr lang="zh-CN" altLang="en-US" sz="3200" b="1" noProof="1">
                <a:latin typeface="黑体" panose="02010609060101010101" pitchFamily="49" charset="-122"/>
                <a:ea typeface="黑体" panose="02010609060101010101" pitchFamily="49" charset="-122"/>
              </a:rPr>
              <a:t>任务</a:t>
            </a:r>
            <a:r>
              <a:rPr lang="en-US" altLang="zh-CN" sz="3200" b="1" noProof="1">
                <a:latin typeface="黑体" panose="02010609060101010101" pitchFamily="49" charset="-122"/>
                <a:ea typeface="黑体" panose="02010609060101010101" pitchFamily="49" charset="-122"/>
              </a:rPr>
              <a:t>2 </a:t>
            </a:r>
            <a:r>
              <a:rPr lang="en-US" altLang="zh-CN" sz="3200" b="1" noProof="1" smtClean="0">
                <a:latin typeface="黑体" panose="02010609060101010101" pitchFamily="49" charset="-122"/>
                <a:ea typeface="黑体" panose="02010609060101010101" pitchFamily="49" charset="-122"/>
              </a:rPr>
              <a:t> </a:t>
            </a:r>
            <a:r>
              <a:rPr lang="zh-CN" altLang="en-US" sz="3200" b="1" noProof="1" smtClean="0">
                <a:latin typeface="黑体" panose="02010609060101010101" pitchFamily="49" charset="-122"/>
                <a:ea typeface="黑体" panose="02010609060101010101" pitchFamily="49" charset="-122"/>
              </a:rPr>
              <a:t>猪</a:t>
            </a:r>
            <a:r>
              <a:rPr lang="zh-CN" altLang="en-US" sz="3200" b="1" noProof="1">
                <a:latin typeface="黑体" panose="02010609060101010101" pitchFamily="49" charset="-122"/>
                <a:ea typeface="黑体" panose="02010609060101010101" pitchFamily="49" charset="-122"/>
              </a:rPr>
              <a:t>配合饲料应用及加工调制</a:t>
            </a:r>
            <a:endParaRPr lang="zh-CN" altLang="en-US" sz="3200" b="1" noProof="1">
              <a:latin typeface="黑体" panose="02010609060101010101" pitchFamily="49" charset="-122"/>
              <a:ea typeface="黑体" panose="02010609060101010101" pitchFamily="49" charset="-122"/>
            </a:endParaRPr>
          </a:p>
        </p:txBody>
      </p:sp>
    </p:spTree>
    <p:custDataLst>
      <p:tags r:id="rId1"/>
    </p:custData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6052" y="1176174"/>
            <a:ext cx="2655244" cy="500272"/>
          </a:xfrm>
        </p:spPr>
        <p:txBody>
          <a:bodyPr/>
          <a:lstStyle/>
          <a:p>
            <a:pPr algn="l" eaLnBrk="1" hangingPunct="1">
              <a:defRPr/>
            </a:pPr>
            <a:r>
              <a:rPr lang="en-US" altLang="zh-CN" sz="2800" b="1" kern="0" dirty="0" smtClean="0">
                <a:solidFill>
                  <a:srgbClr val="0000FF"/>
                </a:solidFill>
                <a:effectLst/>
                <a:latin typeface="华文细黑" panose="02010600040101010101" pitchFamily="2" charset="-122"/>
                <a:ea typeface="华文细黑" panose="02010600040101010101" pitchFamily="2" charset="-122"/>
                <a:cs typeface="宋体"/>
              </a:rPr>
              <a:t>4.</a:t>
            </a:r>
            <a:r>
              <a:rPr lang="zh-CN" altLang="en-US" sz="2800" b="1" kern="0" dirty="0" smtClean="0">
                <a:solidFill>
                  <a:srgbClr val="0000FF"/>
                </a:solidFill>
                <a:effectLst/>
                <a:latin typeface="华文细黑" panose="02010600040101010101" pitchFamily="2" charset="-122"/>
                <a:ea typeface="华文细黑" panose="02010600040101010101" pitchFamily="2" charset="-122"/>
                <a:cs typeface="宋体"/>
              </a:rPr>
              <a:t>后备</a:t>
            </a:r>
            <a:r>
              <a:rPr lang="zh-CN" altLang="zh-CN" sz="2800" b="1" kern="0" dirty="0" smtClean="0">
                <a:solidFill>
                  <a:srgbClr val="0000FF"/>
                </a:solidFill>
                <a:effectLst/>
                <a:latin typeface="华文细黑" panose="02010600040101010101" pitchFamily="2" charset="-122"/>
                <a:ea typeface="华文细黑" panose="02010600040101010101" pitchFamily="2" charset="-122"/>
                <a:cs typeface="宋体"/>
              </a:rPr>
              <a:t>料</a:t>
            </a:r>
            <a:endParaRPr lang="zh-CN" altLang="en-US" sz="2800" b="1" dirty="0">
              <a:solidFill>
                <a:srgbClr val="0000FF"/>
              </a:solidFill>
              <a:effectLst/>
              <a:latin typeface="华文细黑" panose="02010600040101010101" pitchFamily="2" charset="-122"/>
              <a:ea typeface="华文细黑" panose="02010600040101010101" pitchFamily="2" charset="-122"/>
            </a:endParaRPr>
          </a:p>
        </p:txBody>
      </p:sp>
      <p:sp>
        <p:nvSpPr>
          <p:cNvPr id="33801" name="文本框 3"/>
          <p:cNvSpPr txBox="1">
            <a:spLocks noChangeArrowheads="1"/>
          </p:cNvSpPr>
          <p:nvPr/>
        </p:nvSpPr>
        <p:spPr bwMode="auto">
          <a:xfrm>
            <a:off x="416052" y="163558"/>
            <a:ext cx="3892412" cy="584775"/>
          </a:xfrm>
          <a:prstGeom prst="rect">
            <a:avLst/>
          </a:prstGeom>
          <a:solidFill>
            <a:schemeClr val="bg1"/>
          </a:solidFill>
          <a:extLst/>
        </p:spPr>
        <p:txBody>
          <a:bodyPr wrap="none">
            <a:spAutoFit/>
          </a:bodyPr>
          <a:lstStyle>
            <a:defPPr>
              <a:defRPr lang="zh-CN"/>
            </a:defPPr>
            <a:lvl1pPr>
              <a:defRPr sz="3200" b="1" kern="0">
                <a:latin typeface="黑体" panose="02010609060101010101" pitchFamily="49" charset="-122"/>
                <a:ea typeface="黑体" panose="02010609060101010101" pitchFamily="49" charset="-122"/>
                <a:cs typeface="宋体"/>
              </a:defRPr>
            </a:lvl1pPr>
          </a:lstStyle>
          <a:p>
            <a:r>
              <a:rPr lang="zh-CN" altLang="en-US" dirty="0" smtClean="0"/>
              <a:t>二、配合</a:t>
            </a:r>
            <a:r>
              <a:rPr lang="zh-CN" altLang="en-US" dirty="0"/>
              <a:t>饲料的应用</a:t>
            </a:r>
          </a:p>
        </p:txBody>
      </p:sp>
      <p:sp>
        <p:nvSpPr>
          <p:cNvPr id="10" name="矩形 9"/>
          <p:cNvSpPr/>
          <p:nvPr/>
        </p:nvSpPr>
        <p:spPr>
          <a:xfrm>
            <a:off x="148686" y="3276604"/>
            <a:ext cx="1375394" cy="954107"/>
          </a:xfrm>
          <a:prstGeom prst="rect">
            <a:avLst/>
          </a:prstGeom>
        </p:spPr>
        <p:txBody>
          <a:bodyPr wrap="square">
            <a:spAutoFit/>
          </a:bodyPr>
          <a:lstStyle/>
          <a:p>
            <a:pPr eaLnBrk="1" hangingPunct="1">
              <a:defRPr/>
            </a:pPr>
            <a:r>
              <a:rPr lang="zh-CN" altLang="en-US" sz="2800" b="1" kern="100" dirty="0">
                <a:solidFill>
                  <a:srgbClr val="FF0000"/>
                </a:solidFill>
                <a:latin typeface="黑体" panose="02010609060101010101" pitchFamily="49" charset="-122"/>
                <a:ea typeface="黑体" panose="02010609060101010101" pitchFamily="49" charset="-122"/>
                <a:cs typeface="Times New Roman"/>
              </a:rPr>
              <a:t>主要</a:t>
            </a:r>
            <a:r>
              <a:rPr lang="zh-CN" altLang="en-US" sz="2800" b="1" kern="100" dirty="0" smtClean="0">
                <a:solidFill>
                  <a:srgbClr val="FF0000"/>
                </a:solidFill>
                <a:latin typeface="黑体" panose="02010609060101010101" pitchFamily="49" charset="-122"/>
                <a:ea typeface="黑体" panose="02010609060101010101" pitchFamily="49" charset="-122"/>
                <a:cs typeface="Times New Roman"/>
              </a:rPr>
              <a:t>营</a:t>
            </a:r>
            <a:endParaRPr lang="en-US" altLang="zh-CN" sz="2800" b="1" kern="100" dirty="0" smtClean="0">
              <a:solidFill>
                <a:srgbClr val="FF0000"/>
              </a:solidFill>
              <a:latin typeface="黑体" panose="02010609060101010101" pitchFamily="49" charset="-122"/>
              <a:ea typeface="黑体" panose="02010609060101010101" pitchFamily="49" charset="-122"/>
              <a:cs typeface="Times New Roman"/>
            </a:endParaRPr>
          </a:p>
          <a:p>
            <a:pPr eaLnBrk="1" hangingPunct="1">
              <a:defRPr/>
            </a:pPr>
            <a:r>
              <a:rPr lang="zh-CN" altLang="en-US" sz="2800" b="1" kern="100" dirty="0" smtClean="0">
                <a:solidFill>
                  <a:srgbClr val="FF0000"/>
                </a:solidFill>
                <a:latin typeface="黑体" panose="02010609060101010101" pitchFamily="49" charset="-122"/>
                <a:ea typeface="黑体" panose="02010609060101010101" pitchFamily="49" charset="-122"/>
                <a:cs typeface="Times New Roman"/>
              </a:rPr>
              <a:t>养要求</a:t>
            </a:r>
            <a:r>
              <a:rPr lang="zh-CN" altLang="zh-CN" sz="2800" b="1" kern="100" dirty="0">
                <a:solidFill>
                  <a:srgbClr val="FF0000"/>
                </a:solidFill>
                <a:latin typeface="黑体" panose="02010609060101010101" pitchFamily="49" charset="-122"/>
                <a:ea typeface="黑体" panose="02010609060101010101" pitchFamily="49" charset="-122"/>
                <a:cs typeface="Times New Roman"/>
              </a:rPr>
              <a:t>：</a:t>
            </a:r>
            <a:endParaRPr lang="en-US" altLang="zh-CN" sz="2800" b="1" kern="100" dirty="0">
              <a:solidFill>
                <a:srgbClr val="FF0000"/>
              </a:solidFill>
              <a:latin typeface="黑体" panose="02010609060101010101" pitchFamily="49" charset="-122"/>
              <a:ea typeface="黑体" panose="02010609060101010101" pitchFamily="49" charset="-122"/>
              <a:cs typeface="Times New Roman"/>
            </a:endParaRPr>
          </a:p>
        </p:txBody>
      </p:sp>
      <p:sp>
        <p:nvSpPr>
          <p:cNvPr id="12" name="流程图: 可选过程 11"/>
          <p:cNvSpPr/>
          <p:nvPr/>
        </p:nvSpPr>
        <p:spPr>
          <a:xfrm>
            <a:off x="1524080" y="2286030"/>
            <a:ext cx="7391206" cy="281932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Wingdings" panose="05000000000000000000" pitchFamily="2" charset="2"/>
              <a:buChar char="u"/>
            </a:pPr>
            <a:r>
              <a:rPr lang="zh-CN" altLang="en-US" sz="2400" b="1" dirty="0" smtClean="0">
                <a:solidFill>
                  <a:srgbClr val="FF0000"/>
                </a:solidFill>
                <a:latin typeface="微软雅黑" panose="020B0503020204020204" pitchFamily="34" charset="-122"/>
                <a:ea typeface="微软雅黑" panose="020B0503020204020204" pitchFamily="34" charset="-122"/>
              </a:rPr>
              <a:t>采取</a:t>
            </a:r>
            <a:r>
              <a:rPr lang="zh-CN" altLang="en-US" sz="2400" b="1" dirty="0">
                <a:solidFill>
                  <a:srgbClr val="FF0000"/>
                </a:solidFill>
                <a:latin typeface="微软雅黑" panose="020B0503020204020204" pitchFamily="34" charset="-122"/>
                <a:ea typeface="微软雅黑" panose="020B0503020204020204" pitchFamily="34" charset="-122"/>
              </a:rPr>
              <a:t>前高后低的营养水平</a:t>
            </a:r>
            <a:r>
              <a:rPr lang="zh-CN" altLang="en-US" sz="2400" b="1" dirty="0" smtClean="0">
                <a:solidFill>
                  <a:srgbClr val="FF0000"/>
                </a:solidFill>
                <a:latin typeface="微软雅黑" panose="020B0503020204020204" pitchFamily="34" charset="-122"/>
                <a:ea typeface="微软雅黑" panose="020B0503020204020204" pitchFamily="34" charset="-122"/>
              </a:rPr>
              <a:t>饲养</a:t>
            </a:r>
            <a:endParaRPr lang="zh-CN" altLang="en-US" sz="2400" b="1" dirty="0">
              <a:solidFill>
                <a:srgbClr val="FF0000"/>
              </a:solidFill>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Ø"/>
            </a:pPr>
            <a:r>
              <a:rPr lang="en-US" altLang="zh-CN" sz="2400" b="1" dirty="0">
                <a:solidFill>
                  <a:srgbClr val="FF0000"/>
                </a:solidFill>
                <a:latin typeface="微软雅黑" panose="020B0503020204020204" pitchFamily="34" charset="-122"/>
                <a:ea typeface="微软雅黑" panose="020B0503020204020204" pitchFamily="34" charset="-122"/>
              </a:rPr>
              <a:t>60kg</a:t>
            </a:r>
            <a:r>
              <a:rPr lang="zh-CN" altLang="en-US" sz="2400" b="1" dirty="0" smtClean="0">
                <a:solidFill>
                  <a:srgbClr val="FF0000"/>
                </a:solidFill>
                <a:latin typeface="微软雅黑" panose="020B0503020204020204" pitchFamily="34" charset="-122"/>
                <a:ea typeface="微软雅黑" panose="020B0503020204020204" pitchFamily="34" charset="-122"/>
              </a:rPr>
              <a:t>以前：</a:t>
            </a:r>
            <a:r>
              <a:rPr lang="zh-CN" altLang="en-US" sz="2400" b="1" dirty="0" smtClean="0">
                <a:solidFill>
                  <a:schemeClr val="tx1"/>
                </a:solidFill>
                <a:latin typeface="楷体" panose="02010609060101010101" pitchFamily="49" charset="-122"/>
                <a:ea typeface="楷体" panose="02010609060101010101" pitchFamily="49" charset="-122"/>
              </a:rPr>
              <a:t>消化能</a:t>
            </a:r>
            <a:r>
              <a:rPr lang="en-US" altLang="zh-CN" sz="2400" b="1" dirty="0" smtClean="0">
                <a:solidFill>
                  <a:schemeClr val="tx1"/>
                </a:solidFill>
                <a:latin typeface="楷体" panose="02010609060101010101" pitchFamily="49" charset="-122"/>
                <a:ea typeface="楷体" panose="02010609060101010101" pitchFamily="49" charset="-122"/>
              </a:rPr>
              <a:t>12.4</a:t>
            </a:r>
            <a:r>
              <a:rPr lang="zh-CN" altLang="en-US" sz="2400" b="1" dirty="0">
                <a:solidFill>
                  <a:schemeClr val="tx1"/>
                </a:solidFill>
                <a:latin typeface="楷体" panose="02010609060101010101" pitchFamily="49" charset="-122"/>
                <a:ea typeface="楷体" panose="02010609060101010101" pitchFamily="49" charset="-122"/>
              </a:rPr>
              <a:t>～</a:t>
            </a:r>
            <a:r>
              <a:rPr lang="en-US" altLang="zh-CN" sz="2400" b="1" dirty="0">
                <a:solidFill>
                  <a:schemeClr val="tx1"/>
                </a:solidFill>
                <a:latin typeface="楷体" panose="02010609060101010101" pitchFamily="49" charset="-122"/>
                <a:ea typeface="楷体" panose="02010609060101010101" pitchFamily="49" charset="-122"/>
              </a:rPr>
              <a:t>12.6MJ/kg</a:t>
            </a:r>
            <a:r>
              <a:rPr lang="zh-CN" altLang="en-US" sz="2400" b="1" dirty="0">
                <a:solidFill>
                  <a:schemeClr val="tx1"/>
                </a:solidFill>
                <a:latin typeface="楷体" panose="02010609060101010101" pitchFamily="49" charset="-122"/>
                <a:ea typeface="楷体" panose="02010609060101010101" pitchFamily="49" charset="-122"/>
              </a:rPr>
              <a:t>，蛋白质</a:t>
            </a:r>
            <a:r>
              <a:rPr lang="en-US" altLang="zh-CN" sz="2400" b="1" dirty="0">
                <a:solidFill>
                  <a:schemeClr val="tx1"/>
                </a:solidFill>
                <a:latin typeface="楷体" panose="02010609060101010101" pitchFamily="49" charset="-122"/>
                <a:ea typeface="楷体" panose="02010609060101010101" pitchFamily="49" charset="-122"/>
              </a:rPr>
              <a:t>17.4</a:t>
            </a:r>
            <a:r>
              <a:rPr lang="zh-CN" altLang="en-US" sz="2400" b="1" dirty="0">
                <a:solidFill>
                  <a:schemeClr val="tx1"/>
                </a:solidFill>
                <a:latin typeface="楷体" panose="02010609060101010101" pitchFamily="49" charset="-122"/>
                <a:ea typeface="楷体" panose="02010609060101010101" pitchFamily="49" charset="-122"/>
              </a:rPr>
              <a:t>～</a:t>
            </a:r>
            <a:r>
              <a:rPr lang="en-US" altLang="zh-CN" sz="2400" b="1" dirty="0">
                <a:solidFill>
                  <a:schemeClr val="tx1"/>
                </a:solidFill>
                <a:latin typeface="楷体" panose="02010609060101010101" pitchFamily="49" charset="-122"/>
                <a:ea typeface="楷体" panose="02010609060101010101" pitchFamily="49" charset="-122"/>
              </a:rPr>
              <a:t>18.8</a:t>
            </a:r>
            <a:r>
              <a:rPr lang="zh-CN" altLang="en-US" sz="2400" b="1" dirty="0" smtClean="0">
                <a:solidFill>
                  <a:schemeClr val="tx1"/>
                </a:solidFill>
                <a:latin typeface="楷体" panose="02010609060101010101" pitchFamily="49" charset="-122"/>
                <a:ea typeface="楷体" panose="02010609060101010101" pitchFamily="49" charset="-122"/>
              </a:rPr>
              <a:t>％</a:t>
            </a:r>
            <a:endParaRPr lang="zh-CN" altLang="en-US" sz="2400" b="1" dirty="0">
              <a:solidFill>
                <a:schemeClr val="tx1"/>
              </a:solidFill>
              <a:latin typeface="楷体" panose="02010609060101010101" pitchFamily="49" charset="-122"/>
              <a:ea typeface="楷体" panose="02010609060101010101" pitchFamily="49" charset="-122"/>
            </a:endParaRPr>
          </a:p>
          <a:p>
            <a:pPr marL="342900" indent="-342900">
              <a:lnSpc>
                <a:spcPct val="150000"/>
              </a:lnSpc>
              <a:buFont typeface="Wingdings" panose="05000000000000000000" pitchFamily="2" charset="2"/>
              <a:buChar char="Ø"/>
            </a:pPr>
            <a:r>
              <a:rPr lang="en-US" altLang="zh-CN" sz="2400" b="1" dirty="0">
                <a:solidFill>
                  <a:srgbClr val="FF0000"/>
                </a:solidFill>
                <a:latin typeface="微软雅黑" panose="020B0503020204020204" pitchFamily="34" charset="-122"/>
                <a:ea typeface="微软雅黑" panose="020B0503020204020204" pitchFamily="34" charset="-122"/>
              </a:rPr>
              <a:t>60kg</a:t>
            </a:r>
            <a:r>
              <a:rPr lang="zh-CN" altLang="en-US" sz="2400" b="1" dirty="0">
                <a:solidFill>
                  <a:srgbClr val="FF0000"/>
                </a:solidFill>
                <a:latin typeface="微软雅黑" panose="020B0503020204020204" pitchFamily="34" charset="-122"/>
                <a:ea typeface="微软雅黑" panose="020B0503020204020204" pitchFamily="34" charset="-122"/>
              </a:rPr>
              <a:t>以后：</a:t>
            </a:r>
            <a:r>
              <a:rPr lang="zh-CN" altLang="en-US" sz="2400" b="1" dirty="0" smtClean="0">
                <a:solidFill>
                  <a:schemeClr val="tx1"/>
                </a:solidFill>
                <a:latin typeface="楷体" panose="02010609060101010101" pitchFamily="49" charset="-122"/>
                <a:ea typeface="楷体" panose="02010609060101010101" pitchFamily="49" charset="-122"/>
              </a:rPr>
              <a:t>消化能</a:t>
            </a:r>
            <a:r>
              <a:rPr lang="en-US" altLang="zh-CN" sz="2400" b="1" dirty="0" smtClean="0">
                <a:solidFill>
                  <a:schemeClr val="tx1"/>
                </a:solidFill>
                <a:latin typeface="楷体" panose="02010609060101010101" pitchFamily="49" charset="-122"/>
                <a:ea typeface="楷体" panose="02010609060101010101" pitchFamily="49" charset="-122"/>
              </a:rPr>
              <a:t>12.39MJ/kg</a:t>
            </a:r>
            <a:r>
              <a:rPr lang="zh-CN" altLang="en-US" sz="2400" b="1" dirty="0">
                <a:solidFill>
                  <a:schemeClr val="tx1"/>
                </a:solidFill>
                <a:latin typeface="楷体" panose="02010609060101010101" pitchFamily="49" charset="-122"/>
                <a:ea typeface="楷体" panose="02010609060101010101" pitchFamily="49" charset="-122"/>
              </a:rPr>
              <a:t>，蛋白质</a:t>
            </a:r>
            <a:r>
              <a:rPr lang="en-US" altLang="zh-CN" sz="2400" b="1" dirty="0">
                <a:solidFill>
                  <a:schemeClr val="tx1"/>
                </a:solidFill>
                <a:latin typeface="楷体" panose="02010609060101010101" pitchFamily="49" charset="-122"/>
                <a:ea typeface="楷体" panose="02010609060101010101" pitchFamily="49" charset="-122"/>
              </a:rPr>
              <a:t>15.5</a:t>
            </a:r>
            <a:r>
              <a:rPr lang="zh-CN" altLang="en-US" sz="2400" b="1" dirty="0">
                <a:solidFill>
                  <a:schemeClr val="tx1"/>
                </a:solidFill>
                <a:latin typeface="楷体" panose="02010609060101010101" pitchFamily="49" charset="-122"/>
                <a:ea typeface="楷体" panose="02010609060101010101" pitchFamily="49" charset="-122"/>
              </a:rPr>
              <a:t>％。</a:t>
            </a:r>
          </a:p>
          <a:p>
            <a:pPr marL="342900" indent="-342900">
              <a:lnSpc>
                <a:spcPct val="150000"/>
              </a:lnSpc>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后备公母猪粗纤维含量</a:t>
            </a:r>
            <a:r>
              <a:rPr lang="en-US" altLang="zh-CN" sz="2400" b="1" dirty="0">
                <a:solidFill>
                  <a:schemeClr val="tx1"/>
                </a:solidFill>
                <a:latin typeface="楷体" panose="02010609060101010101" pitchFamily="49" charset="-122"/>
                <a:ea typeface="楷体" panose="02010609060101010101" pitchFamily="49" charset="-122"/>
              </a:rPr>
              <a:t>10</a:t>
            </a:r>
            <a:r>
              <a:rPr lang="zh-CN" altLang="en-US" sz="2400" b="1" dirty="0">
                <a:solidFill>
                  <a:schemeClr val="tx1"/>
                </a:solidFill>
                <a:latin typeface="楷体" panose="02010609060101010101" pitchFamily="49" charset="-122"/>
                <a:ea typeface="楷体" panose="02010609060101010101" pitchFamily="49" charset="-122"/>
              </a:rPr>
              <a:t>～</a:t>
            </a:r>
            <a:r>
              <a:rPr lang="en-US" altLang="zh-CN" sz="2400" b="1" dirty="0">
                <a:solidFill>
                  <a:schemeClr val="tx1"/>
                </a:solidFill>
                <a:latin typeface="楷体" panose="02010609060101010101" pitchFamily="49" charset="-122"/>
                <a:ea typeface="楷体" panose="02010609060101010101" pitchFamily="49" charset="-122"/>
              </a:rPr>
              <a:t>12</a:t>
            </a:r>
            <a:r>
              <a:rPr lang="en-US" altLang="zh-CN" sz="2400" b="1" dirty="0" smtClean="0">
                <a:solidFill>
                  <a:schemeClr val="tx1"/>
                </a:solidFill>
                <a:latin typeface="楷体" panose="02010609060101010101" pitchFamily="49" charset="-122"/>
                <a:ea typeface="楷体" panose="02010609060101010101" pitchFamily="49" charset="-122"/>
              </a:rPr>
              <a:t>%</a:t>
            </a:r>
            <a:endParaRPr lang="zh-CN" altLang="en-US" sz="2400" b="1" dirty="0">
              <a:solidFill>
                <a:schemeClr val="tx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47419351"/>
      </p:ext>
    </p:extLst>
  </p:cSld>
  <p:clrMapOvr>
    <a:masterClrMapping/>
  </p:clrMapOvr>
  <p:transition spd="med">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6052" y="1176174"/>
            <a:ext cx="2655244" cy="500272"/>
          </a:xfrm>
        </p:spPr>
        <p:txBody>
          <a:bodyPr/>
          <a:lstStyle/>
          <a:p>
            <a:pPr algn="l" eaLnBrk="1" hangingPunct="1">
              <a:defRPr/>
            </a:pPr>
            <a:r>
              <a:rPr lang="en-US" altLang="zh-CN" sz="2800" b="1" kern="0" dirty="0" smtClean="0">
                <a:solidFill>
                  <a:srgbClr val="0000FF"/>
                </a:solidFill>
                <a:effectLst/>
                <a:latin typeface="华文细黑" panose="02010600040101010101" pitchFamily="2" charset="-122"/>
                <a:ea typeface="华文细黑" panose="02010600040101010101" pitchFamily="2" charset="-122"/>
                <a:cs typeface="宋体"/>
              </a:rPr>
              <a:t>5.</a:t>
            </a:r>
            <a:r>
              <a:rPr lang="zh-CN" altLang="en-US" sz="2800" b="1" kern="0" dirty="0" smtClean="0">
                <a:solidFill>
                  <a:srgbClr val="0000FF"/>
                </a:solidFill>
                <a:effectLst/>
                <a:latin typeface="华文细黑" panose="02010600040101010101" pitchFamily="2" charset="-122"/>
                <a:ea typeface="华文细黑" panose="02010600040101010101" pitchFamily="2" charset="-122"/>
                <a:cs typeface="宋体"/>
              </a:rPr>
              <a:t>妊娠</a:t>
            </a:r>
            <a:r>
              <a:rPr lang="zh-CN" altLang="zh-CN" sz="2800" b="1" kern="0" dirty="0" smtClean="0">
                <a:solidFill>
                  <a:srgbClr val="0000FF"/>
                </a:solidFill>
                <a:effectLst/>
                <a:latin typeface="华文细黑" panose="02010600040101010101" pitchFamily="2" charset="-122"/>
                <a:ea typeface="华文细黑" panose="02010600040101010101" pitchFamily="2" charset="-122"/>
                <a:cs typeface="宋体"/>
              </a:rPr>
              <a:t>料</a:t>
            </a:r>
            <a:endParaRPr lang="zh-CN" altLang="en-US" sz="2800" b="1" dirty="0">
              <a:solidFill>
                <a:srgbClr val="0000FF"/>
              </a:solidFill>
              <a:effectLst/>
              <a:latin typeface="华文细黑" panose="02010600040101010101" pitchFamily="2" charset="-122"/>
              <a:ea typeface="华文细黑" panose="02010600040101010101" pitchFamily="2" charset="-122"/>
            </a:endParaRPr>
          </a:p>
        </p:txBody>
      </p:sp>
      <p:sp>
        <p:nvSpPr>
          <p:cNvPr id="33801" name="文本框 3"/>
          <p:cNvSpPr txBox="1">
            <a:spLocks noChangeArrowheads="1"/>
          </p:cNvSpPr>
          <p:nvPr/>
        </p:nvSpPr>
        <p:spPr bwMode="auto">
          <a:xfrm>
            <a:off x="416052" y="163558"/>
            <a:ext cx="3892412" cy="584775"/>
          </a:xfrm>
          <a:prstGeom prst="rect">
            <a:avLst/>
          </a:prstGeom>
          <a:solidFill>
            <a:schemeClr val="bg1"/>
          </a:solidFill>
          <a:extLst/>
        </p:spPr>
        <p:txBody>
          <a:bodyPr wrap="none">
            <a:spAutoFit/>
          </a:bodyPr>
          <a:lstStyle>
            <a:defPPr>
              <a:defRPr lang="zh-CN"/>
            </a:defPPr>
            <a:lvl1pPr>
              <a:defRPr sz="3200" b="1" kern="0">
                <a:latin typeface="黑体" panose="02010609060101010101" pitchFamily="49" charset="-122"/>
                <a:ea typeface="黑体" panose="02010609060101010101" pitchFamily="49" charset="-122"/>
                <a:cs typeface="宋体"/>
              </a:defRPr>
            </a:lvl1pPr>
          </a:lstStyle>
          <a:p>
            <a:r>
              <a:rPr lang="zh-CN" altLang="en-US" dirty="0" smtClean="0"/>
              <a:t>二、配合</a:t>
            </a:r>
            <a:r>
              <a:rPr lang="zh-CN" altLang="en-US" dirty="0"/>
              <a:t>饲料的应用</a:t>
            </a:r>
          </a:p>
        </p:txBody>
      </p:sp>
      <p:sp>
        <p:nvSpPr>
          <p:cNvPr id="10" name="矩形 9"/>
          <p:cNvSpPr/>
          <p:nvPr/>
        </p:nvSpPr>
        <p:spPr>
          <a:xfrm>
            <a:off x="152516" y="3048010"/>
            <a:ext cx="1375394" cy="954107"/>
          </a:xfrm>
          <a:prstGeom prst="rect">
            <a:avLst/>
          </a:prstGeom>
        </p:spPr>
        <p:txBody>
          <a:bodyPr wrap="square">
            <a:spAutoFit/>
          </a:bodyPr>
          <a:lstStyle/>
          <a:p>
            <a:pPr eaLnBrk="1" hangingPunct="1">
              <a:defRPr/>
            </a:pPr>
            <a:r>
              <a:rPr lang="zh-CN" altLang="en-US" sz="2800" b="1" kern="100" dirty="0">
                <a:solidFill>
                  <a:srgbClr val="FF0000"/>
                </a:solidFill>
                <a:latin typeface="黑体" panose="02010609060101010101" pitchFamily="49" charset="-122"/>
                <a:ea typeface="黑体" panose="02010609060101010101" pitchFamily="49" charset="-122"/>
                <a:cs typeface="Times New Roman"/>
              </a:rPr>
              <a:t>主要</a:t>
            </a:r>
            <a:r>
              <a:rPr lang="zh-CN" altLang="en-US" sz="2800" b="1" kern="100" dirty="0" smtClean="0">
                <a:solidFill>
                  <a:srgbClr val="FF0000"/>
                </a:solidFill>
                <a:latin typeface="黑体" panose="02010609060101010101" pitchFamily="49" charset="-122"/>
                <a:ea typeface="黑体" panose="02010609060101010101" pitchFamily="49" charset="-122"/>
                <a:cs typeface="Times New Roman"/>
              </a:rPr>
              <a:t>营</a:t>
            </a:r>
            <a:endParaRPr lang="en-US" altLang="zh-CN" sz="2800" b="1" kern="100" dirty="0" smtClean="0">
              <a:solidFill>
                <a:srgbClr val="FF0000"/>
              </a:solidFill>
              <a:latin typeface="黑体" panose="02010609060101010101" pitchFamily="49" charset="-122"/>
              <a:ea typeface="黑体" panose="02010609060101010101" pitchFamily="49" charset="-122"/>
              <a:cs typeface="Times New Roman"/>
            </a:endParaRPr>
          </a:p>
          <a:p>
            <a:pPr eaLnBrk="1" hangingPunct="1">
              <a:defRPr/>
            </a:pPr>
            <a:r>
              <a:rPr lang="zh-CN" altLang="en-US" sz="2800" b="1" kern="100" dirty="0" smtClean="0">
                <a:solidFill>
                  <a:srgbClr val="FF0000"/>
                </a:solidFill>
                <a:latin typeface="黑体" panose="02010609060101010101" pitchFamily="49" charset="-122"/>
                <a:ea typeface="黑体" panose="02010609060101010101" pitchFamily="49" charset="-122"/>
                <a:cs typeface="Times New Roman"/>
              </a:rPr>
              <a:t>养要求</a:t>
            </a:r>
            <a:r>
              <a:rPr lang="zh-CN" altLang="zh-CN" sz="2800" b="1" kern="100" dirty="0">
                <a:solidFill>
                  <a:srgbClr val="FF0000"/>
                </a:solidFill>
                <a:latin typeface="黑体" panose="02010609060101010101" pitchFamily="49" charset="-122"/>
                <a:ea typeface="黑体" panose="02010609060101010101" pitchFamily="49" charset="-122"/>
                <a:cs typeface="Times New Roman"/>
              </a:rPr>
              <a:t>：</a:t>
            </a:r>
            <a:endParaRPr lang="en-US" altLang="zh-CN" sz="2800" b="1" kern="100" dirty="0">
              <a:solidFill>
                <a:srgbClr val="FF0000"/>
              </a:solidFill>
              <a:latin typeface="黑体" panose="02010609060101010101" pitchFamily="49" charset="-122"/>
              <a:ea typeface="黑体" panose="02010609060101010101" pitchFamily="49" charset="-122"/>
              <a:cs typeface="Times New Roman"/>
            </a:endParaRPr>
          </a:p>
        </p:txBody>
      </p:sp>
      <p:sp>
        <p:nvSpPr>
          <p:cNvPr id="12" name="流程图: 可选过程 11"/>
          <p:cNvSpPr/>
          <p:nvPr/>
        </p:nvSpPr>
        <p:spPr>
          <a:xfrm>
            <a:off x="1560125" y="2362227"/>
            <a:ext cx="7391206" cy="232567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Ø"/>
            </a:pPr>
            <a:r>
              <a:rPr lang="zh-CN" altLang="en-US" sz="2400" b="1" dirty="0" smtClean="0">
                <a:solidFill>
                  <a:schemeClr val="tx1"/>
                </a:solidFill>
                <a:latin typeface="楷体" panose="02010609060101010101" pitchFamily="49" charset="-122"/>
                <a:ea typeface="楷体" panose="02010609060101010101" pitchFamily="49" charset="-122"/>
              </a:rPr>
              <a:t>消化能</a:t>
            </a:r>
            <a:r>
              <a:rPr lang="en-US" altLang="zh-CN" sz="2400" b="1" dirty="0" smtClean="0">
                <a:solidFill>
                  <a:schemeClr val="tx1"/>
                </a:solidFill>
                <a:latin typeface="楷体" panose="02010609060101010101" pitchFamily="49" charset="-122"/>
                <a:ea typeface="楷体" panose="02010609060101010101" pitchFamily="49" charset="-122"/>
              </a:rPr>
              <a:t>12.55MJ/kg</a:t>
            </a:r>
            <a:r>
              <a:rPr lang="zh-CN" altLang="en-US" sz="2400" b="1" dirty="0">
                <a:solidFill>
                  <a:schemeClr val="tx1"/>
                </a:solidFill>
                <a:latin typeface="楷体" panose="02010609060101010101" pitchFamily="49" charset="-122"/>
                <a:ea typeface="楷体" panose="02010609060101010101" pitchFamily="49" charset="-122"/>
              </a:rPr>
              <a:t>，粗</a:t>
            </a:r>
            <a:r>
              <a:rPr lang="zh-CN" altLang="en-US" sz="2400" b="1" dirty="0" smtClean="0">
                <a:solidFill>
                  <a:schemeClr val="tx1"/>
                </a:solidFill>
                <a:latin typeface="楷体" panose="02010609060101010101" pitchFamily="49" charset="-122"/>
                <a:ea typeface="楷体" panose="02010609060101010101" pitchFamily="49" charset="-122"/>
              </a:rPr>
              <a:t>蛋白质</a:t>
            </a:r>
            <a:r>
              <a:rPr lang="en-US" altLang="zh-CN" sz="2400" b="1" dirty="0" smtClean="0">
                <a:solidFill>
                  <a:schemeClr val="tx1"/>
                </a:solidFill>
                <a:latin typeface="楷体" panose="02010609060101010101" pitchFamily="49" charset="-122"/>
                <a:ea typeface="楷体" panose="02010609060101010101" pitchFamily="49" charset="-122"/>
              </a:rPr>
              <a:t>12</a:t>
            </a:r>
            <a:r>
              <a:rPr lang="zh-CN" altLang="en-US" sz="2400" b="1" dirty="0">
                <a:solidFill>
                  <a:schemeClr val="tx1"/>
                </a:solidFill>
                <a:latin typeface="楷体" panose="02010609060101010101" pitchFamily="49" charset="-122"/>
                <a:ea typeface="楷体" panose="02010609060101010101" pitchFamily="49" charset="-122"/>
              </a:rPr>
              <a:t>～</a:t>
            </a:r>
            <a:r>
              <a:rPr lang="en-US" altLang="zh-CN" sz="2400" b="1" dirty="0">
                <a:solidFill>
                  <a:schemeClr val="tx1"/>
                </a:solidFill>
                <a:latin typeface="楷体" panose="02010609060101010101" pitchFamily="49" charset="-122"/>
                <a:ea typeface="楷体" panose="02010609060101010101" pitchFamily="49" charset="-122"/>
              </a:rPr>
              <a:t>14</a:t>
            </a:r>
            <a:r>
              <a:rPr lang="zh-CN" altLang="en-US" sz="2400" b="1" dirty="0" smtClean="0">
                <a:solidFill>
                  <a:schemeClr val="tx1"/>
                </a:solidFill>
                <a:latin typeface="楷体" panose="02010609060101010101" pitchFamily="49" charset="-122"/>
                <a:ea typeface="楷体" panose="02010609060101010101" pitchFamily="49" charset="-122"/>
              </a:rPr>
              <a:t>％，补充足够</a:t>
            </a:r>
            <a:r>
              <a:rPr lang="zh-CN" altLang="en-US" sz="2400" b="1" dirty="0">
                <a:solidFill>
                  <a:schemeClr val="tx1"/>
                </a:solidFill>
                <a:latin typeface="楷体" panose="02010609060101010101" pitchFamily="49" charset="-122"/>
                <a:ea typeface="楷体" panose="02010609060101010101" pitchFamily="49" charset="-122"/>
              </a:rPr>
              <a:t>的维生素和</a:t>
            </a:r>
            <a:r>
              <a:rPr lang="zh-CN" altLang="en-US" sz="2400" b="1" dirty="0" smtClean="0">
                <a:solidFill>
                  <a:schemeClr val="tx1"/>
                </a:solidFill>
                <a:latin typeface="楷体" panose="02010609060101010101" pitchFamily="49" charset="-122"/>
                <a:ea typeface="楷体" panose="02010609060101010101" pitchFamily="49" charset="-122"/>
              </a:rPr>
              <a:t>矿物质</a:t>
            </a:r>
            <a:endParaRPr lang="zh-CN" altLang="en-US" sz="2400" b="1" dirty="0">
              <a:solidFill>
                <a:schemeClr val="tx1"/>
              </a:solidFill>
              <a:latin typeface="楷体" panose="02010609060101010101" pitchFamily="49" charset="-122"/>
              <a:ea typeface="楷体" panose="02010609060101010101" pitchFamily="49" charset="-122"/>
            </a:endParaRPr>
          </a:p>
          <a:p>
            <a:pPr marL="342900" indent="-342900">
              <a:buFont typeface="Wingdings" panose="05000000000000000000" pitchFamily="2" charset="2"/>
              <a:buChar char="Ø"/>
            </a:pPr>
            <a:r>
              <a:rPr lang="zh-CN" altLang="en-US" sz="2400" b="1" dirty="0" smtClean="0">
                <a:solidFill>
                  <a:schemeClr val="tx1"/>
                </a:solidFill>
                <a:latin typeface="楷体" panose="02010609060101010101" pitchFamily="49" charset="-122"/>
                <a:ea typeface="楷体" panose="02010609060101010101" pitchFamily="49" charset="-122"/>
              </a:rPr>
              <a:t>妊娠</a:t>
            </a:r>
            <a:r>
              <a:rPr lang="zh-CN" altLang="en-US" sz="2400" b="1" dirty="0">
                <a:solidFill>
                  <a:schemeClr val="tx1"/>
                </a:solidFill>
                <a:latin typeface="楷体" panose="02010609060101010101" pitchFamily="49" charset="-122"/>
                <a:ea typeface="楷体" panose="02010609060101010101" pitchFamily="49" charset="-122"/>
              </a:rPr>
              <a:t>母猪易出现便秘，日粮中最好添加</a:t>
            </a:r>
            <a:r>
              <a:rPr lang="en-US" altLang="zh-CN" sz="2400" b="1" dirty="0">
                <a:solidFill>
                  <a:schemeClr val="tx1"/>
                </a:solidFill>
                <a:latin typeface="楷体" panose="02010609060101010101" pitchFamily="49" charset="-122"/>
                <a:ea typeface="楷体" panose="02010609060101010101" pitchFamily="49" charset="-122"/>
              </a:rPr>
              <a:t>10</a:t>
            </a:r>
            <a:r>
              <a:rPr lang="zh-CN" altLang="en-US" sz="2400" b="1" dirty="0">
                <a:solidFill>
                  <a:schemeClr val="tx1"/>
                </a:solidFill>
                <a:latin typeface="楷体" panose="02010609060101010101" pitchFamily="49" charset="-122"/>
                <a:ea typeface="楷体" panose="02010609060101010101" pitchFamily="49" charset="-122"/>
              </a:rPr>
              <a:t>～</a:t>
            </a:r>
            <a:r>
              <a:rPr lang="en-US" altLang="zh-CN" sz="2400" b="1" dirty="0">
                <a:solidFill>
                  <a:schemeClr val="tx1"/>
                </a:solidFill>
                <a:latin typeface="楷体" panose="02010609060101010101" pitchFamily="49" charset="-122"/>
                <a:ea typeface="楷体" panose="02010609060101010101" pitchFamily="49" charset="-122"/>
              </a:rPr>
              <a:t>15</a:t>
            </a:r>
            <a:r>
              <a:rPr lang="zh-CN" altLang="en-US" sz="2400" b="1" dirty="0">
                <a:solidFill>
                  <a:schemeClr val="tx1"/>
                </a:solidFill>
                <a:latin typeface="楷体" panose="02010609060101010101" pitchFamily="49" charset="-122"/>
                <a:ea typeface="楷体" panose="02010609060101010101" pitchFamily="49" charset="-122"/>
              </a:rPr>
              <a:t>％的</a:t>
            </a:r>
            <a:r>
              <a:rPr lang="zh-CN" altLang="en-US" sz="2400" b="1" dirty="0" smtClean="0">
                <a:solidFill>
                  <a:schemeClr val="tx1"/>
                </a:solidFill>
                <a:latin typeface="楷体" panose="02010609060101010101" pitchFamily="49" charset="-122"/>
                <a:ea typeface="楷体" panose="02010609060101010101" pitchFamily="49" charset="-122"/>
              </a:rPr>
              <a:t>麦麸</a:t>
            </a:r>
            <a:endParaRPr lang="zh-CN" altLang="en-US" sz="2400" b="1" dirty="0">
              <a:solidFill>
                <a:schemeClr val="tx1"/>
              </a:solidFill>
              <a:latin typeface="楷体" panose="02010609060101010101" pitchFamily="49" charset="-122"/>
              <a:ea typeface="楷体" panose="02010609060101010101" pitchFamily="49" charset="-122"/>
            </a:endParaRPr>
          </a:p>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妊娠母猪对风干日粮的采食量占</a:t>
            </a:r>
            <a:r>
              <a:rPr lang="zh-CN" altLang="en-US" sz="2400" b="1" dirty="0" smtClean="0">
                <a:solidFill>
                  <a:schemeClr val="tx1"/>
                </a:solidFill>
                <a:latin typeface="楷体" panose="02010609060101010101" pitchFamily="49" charset="-122"/>
                <a:ea typeface="楷体" panose="02010609060101010101" pitchFamily="49" charset="-122"/>
              </a:rPr>
              <a:t>体重</a:t>
            </a:r>
            <a:r>
              <a:rPr lang="en-US" altLang="zh-CN" sz="2400" b="1" dirty="0" smtClean="0">
                <a:solidFill>
                  <a:schemeClr val="tx1"/>
                </a:solidFill>
                <a:latin typeface="楷体" panose="02010609060101010101" pitchFamily="49" charset="-122"/>
                <a:ea typeface="楷体" panose="02010609060101010101" pitchFamily="49" charset="-122"/>
              </a:rPr>
              <a:t>2.0</a:t>
            </a:r>
            <a:r>
              <a:rPr lang="zh-CN" altLang="en-US" sz="2400" b="1" dirty="0">
                <a:solidFill>
                  <a:schemeClr val="tx1"/>
                </a:solidFill>
                <a:latin typeface="楷体" panose="02010609060101010101" pitchFamily="49" charset="-122"/>
                <a:ea typeface="楷体" panose="02010609060101010101" pitchFamily="49" charset="-122"/>
              </a:rPr>
              <a:t>～</a:t>
            </a:r>
            <a:r>
              <a:rPr lang="en-US" altLang="zh-CN" sz="2400" b="1" dirty="0">
                <a:solidFill>
                  <a:schemeClr val="tx1"/>
                </a:solidFill>
                <a:latin typeface="楷体" panose="02010609060101010101" pitchFamily="49" charset="-122"/>
                <a:ea typeface="楷体" panose="02010609060101010101" pitchFamily="49" charset="-122"/>
              </a:rPr>
              <a:t>2.5</a:t>
            </a:r>
            <a:r>
              <a:rPr lang="en-US" altLang="zh-CN" sz="2400" b="1" dirty="0" smtClean="0">
                <a:solidFill>
                  <a:schemeClr val="tx1"/>
                </a:solidFill>
                <a:latin typeface="楷体" panose="02010609060101010101" pitchFamily="49" charset="-122"/>
                <a:ea typeface="楷体" panose="02010609060101010101" pitchFamily="49" charset="-122"/>
              </a:rPr>
              <a:t>%</a:t>
            </a:r>
            <a:endParaRPr lang="zh-CN" altLang="en-US" sz="2400" b="1" dirty="0">
              <a:solidFill>
                <a:schemeClr val="tx1"/>
              </a:solidFill>
              <a:latin typeface="楷体" panose="02010609060101010101" pitchFamily="49" charset="-122"/>
              <a:ea typeface="楷体" panose="02010609060101010101" pitchFamily="49" charset="-122"/>
            </a:endParaRPr>
          </a:p>
        </p:txBody>
      </p:sp>
      <p:sp>
        <p:nvSpPr>
          <p:cNvPr id="3" name="矩形 2"/>
          <p:cNvSpPr/>
          <p:nvPr/>
        </p:nvSpPr>
        <p:spPr>
          <a:xfrm>
            <a:off x="685902" y="5471827"/>
            <a:ext cx="7695998" cy="609584"/>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algn="ctr" eaLnBrk="1" hangingPunct="1">
              <a:spcBef>
                <a:spcPct val="20000"/>
              </a:spcBef>
              <a:buClr>
                <a:schemeClr val="hlink"/>
              </a:buClr>
              <a:buSzPct val="80000"/>
              <a:buFont typeface="Wingdings 2" panose="05020102010507070707" pitchFamily="18" charset="2"/>
              <a:buNone/>
            </a:pPr>
            <a:r>
              <a:rPr lang="zh-CN" altLang="en-US" sz="2800" b="1" dirty="0">
                <a:solidFill>
                  <a:srgbClr val="FF0000"/>
                </a:solidFill>
                <a:latin typeface="黑体" panose="02010609060101010101" pitchFamily="49" charset="-122"/>
                <a:ea typeface="黑体" panose="02010609060101010101" pitchFamily="49" charset="-122"/>
              </a:rPr>
              <a:t>维持自身体能，满足胎儿正常发育的营养需要</a:t>
            </a:r>
          </a:p>
        </p:txBody>
      </p:sp>
    </p:spTree>
    <p:extLst>
      <p:ext uri="{BB962C8B-B14F-4D97-AF65-F5344CB8AC3E}">
        <p14:creationId xmlns:p14="http://schemas.microsoft.com/office/powerpoint/2010/main" val="2188879677"/>
      </p:ext>
    </p:extLst>
  </p:cSld>
  <p:clrMapOvr>
    <a:masterClrMapping/>
  </p:clrMapOvr>
  <p:transition spd="med">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6052" y="1176174"/>
            <a:ext cx="2655244" cy="500272"/>
          </a:xfrm>
        </p:spPr>
        <p:txBody>
          <a:bodyPr/>
          <a:lstStyle/>
          <a:p>
            <a:pPr algn="l" eaLnBrk="1" hangingPunct="1">
              <a:defRPr/>
            </a:pPr>
            <a:r>
              <a:rPr lang="en-US" altLang="zh-CN" sz="2800" b="1" kern="0" dirty="0" smtClean="0">
                <a:solidFill>
                  <a:srgbClr val="0000FF"/>
                </a:solidFill>
                <a:effectLst/>
                <a:latin typeface="华文细黑" panose="02010600040101010101" pitchFamily="2" charset="-122"/>
                <a:ea typeface="华文细黑" panose="02010600040101010101" pitchFamily="2" charset="-122"/>
                <a:cs typeface="宋体"/>
              </a:rPr>
              <a:t>6.</a:t>
            </a:r>
            <a:r>
              <a:rPr lang="zh-CN" altLang="en-US" sz="2800" b="1" kern="0" dirty="0" smtClean="0">
                <a:solidFill>
                  <a:srgbClr val="0000FF"/>
                </a:solidFill>
                <a:effectLst/>
                <a:latin typeface="华文细黑" panose="02010600040101010101" pitchFamily="2" charset="-122"/>
                <a:ea typeface="华文细黑" panose="02010600040101010101" pitchFamily="2" charset="-122"/>
                <a:cs typeface="宋体"/>
              </a:rPr>
              <a:t>泌乳</a:t>
            </a:r>
            <a:r>
              <a:rPr lang="zh-CN" altLang="zh-CN" sz="2800" b="1" kern="0" dirty="0" smtClean="0">
                <a:solidFill>
                  <a:srgbClr val="0000FF"/>
                </a:solidFill>
                <a:effectLst/>
                <a:latin typeface="华文细黑" panose="02010600040101010101" pitchFamily="2" charset="-122"/>
                <a:ea typeface="华文细黑" panose="02010600040101010101" pitchFamily="2" charset="-122"/>
                <a:cs typeface="宋体"/>
              </a:rPr>
              <a:t>料</a:t>
            </a:r>
            <a:endParaRPr lang="zh-CN" altLang="en-US" sz="2800" b="1" dirty="0">
              <a:solidFill>
                <a:srgbClr val="0000FF"/>
              </a:solidFill>
              <a:effectLst/>
              <a:latin typeface="华文细黑" panose="02010600040101010101" pitchFamily="2" charset="-122"/>
              <a:ea typeface="华文细黑" panose="02010600040101010101" pitchFamily="2" charset="-122"/>
            </a:endParaRPr>
          </a:p>
        </p:txBody>
      </p:sp>
      <p:sp>
        <p:nvSpPr>
          <p:cNvPr id="33801" name="文本框 3"/>
          <p:cNvSpPr txBox="1">
            <a:spLocks noChangeArrowheads="1"/>
          </p:cNvSpPr>
          <p:nvPr/>
        </p:nvSpPr>
        <p:spPr bwMode="auto">
          <a:xfrm>
            <a:off x="416052" y="163558"/>
            <a:ext cx="3892412" cy="584775"/>
          </a:xfrm>
          <a:prstGeom prst="rect">
            <a:avLst/>
          </a:prstGeom>
          <a:solidFill>
            <a:schemeClr val="bg1"/>
          </a:solidFill>
          <a:extLst/>
        </p:spPr>
        <p:txBody>
          <a:bodyPr wrap="none">
            <a:spAutoFit/>
          </a:bodyPr>
          <a:lstStyle>
            <a:defPPr>
              <a:defRPr lang="zh-CN"/>
            </a:defPPr>
            <a:lvl1pPr>
              <a:defRPr sz="3200" b="1" kern="0">
                <a:latin typeface="黑体" panose="02010609060101010101" pitchFamily="49" charset="-122"/>
                <a:ea typeface="黑体" panose="02010609060101010101" pitchFamily="49" charset="-122"/>
                <a:cs typeface="宋体"/>
              </a:defRPr>
            </a:lvl1pPr>
          </a:lstStyle>
          <a:p>
            <a:r>
              <a:rPr lang="zh-CN" altLang="en-US" dirty="0" smtClean="0"/>
              <a:t>二、配合</a:t>
            </a:r>
            <a:r>
              <a:rPr lang="zh-CN" altLang="en-US" dirty="0"/>
              <a:t>饲料的应用</a:t>
            </a:r>
          </a:p>
        </p:txBody>
      </p:sp>
      <p:sp>
        <p:nvSpPr>
          <p:cNvPr id="5" name="矩形 4"/>
          <p:cNvSpPr/>
          <p:nvPr/>
        </p:nvSpPr>
        <p:spPr>
          <a:xfrm>
            <a:off x="462966" y="2286030"/>
            <a:ext cx="1367284" cy="954107"/>
          </a:xfrm>
          <a:prstGeom prst="rect">
            <a:avLst/>
          </a:prstGeom>
        </p:spPr>
        <p:txBody>
          <a:bodyPr wrap="square">
            <a:spAutoFit/>
          </a:bodyPr>
          <a:lstStyle/>
          <a:p>
            <a:pPr eaLnBrk="1" hangingPunct="1">
              <a:defRPr/>
            </a:pPr>
            <a:r>
              <a:rPr lang="zh-CN" altLang="en-US" sz="2800" b="1" kern="100" dirty="0" smtClean="0">
                <a:solidFill>
                  <a:srgbClr val="FF0000"/>
                </a:solidFill>
                <a:latin typeface="黑体" panose="02010609060101010101" pitchFamily="49" charset="-122"/>
                <a:ea typeface="黑体" panose="02010609060101010101" pitchFamily="49" charset="-122"/>
                <a:cs typeface="Times New Roman"/>
              </a:rPr>
              <a:t>哺乳料</a:t>
            </a:r>
            <a:endParaRPr lang="en-US" altLang="zh-CN" sz="2800" b="1" kern="100" dirty="0" smtClean="0">
              <a:solidFill>
                <a:srgbClr val="FF0000"/>
              </a:solidFill>
              <a:latin typeface="黑体" panose="02010609060101010101" pitchFamily="49" charset="-122"/>
              <a:ea typeface="黑体" panose="02010609060101010101" pitchFamily="49" charset="-122"/>
              <a:cs typeface="Times New Roman"/>
            </a:endParaRPr>
          </a:p>
          <a:p>
            <a:pPr eaLnBrk="1" hangingPunct="1">
              <a:defRPr/>
            </a:pPr>
            <a:r>
              <a:rPr lang="zh-CN" altLang="en-US" sz="2800" b="1" kern="100" dirty="0" smtClean="0">
                <a:solidFill>
                  <a:srgbClr val="FF0000"/>
                </a:solidFill>
                <a:latin typeface="黑体" panose="02010609060101010101" pitchFamily="49" charset="-122"/>
                <a:ea typeface="黑体" panose="02010609060101010101" pitchFamily="49" charset="-122"/>
                <a:cs typeface="Times New Roman"/>
              </a:rPr>
              <a:t>要求</a:t>
            </a:r>
            <a:r>
              <a:rPr lang="zh-CN" altLang="zh-CN" sz="2800" b="1" dirty="0">
                <a:solidFill>
                  <a:srgbClr val="FF0000"/>
                </a:solidFill>
                <a:latin typeface="黑体" panose="02010609060101010101" pitchFamily="49" charset="-122"/>
                <a:ea typeface="黑体" panose="02010609060101010101" pitchFamily="49" charset="-122"/>
                <a:cs typeface="宋体"/>
              </a:rPr>
              <a:t>：</a:t>
            </a:r>
            <a:endParaRPr lang="en-US" altLang="zh-CN" sz="2800" b="1" dirty="0">
              <a:solidFill>
                <a:srgbClr val="FF0000"/>
              </a:solidFill>
              <a:latin typeface="黑体" panose="02010609060101010101" pitchFamily="49" charset="-122"/>
              <a:ea typeface="黑体" panose="02010609060101010101" pitchFamily="49" charset="-122"/>
              <a:cs typeface="宋体"/>
            </a:endParaRPr>
          </a:p>
        </p:txBody>
      </p:sp>
      <p:sp>
        <p:nvSpPr>
          <p:cNvPr id="10" name="矩形 9"/>
          <p:cNvSpPr/>
          <p:nvPr/>
        </p:nvSpPr>
        <p:spPr>
          <a:xfrm>
            <a:off x="270331" y="4952960"/>
            <a:ext cx="1752554" cy="954107"/>
          </a:xfrm>
          <a:prstGeom prst="rect">
            <a:avLst/>
          </a:prstGeom>
        </p:spPr>
        <p:txBody>
          <a:bodyPr wrap="square">
            <a:spAutoFit/>
          </a:bodyPr>
          <a:lstStyle/>
          <a:p>
            <a:pPr algn="ctr" eaLnBrk="1" hangingPunct="1">
              <a:defRPr/>
            </a:pPr>
            <a:r>
              <a:rPr lang="zh-CN" altLang="en-US" sz="2800" b="1" kern="100" dirty="0">
                <a:solidFill>
                  <a:srgbClr val="FF0000"/>
                </a:solidFill>
                <a:latin typeface="黑体" panose="02010609060101010101" pitchFamily="49" charset="-122"/>
                <a:ea typeface="黑体" panose="02010609060101010101" pitchFamily="49" charset="-122"/>
                <a:cs typeface="Times New Roman"/>
              </a:rPr>
              <a:t>主要</a:t>
            </a:r>
            <a:r>
              <a:rPr lang="zh-CN" altLang="en-US" sz="2800" b="1" kern="100" dirty="0" smtClean="0">
                <a:solidFill>
                  <a:srgbClr val="FF0000"/>
                </a:solidFill>
                <a:latin typeface="黑体" panose="02010609060101010101" pitchFamily="49" charset="-122"/>
                <a:ea typeface="黑体" panose="02010609060101010101" pitchFamily="49" charset="-122"/>
                <a:cs typeface="Times New Roman"/>
              </a:rPr>
              <a:t>营养</a:t>
            </a:r>
            <a:endParaRPr lang="en-US" altLang="zh-CN" sz="2800" b="1" kern="100" dirty="0" smtClean="0">
              <a:solidFill>
                <a:srgbClr val="FF0000"/>
              </a:solidFill>
              <a:latin typeface="黑体" panose="02010609060101010101" pitchFamily="49" charset="-122"/>
              <a:ea typeface="黑体" panose="02010609060101010101" pitchFamily="49" charset="-122"/>
              <a:cs typeface="Times New Roman"/>
            </a:endParaRPr>
          </a:p>
          <a:p>
            <a:pPr algn="ctr" eaLnBrk="1" hangingPunct="1">
              <a:defRPr/>
            </a:pPr>
            <a:r>
              <a:rPr lang="zh-CN" altLang="en-US" sz="2800" b="1" kern="100" dirty="0" smtClean="0">
                <a:solidFill>
                  <a:srgbClr val="FF0000"/>
                </a:solidFill>
                <a:latin typeface="黑体" panose="02010609060101010101" pitchFamily="49" charset="-122"/>
                <a:ea typeface="黑体" panose="02010609060101010101" pitchFamily="49" charset="-122"/>
                <a:cs typeface="Times New Roman"/>
              </a:rPr>
              <a:t>要求</a:t>
            </a:r>
            <a:r>
              <a:rPr lang="zh-CN" altLang="zh-CN" sz="2800" b="1" kern="100" dirty="0">
                <a:solidFill>
                  <a:srgbClr val="FF0000"/>
                </a:solidFill>
                <a:latin typeface="黑体" panose="02010609060101010101" pitchFamily="49" charset="-122"/>
                <a:ea typeface="黑体" panose="02010609060101010101" pitchFamily="49" charset="-122"/>
                <a:cs typeface="Times New Roman"/>
              </a:rPr>
              <a:t>：</a:t>
            </a:r>
            <a:endParaRPr lang="en-US" altLang="zh-CN" sz="2800" b="1" kern="100" dirty="0">
              <a:solidFill>
                <a:srgbClr val="FF0000"/>
              </a:solidFill>
              <a:latin typeface="黑体" panose="02010609060101010101" pitchFamily="49" charset="-122"/>
              <a:ea typeface="黑体" panose="02010609060101010101" pitchFamily="49" charset="-122"/>
              <a:cs typeface="Times New Roman"/>
            </a:endParaRPr>
          </a:p>
        </p:txBody>
      </p:sp>
      <p:sp>
        <p:nvSpPr>
          <p:cNvPr id="11" name="流程图: 可选过程 10"/>
          <p:cNvSpPr/>
          <p:nvPr/>
        </p:nvSpPr>
        <p:spPr>
          <a:xfrm>
            <a:off x="2022885" y="1427531"/>
            <a:ext cx="6400632" cy="266901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易消化</a:t>
            </a:r>
          </a:p>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适口性好</a:t>
            </a:r>
          </a:p>
          <a:p>
            <a:pPr marL="342900" indent="-342900">
              <a:buFont typeface="Wingdings" panose="05000000000000000000" pitchFamily="2" charset="2"/>
              <a:buChar char="Ø"/>
            </a:pPr>
            <a:r>
              <a:rPr lang="zh-CN" altLang="en-US" sz="2400" b="1" dirty="0" smtClean="0">
                <a:solidFill>
                  <a:schemeClr val="tx1"/>
                </a:solidFill>
                <a:latin typeface="楷体" panose="02010609060101010101" pitchFamily="49" charset="-122"/>
                <a:ea typeface="楷体" panose="02010609060101010101" pitchFamily="49" charset="-122"/>
              </a:rPr>
              <a:t>体积适宜，有</a:t>
            </a:r>
            <a:r>
              <a:rPr lang="zh-CN" altLang="en-US" sz="2400" b="1" dirty="0">
                <a:solidFill>
                  <a:schemeClr val="tx1"/>
                </a:solidFill>
                <a:latin typeface="楷体" panose="02010609060101010101" pitchFamily="49" charset="-122"/>
                <a:ea typeface="楷体" panose="02010609060101010101" pitchFamily="49" charset="-122"/>
              </a:rPr>
              <a:t>条件可加喂优质青绿</a:t>
            </a:r>
            <a:r>
              <a:rPr lang="zh-CN" altLang="en-US" sz="2400" b="1" dirty="0" smtClean="0">
                <a:solidFill>
                  <a:schemeClr val="tx1"/>
                </a:solidFill>
                <a:latin typeface="楷体" panose="02010609060101010101" pitchFamily="49" charset="-122"/>
                <a:ea typeface="楷体" panose="02010609060101010101" pitchFamily="49" charset="-122"/>
              </a:rPr>
              <a:t>饲料</a:t>
            </a:r>
            <a:endParaRPr lang="zh-CN" altLang="en-US" sz="2400" b="1" dirty="0">
              <a:solidFill>
                <a:schemeClr val="tx1"/>
              </a:solidFill>
              <a:latin typeface="楷体" panose="02010609060101010101" pitchFamily="49" charset="-122"/>
              <a:ea typeface="楷体" panose="02010609060101010101" pitchFamily="49" charset="-122"/>
            </a:endParaRPr>
          </a:p>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建议在日粮中添加</a:t>
            </a:r>
            <a:r>
              <a:rPr lang="en-US" altLang="zh-CN" sz="2400" b="1" dirty="0">
                <a:solidFill>
                  <a:schemeClr val="tx1"/>
                </a:solidFill>
                <a:latin typeface="楷体" panose="02010609060101010101" pitchFamily="49" charset="-122"/>
                <a:ea typeface="楷体" panose="02010609060101010101" pitchFamily="49" charset="-122"/>
              </a:rPr>
              <a:t>3</a:t>
            </a:r>
            <a:r>
              <a:rPr lang="zh-CN" altLang="en-US" sz="2400" b="1" dirty="0">
                <a:solidFill>
                  <a:schemeClr val="tx1"/>
                </a:solidFill>
                <a:latin typeface="楷体" panose="02010609060101010101" pitchFamily="49" charset="-122"/>
                <a:ea typeface="楷体" panose="02010609060101010101" pitchFamily="49" charset="-122"/>
              </a:rPr>
              <a:t>～</a:t>
            </a:r>
            <a:r>
              <a:rPr lang="en-US" altLang="zh-CN" sz="2400" b="1" dirty="0">
                <a:solidFill>
                  <a:schemeClr val="tx1"/>
                </a:solidFill>
                <a:latin typeface="楷体" panose="02010609060101010101" pitchFamily="49" charset="-122"/>
                <a:ea typeface="楷体" panose="02010609060101010101" pitchFamily="49" charset="-122"/>
              </a:rPr>
              <a:t>5</a:t>
            </a:r>
            <a:r>
              <a:rPr lang="zh-CN" altLang="en-US" sz="2400" b="1" dirty="0">
                <a:solidFill>
                  <a:schemeClr val="tx1"/>
                </a:solidFill>
                <a:latin typeface="楷体" panose="02010609060101010101" pitchFamily="49" charset="-122"/>
                <a:ea typeface="楷体" panose="02010609060101010101" pitchFamily="49" charset="-122"/>
              </a:rPr>
              <a:t>％的进口鱼粉，不添加菜籽</a:t>
            </a:r>
            <a:r>
              <a:rPr lang="zh-CN" altLang="en-US" sz="2400" b="1" dirty="0" smtClean="0">
                <a:solidFill>
                  <a:schemeClr val="tx1"/>
                </a:solidFill>
                <a:latin typeface="楷体" panose="02010609060101010101" pitchFamily="49" charset="-122"/>
                <a:ea typeface="楷体" panose="02010609060101010101" pitchFamily="49" charset="-122"/>
              </a:rPr>
              <a:t>粕</a:t>
            </a:r>
            <a:endParaRPr lang="en-US" altLang="zh-CN" sz="2400" b="1" dirty="0" smtClean="0">
              <a:solidFill>
                <a:schemeClr val="tx1"/>
              </a:solidFill>
              <a:latin typeface="楷体" panose="02010609060101010101" pitchFamily="49" charset="-122"/>
              <a:ea typeface="楷体" panose="02010609060101010101" pitchFamily="49" charset="-122"/>
            </a:endParaRPr>
          </a:p>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哺乳母猪日采食风干日粮占体重为</a:t>
            </a:r>
            <a:r>
              <a:rPr lang="en-US" altLang="zh-CN" sz="2400" b="1" dirty="0">
                <a:solidFill>
                  <a:schemeClr val="tx1"/>
                </a:solidFill>
                <a:latin typeface="楷体" panose="02010609060101010101" pitchFamily="49" charset="-122"/>
                <a:ea typeface="楷体" panose="02010609060101010101" pitchFamily="49" charset="-122"/>
              </a:rPr>
              <a:t>3.2</a:t>
            </a:r>
            <a:r>
              <a:rPr lang="zh-CN" altLang="en-US" sz="2400" b="1" dirty="0">
                <a:solidFill>
                  <a:schemeClr val="tx1"/>
                </a:solidFill>
                <a:latin typeface="楷体" panose="02010609060101010101" pitchFamily="49" charset="-122"/>
                <a:ea typeface="楷体" panose="02010609060101010101" pitchFamily="49" charset="-122"/>
              </a:rPr>
              <a:t>～</a:t>
            </a:r>
            <a:r>
              <a:rPr lang="en-US" altLang="zh-CN" sz="2400" b="1" dirty="0">
                <a:solidFill>
                  <a:schemeClr val="tx1"/>
                </a:solidFill>
                <a:latin typeface="楷体" panose="02010609060101010101" pitchFamily="49" charset="-122"/>
                <a:ea typeface="楷体" panose="02010609060101010101" pitchFamily="49" charset="-122"/>
              </a:rPr>
              <a:t>4.0</a:t>
            </a:r>
            <a:r>
              <a:rPr lang="en-US" altLang="zh-CN" sz="2400" b="1" dirty="0" smtClean="0">
                <a:solidFill>
                  <a:schemeClr val="tx1"/>
                </a:solidFill>
                <a:latin typeface="楷体" panose="02010609060101010101" pitchFamily="49" charset="-122"/>
                <a:ea typeface="楷体" panose="02010609060101010101" pitchFamily="49" charset="-122"/>
              </a:rPr>
              <a:t>%</a:t>
            </a:r>
            <a:endParaRPr lang="zh-CN" altLang="en-US" sz="2400" b="1" dirty="0">
              <a:solidFill>
                <a:schemeClr val="tx1"/>
              </a:solidFill>
              <a:latin typeface="楷体" panose="02010609060101010101" pitchFamily="49" charset="-122"/>
              <a:ea typeface="楷体" panose="02010609060101010101" pitchFamily="49" charset="-122"/>
            </a:endParaRPr>
          </a:p>
        </p:txBody>
      </p:sp>
      <p:sp>
        <p:nvSpPr>
          <p:cNvPr id="12" name="流程图: 可选过程 11"/>
          <p:cNvSpPr/>
          <p:nvPr/>
        </p:nvSpPr>
        <p:spPr>
          <a:xfrm>
            <a:off x="2022885" y="4347905"/>
            <a:ext cx="6400632" cy="202771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消化能不应低于</a:t>
            </a:r>
            <a:r>
              <a:rPr lang="en-US" altLang="zh-CN" sz="2400" b="1" dirty="0">
                <a:solidFill>
                  <a:schemeClr val="tx1"/>
                </a:solidFill>
                <a:latin typeface="楷体" panose="02010609060101010101" pitchFamily="49" charset="-122"/>
                <a:ea typeface="楷体" panose="02010609060101010101" pitchFamily="49" charset="-122"/>
              </a:rPr>
              <a:t>13.80MJ/kg</a:t>
            </a:r>
          </a:p>
          <a:p>
            <a:pPr marL="457200" indent="-4572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蛋白质水平不低于</a:t>
            </a:r>
            <a:r>
              <a:rPr lang="en-US" altLang="zh-CN" sz="2400" b="1" dirty="0">
                <a:solidFill>
                  <a:schemeClr val="tx1"/>
                </a:solidFill>
                <a:latin typeface="楷体" panose="02010609060101010101" pitchFamily="49" charset="-122"/>
                <a:ea typeface="楷体" panose="02010609060101010101" pitchFamily="49" charset="-122"/>
              </a:rPr>
              <a:t>17.5</a:t>
            </a:r>
            <a:r>
              <a:rPr lang="zh-CN" altLang="en-US" sz="2400" b="1" dirty="0">
                <a:solidFill>
                  <a:schemeClr val="tx1"/>
                </a:solidFill>
                <a:latin typeface="楷体" panose="02010609060101010101" pitchFamily="49" charset="-122"/>
                <a:ea typeface="楷体" panose="02010609060101010101" pitchFamily="49" charset="-122"/>
              </a:rPr>
              <a:t>％</a:t>
            </a:r>
          </a:p>
          <a:p>
            <a:pPr marL="457200" indent="-4572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粗纤维含量不超过</a:t>
            </a:r>
            <a:r>
              <a:rPr lang="en-US" altLang="zh-CN" sz="2400" b="1" dirty="0">
                <a:solidFill>
                  <a:schemeClr val="tx1"/>
                </a:solidFill>
                <a:latin typeface="楷体" panose="02010609060101010101" pitchFamily="49" charset="-122"/>
                <a:ea typeface="楷体" panose="02010609060101010101" pitchFamily="49" charset="-122"/>
              </a:rPr>
              <a:t>20</a:t>
            </a:r>
            <a:r>
              <a:rPr lang="zh-CN" altLang="en-US" sz="2400" b="1" dirty="0">
                <a:solidFill>
                  <a:schemeClr val="tx1"/>
                </a:solidFill>
                <a:latin typeface="楷体" panose="02010609060101010101" pitchFamily="49" charset="-122"/>
                <a:ea typeface="楷体" panose="02010609060101010101" pitchFamily="49" charset="-122"/>
              </a:rPr>
              <a:t>％</a:t>
            </a:r>
          </a:p>
          <a:p>
            <a:pPr marL="457200" indent="-4572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脂肪含量不超过</a:t>
            </a:r>
            <a:r>
              <a:rPr lang="en-US" altLang="zh-CN" sz="2400" b="1" dirty="0">
                <a:solidFill>
                  <a:schemeClr val="tx1"/>
                </a:solidFill>
                <a:latin typeface="楷体" panose="02010609060101010101" pitchFamily="49" charset="-122"/>
                <a:ea typeface="楷体" panose="02010609060101010101" pitchFamily="49" charset="-122"/>
              </a:rPr>
              <a:t>8</a:t>
            </a:r>
            <a:r>
              <a:rPr lang="zh-CN" altLang="en-US" sz="2400" b="1" dirty="0">
                <a:solidFill>
                  <a:schemeClr val="tx1"/>
                </a:solidFill>
                <a:latin typeface="楷体" panose="02010609060101010101" pitchFamily="49" charset="-122"/>
                <a:ea typeface="楷体" panose="02010609060101010101" pitchFamily="49" charset="-122"/>
              </a:rPr>
              <a:t>％</a:t>
            </a:r>
          </a:p>
          <a:p>
            <a:pPr marL="457200" indent="-4572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矿物质占日粮的</a:t>
            </a:r>
            <a:r>
              <a:rPr lang="en-US" altLang="zh-CN" sz="2400" b="1" dirty="0">
                <a:solidFill>
                  <a:schemeClr val="tx1"/>
                </a:solidFill>
                <a:latin typeface="楷体" panose="02010609060101010101" pitchFamily="49" charset="-122"/>
                <a:ea typeface="楷体" panose="02010609060101010101" pitchFamily="49" charset="-122"/>
              </a:rPr>
              <a:t>2%</a:t>
            </a:r>
          </a:p>
        </p:txBody>
      </p:sp>
    </p:spTree>
    <p:extLst>
      <p:ext uri="{BB962C8B-B14F-4D97-AF65-F5344CB8AC3E}">
        <p14:creationId xmlns:p14="http://schemas.microsoft.com/office/powerpoint/2010/main" val="3701450555"/>
      </p:ext>
    </p:extLst>
  </p:cSld>
  <p:clrMapOvr>
    <a:masterClrMapping/>
  </p:clrMapOvr>
  <p:transition spd="med">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6052" y="1176174"/>
            <a:ext cx="3774958" cy="500272"/>
          </a:xfrm>
        </p:spPr>
        <p:txBody>
          <a:bodyPr/>
          <a:lstStyle/>
          <a:p>
            <a:pPr algn="l" eaLnBrk="1" hangingPunct="1">
              <a:defRPr/>
            </a:pPr>
            <a:r>
              <a:rPr lang="en-US" altLang="zh-CN" sz="2800" b="1" kern="0" dirty="0" smtClean="0">
                <a:solidFill>
                  <a:srgbClr val="0000FF"/>
                </a:solidFill>
                <a:effectLst/>
                <a:latin typeface="华文细黑" panose="02010600040101010101" pitchFamily="2" charset="-122"/>
                <a:ea typeface="华文细黑" panose="02010600040101010101" pitchFamily="2" charset="-122"/>
                <a:cs typeface="宋体"/>
              </a:rPr>
              <a:t>7.</a:t>
            </a:r>
            <a:r>
              <a:rPr lang="zh-CN" altLang="en-US" sz="2800" b="1" kern="0" dirty="0" smtClean="0">
                <a:solidFill>
                  <a:srgbClr val="0000FF"/>
                </a:solidFill>
                <a:effectLst/>
                <a:latin typeface="华文细黑" panose="02010600040101010101" pitchFamily="2" charset="-122"/>
                <a:ea typeface="华文细黑" panose="02010600040101010101" pitchFamily="2" charset="-122"/>
                <a:cs typeface="宋体"/>
              </a:rPr>
              <a:t>公</a:t>
            </a:r>
            <a:r>
              <a:rPr lang="zh-CN" altLang="en-US" sz="2800" b="1" kern="0" dirty="0">
                <a:solidFill>
                  <a:srgbClr val="0000FF"/>
                </a:solidFill>
                <a:effectLst/>
                <a:latin typeface="华文细黑" panose="02010600040101010101" pitchFamily="2" charset="-122"/>
                <a:ea typeface="华文细黑" panose="02010600040101010101" pitchFamily="2" charset="-122"/>
                <a:cs typeface="宋体"/>
              </a:rPr>
              <a:t>猪料</a:t>
            </a:r>
            <a:r>
              <a:rPr lang="en-US" altLang="zh-CN" sz="2800" b="1" kern="0" dirty="0">
                <a:solidFill>
                  <a:srgbClr val="0000FF"/>
                </a:solidFill>
                <a:effectLst/>
                <a:latin typeface="华文细黑" panose="02010600040101010101" pitchFamily="2" charset="-122"/>
                <a:ea typeface="华文细黑" panose="02010600040101010101" pitchFamily="2" charset="-122"/>
                <a:cs typeface="宋体"/>
              </a:rPr>
              <a:t>——</a:t>
            </a:r>
            <a:r>
              <a:rPr lang="zh-CN" altLang="en-US" sz="2800" b="1" kern="0" dirty="0">
                <a:solidFill>
                  <a:srgbClr val="0000FF"/>
                </a:solidFill>
                <a:effectLst/>
                <a:latin typeface="华文细黑" panose="02010600040101010101" pitchFamily="2" charset="-122"/>
                <a:ea typeface="华文细黑" panose="02010600040101010101" pitchFamily="2" charset="-122"/>
                <a:cs typeface="宋体"/>
              </a:rPr>
              <a:t>配种料</a:t>
            </a:r>
            <a:endParaRPr lang="zh-CN" altLang="en-US" sz="2800" b="1" dirty="0">
              <a:solidFill>
                <a:srgbClr val="0000FF"/>
              </a:solidFill>
              <a:effectLst/>
              <a:latin typeface="华文细黑" panose="02010600040101010101" pitchFamily="2" charset="-122"/>
              <a:ea typeface="华文细黑" panose="02010600040101010101" pitchFamily="2" charset="-122"/>
            </a:endParaRPr>
          </a:p>
        </p:txBody>
      </p:sp>
      <p:sp>
        <p:nvSpPr>
          <p:cNvPr id="33801" name="文本框 3"/>
          <p:cNvSpPr txBox="1">
            <a:spLocks noChangeArrowheads="1"/>
          </p:cNvSpPr>
          <p:nvPr/>
        </p:nvSpPr>
        <p:spPr bwMode="auto">
          <a:xfrm>
            <a:off x="416052" y="163558"/>
            <a:ext cx="3892412" cy="584775"/>
          </a:xfrm>
          <a:prstGeom prst="rect">
            <a:avLst/>
          </a:prstGeom>
          <a:solidFill>
            <a:schemeClr val="bg1"/>
          </a:solidFill>
          <a:extLst/>
        </p:spPr>
        <p:txBody>
          <a:bodyPr wrap="none">
            <a:spAutoFit/>
          </a:bodyPr>
          <a:lstStyle>
            <a:defPPr>
              <a:defRPr lang="zh-CN"/>
            </a:defPPr>
            <a:lvl1pPr>
              <a:defRPr sz="3200" b="1" kern="0">
                <a:latin typeface="黑体" panose="02010609060101010101" pitchFamily="49" charset="-122"/>
                <a:ea typeface="黑体" panose="02010609060101010101" pitchFamily="49" charset="-122"/>
                <a:cs typeface="宋体"/>
              </a:defRPr>
            </a:lvl1pPr>
          </a:lstStyle>
          <a:p>
            <a:r>
              <a:rPr lang="zh-CN" altLang="en-US" dirty="0" smtClean="0"/>
              <a:t>二、配合</a:t>
            </a:r>
            <a:r>
              <a:rPr lang="zh-CN" altLang="en-US" dirty="0"/>
              <a:t>饲料的应用</a:t>
            </a:r>
          </a:p>
        </p:txBody>
      </p:sp>
      <p:sp>
        <p:nvSpPr>
          <p:cNvPr id="10" name="矩形 9"/>
          <p:cNvSpPr/>
          <p:nvPr/>
        </p:nvSpPr>
        <p:spPr>
          <a:xfrm>
            <a:off x="148686" y="3276604"/>
            <a:ext cx="1375394" cy="954107"/>
          </a:xfrm>
          <a:prstGeom prst="rect">
            <a:avLst/>
          </a:prstGeom>
        </p:spPr>
        <p:txBody>
          <a:bodyPr wrap="square">
            <a:spAutoFit/>
          </a:bodyPr>
          <a:lstStyle/>
          <a:p>
            <a:pPr eaLnBrk="1" hangingPunct="1">
              <a:defRPr/>
            </a:pPr>
            <a:r>
              <a:rPr lang="zh-CN" altLang="en-US" sz="2800" b="1" kern="100" dirty="0">
                <a:solidFill>
                  <a:srgbClr val="FF0000"/>
                </a:solidFill>
                <a:latin typeface="黑体" panose="02010609060101010101" pitchFamily="49" charset="-122"/>
                <a:ea typeface="黑体" panose="02010609060101010101" pitchFamily="49" charset="-122"/>
                <a:cs typeface="Times New Roman"/>
              </a:rPr>
              <a:t>主要</a:t>
            </a:r>
            <a:r>
              <a:rPr lang="zh-CN" altLang="en-US" sz="2800" b="1" kern="100" dirty="0" smtClean="0">
                <a:solidFill>
                  <a:srgbClr val="FF0000"/>
                </a:solidFill>
                <a:latin typeface="黑体" panose="02010609060101010101" pitchFamily="49" charset="-122"/>
                <a:ea typeface="黑体" panose="02010609060101010101" pitchFamily="49" charset="-122"/>
                <a:cs typeface="Times New Roman"/>
              </a:rPr>
              <a:t>营</a:t>
            </a:r>
            <a:endParaRPr lang="en-US" altLang="zh-CN" sz="2800" b="1" kern="100" dirty="0" smtClean="0">
              <a:solidFill>
                <a:srgbClr val="FF0000"/>
              </a:solidFill>
              <a:latin typeface="黑体" panose="02010609060101010101" pitchFamily="49" charset="-122"/>
              <a:ea typeface="黑体" panose="02010609060101010101" pitchFamily="49" charset="-122"/>
              <a:cs typeface="Times New Roman"/>
            </a:endParaRPr>
          </a:p>
          <a:p>
            <a:pPr eaLnBrk="1" hangingPunct="1">
              <a:defRPr/>
            </a:pPr>
            <a:r>
              <a:rPr lang="zh-CN" altLang="en-US" sz="2800" b="1" kern="100" dirty="0" smtClean="0">
                <a:solidFill>
                  <a:srgbClr val="FF0000"/>
                </a:solidFill>
                <a:latin typeface="黑体" panose="02010609060101010101" pitchFamily="49" charset="-122"/>
                <a:ea typeface="黑体" panose="02010609060101010101" pitchFamily="49" charset="-122"/>
                <a:cs typeface="Times New Roman"/>
              </a:rPr>
              <a:t>养要求</a:t>
            </a:r>
            <a:r>
              <a:rPr lang="zh-CN" altLang="zh-CN" sz="2800" b="1" kern="100" dirty="0">
                <a:solidFill>
                  <a:srgbClr val="FF0000"/>
                </a:solidFill>
                <a:latin typeface="黑体" panose="02010609060101010101" pitchFamily="49" charset="-122"/>
                <a:ea typeface="黑体" panose="02010609060101010101" pitchFamily="49" charset="-122"/>
                <a:cs typeface="Times New Roman"/>
              </a:rPr>
              <a:t>：</a:t>
            </a:r>
            <a:endParaRPr lang="en-US" altLang="zh-CN" sz="2800" b="1" kern="100" dirty="0">
              <a:solidFill>
                <a:srgbClr val="FF0000"/>
              </a:solidFill>
              <a:latin typeface="黑体" panose="02010609060101010101" pitchFamily="49" charset="-122"/>
              <a:ea typeface="黑体" panose="02010609060101010101" pitchFamily="49" charset="-122"/>
              <a:cs typeface="Times New Roman"/>
            </a:endParaRPr>
          </a:p>
        </p:txBody>
      </p:sp>
      <p:sp>
        <p:nvSpPr>
          <p:cNvPr id="12" name="流程图: 可选过程 11"/>
          <p:cNvSpPr/>
          <p:nvPr/>
        </p:nvSpPr>
        <p:spPr>
          <a:xfrm>
            <a:off x="1524080" y="2286030"/>
            <a:ext cx="7391206" cy="342891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nSpc>
                <a:spcPct val="130000"/>
              </a:lnSpc>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蛋白质</a:t>
            </a:r>
            <a:r>
              <a:rPr lang="zh-CN" altLang="en-US" sz="2400" b="1" dirty="0">
                <a:solidFill>
                  <a:schemeClr val="tx1"/>
                </a:solidFill>
                <a:latin typeface="楷体" panose="02010609060101010101" pitchFamily="49" charset="-122"/>
                <a:ea typeface="楷体" panose="02010609060101010101" pitchFamily="49" charset="-122"/>
              </a:rPr>
              <a:t>饲料最好是富含氨基酸的动物性蛋白质饲料（如鱼粉、肉骨粉、虾</a:t>
            </a:r>
            <a:r>
              <a:rPr lang="zh-CN" altLang="en-US" sz="2400" b="1" dirty="0">
                <a:solidFill>
                  <a:schemeClr val="tx1"/>
                </a:solidFill>
                <a:latin typeface="楷体" panose="02010609060101010101" pitchFamily="49" charset="-122"/>
                <a:ea typeface="楷体" panose="02010609060101010101" pitchFamily="49" charset="-122"/>
              </a:rPr>
              <a:t>粉等</a:t>
            </a:r>
            <a:r>
              <a:rPr lang="zh-CN" altLang="en-US" sz="2400" b="1" dirty="0" smtClean="0">
                <a:solidFill>
                  <a:schemeClr val="tx1"/>
                </a:solidFill>
                <a:latin typeface="楷体" panose="02010609060101010101" pitchFamily="49" charset="-122"/>
                <a:ea typeface="楷体" panose="02010609060101010101" pitchFamily="49" charset="-122"/>
              </a:rPr>
              <a:t>）</a:t>
            </a:r>
            <a:endParaRPr lang="zh-CN" altLang="en-US" sz="2400" b="1" dirty="0">
              <a:solidFill>
                <a:schemeClr val="tx1"/>
              </a:solidFill>
              <a:latin typeface="楷体" panose="02010609060101010101" pitchFamily="49" charset="-122"/>
              <a:ea typeface="楷体" panose="02010609060101010101" pitchFamily="49" charset="-122"/>
            </a:endParaRPr>
          </a:p>
          <a:p>
            <a:pPr marL="457200" indent="-457200">
              <a:lnSpc>
                <a:spcPct val="130000"/>
              </a:lnSpc>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以精料为主，多种饲料</a:t>
            </a:r>
            <a:r>
              <a:rPr lang="zh-CN" altLang="en-US" sz="2400" b="1" dirty="0" smtClean="0">
                <a:solidFill>
                  <a:schemeClr val="tx1"/>
                </a:solidFill>
                <a:latin typeface="楷体" panose="02010609060101010101" pitchFamily="49" charset="-122"/>
                <a:ea typeface="楷体" panose="02010609060101010101" pitchFamily="49" charset="-122"/>
              </a:rPr>
              <a:t>搭配</a:t>
            </a:r>
            <a:r>
              <a:rPr lang="zh-CN" altLang="en-US" sz="2400" b="1" dirty="0">
                <a:solidFill>
                  <a:schemeClr val="tx1"/>
                </a:solidFill>
                <a:latin typeface="楷体" panose="02010609060101010101" pitchFamily="49" charset="-122"/>
                <a:ea typeface="楷体" panose="02010609060101010101" pitchFamily="49" charset="-122"/>
              </a:rPr>
              <a:t>，</a:t>
            </a:r>
            <a:r>
              <a:rPr lang="zh-CN" altLang="en-US" sz="2400" b="1" dirty="0" smtClean="0">
                <a:solidFill>
                  <a:schemeClr val="tx1"/>
                </a:solidFill>
                <a:latin typeface="楷体" panose="02010609060101010101" pitchFamily="49" charset="-122"/>
                <a:ea typeface="楷体" panose="02010609060101010101" pitchFamily="49" charset="-122"/>
              </a:rPr>
              <a:t>有</a:t>
            </a:r>
            <a:r>
              <a:rPr lang="zh-CN" altLang="en-US" sz="2400" b="1" dirty="0">
                <a:solidFill>
                  <a:schemeClr val="tx1"/>
                </a:solidFill>
                <a:latin typeface="楷体" panose="02010609060101010101" pitchFamily="49" charset="-122"/>
                <a:ea typeface="楷体" panose="02010609060101010101" pitchFamily="49" charset="-122"/>
              </a:rPr>
              <a:t>条件的猪场</a:t>
            </a:r>
            <a:r>
              <a:rPr lang="zh-CN" altLang="en-US" sz="2400" b="1" dirty="0">
                <a:solidFill>
                  <a:schemeClr val="tx1"/>
                </a:solidFill>
                <a:latin typeface="楷体" panose="02010609060101010101" pitchFamily="49" charset="-122"/>
                <a:ea typeface="楷体" panose="02010609060101010101" pitchFamily="49" charset="-122"/>
              </a:rPr>
              <a:t>，每天</a:t>
            </a:r>
            <a:r>
              <a:rPr lang="zh-CN" altLang="en-US" sz="2400" b="1" dirty="0">
                <a:solidFill>
                  <a:schemeClr val="tx1"/>
                </a:solidFill>
                <a:latin typeface="楷体" panose="02010609060101010101" pitchFamily="49" charset="-122"/>
                <a:ea typeface="楷体" panose="02010609060101010101" pitchFamily="49" charset="-122"/>
              </a:rPr>
              <a:t>应喂少量青绿多汁饲料。</a:t>
            </a:r>
          </a:p>
          <a:p>
            <a:pPr marL="457200" indent="-457200">
              <a:lnSpc>
                <a:spcPct val="130000"/>
              </a:lnSpc>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公猪料的消化能一般为</a:t>
            </a:r>
            <a:r>
              <a:rPr lang="en-US" altLang="zh-CN" sz="2400" b="1" dirty="0">
                <a:solidFill>
                  <a:schemeClr val="tx1"/>
                </a:solidFill>
                <a:latin typeface="楷体" panose="02010609060101010101" pitchFamily="49" charset="-122"/>
                <a:ea typeface="楷体" panose="02010609060101010101" pitchFamily="49" charset="-122"/>
              </a:rPr>
              <a:t>12.95MJ/kg</a:t>
            </a:r>
            <a:r>
              <a:rPr lang="zh-CN" altLang="en-US" sz="2400" b="1" dirty="0">
                <a:solidFill>
                  <a:schemeClr val="tx1"/>
                </a:solidFill>
                <a:latin typeface="楷体" panose="02010609060101010101" pitchFamily="49" charset="-122"/>
                <a:ea typeface="楷体" panose="02010609060101010101" pitchFamily="49" charset="-122"/>
              </a:rPr>
              <a:t>，粗蛋白质</a:t>
            </a:r>
            <a:r>
              <a:rPr lang="en-US" altLang="zh-CN" sz="2400" b="1" dirty="0">
                <a:solidFill>
                  <a:schemeClr val="tx1"/>
                </a:solidFill>
                <a:latin typeface="楷体" panose="02010609060101010101" pitchFamily="49" charset="-122"/>
                <a:ea typeface="楷体" panose="02010609060101010101" pitchFamily="49" charset="-122"/>
              </a:rPr>
              <a:t>15</a:t>
            </a:r>
            <a:r>
              <a:rPr lang="zh-CN" altLang="en-US" sz="2400" b="1" dirty="0">
                <a:solidFill>
                  <a:schemeClr val="tx1"/>
                </a:solidFill>
                <a:latin typeface="楷体" panose="02010609060101010101" pitchFamily="49" charset="-122"/>
                <a:ea typeface="楷体" panose="02010609060101010101" pitchFamily="49" charset="-122"/>
              </a:rPr>
              <a:t>～</a:t>
            </a:r>
            <a:r>
              <a:rPr lang="en-US" altLang="zh-CN" sz="2400" b="1" dirty="0">
                <a:solidFill>
                  <a:schemeClr val="tx1"/>
                </a:solidFill>
                <a:latin typeface="楷体" panose="02010609060101010101" pitchFamily="49" charset="-122"/>
                <a:ea typeface="楷体" panose="02010609060101010101" pitchFamily="49" charset="-122"/>
              </a:rPr>
              <a:t>16</a:t>
            </a:r>
            <a:r>
              <a:rPr lang="zh-CN" altLang="en-US" sz="2400" b="1" dirty="0" smtClean="0">
                <a:solidFill>
                  <a:schemeClr val="tx1"/>
                </a:solidFill>
                <a:latin typeface="楷体" panose="02010609060101010101" pitchFamily="49" charset="-122"/>
                <a:ea typeface="楷体" panose="02010609060101010101" pitchFamily="49" charset="-122"/>
              </a:rPr>
              <a:t>％</a:t>
            </a:r>
            <a:endParaRPr lang="zh-CN" altLang="en-US" sz="2400" b="1" dirty="0">
              <a:solidFill>
                <a:schemeClr val="tx1"/>
              </a:solidFill>
              <a:latin typeface="楷体" panose="02010609060101010101" pitchFamily="49" charset="-122"/>
              <a:ea typeface="楷体" panose="02010609060101010101" pitchFamily="49" charset="-122"/>
            </a:endParaRPr>
          </a:p>
          <a:p>
            <a:pPr marL="457200" indent="-457200">
              <a:lnSpc>
                <a:spcPct val="130000"/>
              </a:lnSpc>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公猪日采食风干日粮占</a:t>
            </a:r>
            <a:r>
              <a:rPr lang="zh-CN" altLang="en-US" sz="2400" b="1" dirty="0" smtClean="0">
                <a:solidFill>
                  <a:schemeClr val="tx1"/>
                </a:solidFill>
                <a:latin typeface="楷体" panose="02010609060101010101" pitchFamily="49" charset="-122"/>
                <a:ea typeface="楷体" panose="02010609060101010101" pitchFamily="49" charset="-122"/>
              </a:rPr>
              <a:t>体重</a:t>
            </a:r>
            <a:r>
              <a:rPr lang="en-US" altLang="zh-CN" sz="2400" b="1" dirty="0" smtClean="0">
                <a:solidFill>
                  <a:schemeClr val="tx1"/>
                </a:solidFill>
                <a:latin typeface="楷体" panose="02010609060101010101" pitchFamily="49" charset="-122"/>
                <a:ea typeface="楷体" panose="02010609060101010101" pitchFamily="49" charset="-122"/>
              </a:rPr>
              <a:t>1.5</a:t>
            </a:r>
            <a:r>
              <a:rPr lang="zh-CN" altLang="en-US" sz="2400" b="1" dirty="0">
                <a:solidFill>
                  <a:schemeClr val="tx1"/>
                </a:solidFill>
                <a:latin typeface="楷体" panose="02010609060101010101" pitchFamily="49" charset="-122"/>
                <a:ea typeface="楷体" panose="02010609060101010101" pitchFamily="49" charset="-122"/>
              </a:rPr>
              <a:t>～</a:t>
            </a:r>
            <a:r>
              <a:rPr lang="en-US" altLang="zh-CN" sz="2400" b="1" dirty="0">
                <a:solidFill>
                  <a:schemeClr val="tx1"/>
                </a:solidFill>
                <a:latin typeface="楷体" panose="02010609060101010101" pitchFamily="49" charset="-122"/>
                <a:ea typeface="楷体" panose="02010609060101010101" pitchFamily="49" charset="-122"/>
              </a:rPr>
              <a:t>2.0</a:t>
            </a:r>
            <a:r>
              <a:rPr lang="en-US" altLang="zh-CN" sz="2400" b="1" dirty="0" smtClean="0">
                <a:solidFill>
                  <a:schemeClr val="tx1"/>
                </a:solidFill>
                <a:latin typeface="楷体" panose="02010609060101010101" pitchFamily="49" charset="-122"/>
                <a:ea typeface="楷体" panose="02010609060101010101" pitchFamily="49" charset="-122"/>
              </a:rPr>
              <a:t>%</a:t>
            </a:r>
            <a:endParaRPr lang="zh-CN" altLang="en-US" sz="2400" b="1" dirty="0">
              <a:solidFill>
                <a:schemeClr val="tx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510841346"/>
      </p:ext>
    </p:extLst>
  </p:cSld>
  <p:clrMapOvr>
    <a:masterClrMapping/>
  </p:clrMapOvr>
  <p:transition spd="med">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2819446" y="1295456"/>
            <a:ext cx="3047920" cy="800046"/>
          </a:xfrm>
        </p:spPr>
        <p:txBody>
          <a:bodyPr/>
          <a:lstStyle/>
          <a:p>
            <a:pPr algn="l" eaLnBrk="1" hangingPunct="1">
              <a:defRPr/>
            </a:pPr>
            <a:r>
              <a:rPr lang="zh-CN" altLang="en-US" sz="4000" b="1" dirty="0">
                <a:effectLst/>
                <a:latin typeface="微软雅黑" panose="020B0503020204020204" pitchFamily="34" charset="-122"/>
                <a:ea typeface="微软雅黑" panose="020B0503020204020204" pitchFamily="34" charset="-122"/>
              </a:rPr>
              <a:t>目的要求</a:t>
            </a:r>
            <a:r>
              <a:rPr lang="en-US" altLang="zh-CN" sz="4000" b="1" dirty="0">
                <a:effectLst/>
                <a:latin typeface="微软雅黑" panose="020B0503020204020204" pitchFamily="34" charset="-122"/>
                <a:ea typeface="微软雅黑" panose="020B0503020204020204" pitchFamily="34" charset="-122"/>
              </a:rPr>
              <a:t>:</a:t>
            </a:r>
            <a:endParaRPr lang="zh-CN" altLang="en-US" sz="4000" b="1" dirty="0">
              <a:effectLst/>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90694" y="2216573"/>
            <a:ext cx="7010216" cy="4190890"/>
          </a:xfrm>
        </p:spPr>
        <p:txBody>
          <a:bodyPr/>
          <a:lstStyle/>
          <a:p>
            <a:pPr marL="0" indent="457200" eaLnBrk="1" hangingPunct="1">
              <a:lnSpc>
                <a:spcPct val="150000"/>
              </a:lnSpc>
              <a:spcBef>
                <a:spcPts val="0"/>
              </a:spcBef>
              <a:buFont typeface="Monotype Sorts" pitchFamily="2" charset="2"/>
              <a:buNone/>
              <a:defRPr/>
            </a:pPr>
            <a:r>
              <a:rPr lang="zh-CN" altLang="en-US" sz="2800" b="1" dirty="0">
                <a:solidFill>
                  <a:srgbClr val="FF0000"/>
                </a:solidFill>
                <a:latin typeface="微软雅黑" panose="020B0503020204020204" pitchFamily="34" charset="-122"/>
                <a:ea typeface="微软雅黑" panose="020B0503020204020204" pitchFamily="34" charset="-122"/>
              </a:rPr>
              <a:t>知识目标：</a:t>
            </a:r>
            <a:endParaRPr lang="en-US" altLang="zh-CN" sz="2800" b="1" dirty="0">
              <a:solidFill>
                <a:srgbClr val="FF0000"/>
              </a:solidFill>
              <a:latin typeface="微软雅黑" panose="020B0503020204020204" pitchFamily="34" charset="-122"/>
              <a:ea typeface="微软雅黑" panose="020B0503020204020204" pitchFamily="34" charset="-122"/>
            </a:endParaRPr>
          </a:p>
          <a:p>
            <a:pPr marL="0" indent="457200" eaLnBrk="1" hangingPunct="1">
              <a:lnSpc>
                <a:spcPct val="150000"/>
              </a:lnSpc>
              <a:spcBef>
                <a:spcPts val="0"/>
              </a:spcBef>
              <a:buFont typeface="Monotype Sorts" pitchFamily="2" charset="2"/>
              <a:buNone/>
              <a:defRPr/>
            </a:pPr>
            <a:r>
              <a:rPr lang="zh-CN" altLang="en-US" sz="2800" b="1" dirty="0">
                <a:latin typeface="华文细黑" panose="02010600040101010101" pitchFamily="2" charset="-122"/>
                <a:ea typeface="华文细黑" panose="02010600040101010101" pitchFamily="2" charset="-122"/>
              </a:rPr>
              <a:t>了解猪饲料的营养特点和加工调制方法。</a:t>
            </a:r>
          </a:p>
          <a:p>
            <a:pPr marL="0" indent="457200" eaLnBrk="1" hangingPunct="1">
              <a:lnSpc>
                <a:spcPct val="150000"/>
              </a:lnSpc>
              <a:spcBef>
                <a:spcPts val="0"/>
              </a:spcBef>
              <a:buNone/>
              <a:defRPr/>
            </a:pPr>
            <a:r>
              <a:rPr lang="zh-CN" altLang="en-US" sz="2800" b="1" dirty="0">
                <a:solidFill>
                  <a:srgbClr val="FF0000"/>
                </a:solidFill>
                <a:latin typeface="微软雅黑" panose="020B0503020204020204" pitchFamily="34" charset="-122"/>
                <a:ea typeface="微软雅黑" panose="020B0503020204020204" pitchFamily="34" charset="-122"/>
              </a:rPr>
              <a:t>能力目标：</a:t>
            </a:r>
            <a:endParaRPr lang="en-US" altLang="zh-CN" sz="2800" b="1" dirty="0">
              <a:solidFill>
                <a:srgbClr val="FF0000"/>
              </a:solidFill>
              <a:latin typeface="微软雅黑" panose="020B0503020204020204" pitchFamily="34" charset="-122"/>
              <a:ea typeface="微软雅黑" panose="020B0503020204020204" pitchFamily="34" charset="-122"/>
            </a:endParaRPr>
          </a:p>
          <a:p>
            <a:pPr marL="0" indent="457200" eaLnBrk="1" hangingPunct="1">
              <a:lnSpc>
                <a:spcPct val="150000"/>
              </a:lnSpc>
              <a:spcBef>
                <a:spcPts val="0"/>
              </a:spcBef>
              <a:buNone/>
              <a:defRPr/>
            </a:pPr>
            <a:r>
              <a:rPr lang="zh-CN" altLang="en-US" sz="2800" b="1" dirty="0">
                <a:latin typeface="华文细黑" panose="02010600040101010101" pitchFamily="2" charset="-122"/>
                <a:ea typeface="华文细黑" panose="02010600040101010101" pitchFamily="2" charset="-122"/>
              </a:rPr>
              <a:t>能认识猪常用饲料，能初步加工饲料。</a:t>
            </a:r>
            <a:endParaRPr lang="en-US" altLang="zh-CN" sz="2800" b="1" dirty="0">
              <a:latin typeface="华文细黑" panose="02010600040101010101" pitchFamily="2" charset="-122"/>
              <a:ea typeface="华文细黑" panose="02010600040101010101" pitchFamily="2" charset="-122"/>
            </a:endParaRPr>
          </a:p>
          <a:p>
            <a:pPr marL="0" indent="457200" eaLnBrk="1" hangingPunct="1">
              <a:lnSpc>
                <a:spcPct val="150000"/>
              </a:lnSpc>
              <a:spcBef>
                <a:spcPts val="0"/>
              </a:spcBef>
              <a:buNone/>
              <a:defRPr/>
            </a:pPr>
            <a:r>
              <a:rPr lang="zh-CN" altLang="en-US" sz="2800" b="1" dirty="0">
                <a:solidFill>
                  <a:srgbClr val="FF0000"/>
                </a:solidFill>
                <a:latin typeface="微软雅黑" panose="020B0503020204020204" pitchFamily="34" charset="-122"/>
                <a:ea typeface="微软雅黑" panose="020B0503020204020204" pitchFamily="34" charset="-122"/>
              </a:rPr>
              <a:t>职业素养：</a:t>
            </a:r>
            <a:endParaRPr lang="en-US" altLang="zh-CN" sz="2800" b="1" dirty="0">
              <a:solidFill>
                <a:srgbClr val="FF0000"/>
              </a:solidFill>
              <a:latin typeface="微软雅黑" panose="020B0503020204020204" pitchFamily="34" charset="-122"/>
              <a:ea typeface="微软雅黑" panose="020B0503020204020204" pitchFamily="34" charset="-122"/>
            </a:endParaRPr>
          </a:p>
          <a:p>
            <a:pPr marL="0" indent="457200" eaLnBrk="1" hangingPunct="1">
              <a:lnSpc>
                <a:spcPct val="150000"/>
              </a:lnSpc>
              <a:spcBef>
                <a:spcPts val="0"/>
              </a:spcBef>
              <a:buNone/>
              <a:defRPr/>
            </a:pPr>
            <a:r>
              <a:rPr lang="zh-CN" altLang="en-US" sz="2800" b="1" dirty="0">
                <a:latin typeface="华文细黑" panose="02010600040101010101" pitchFamily="2" charset="-122"/>
                <a:ea typeface="华文细黑" panose="02010600040101010101" pitchFamily="2" charset="-122"/>
              </a:rPr>
              <a:t>养成善于观察和分析习惯。</a:t>
            </a:r>
          </a:p>
        </p:txBody>
      </p:sp>
    </p:spTree>
  </p:cSld>
  <p:clrMapOvr>
    <a:masterClrMapping/>
  </p:clrMapOvr>
  <p:transition spd="med">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57308" y="990664"/>
            <a:ext cx="2656496" cy="584775"/>
          </a:xfrm>
          <a:prstGeom prst="rect">
            <a:avLst/>
          </a:prstGeom>
        </p:spPr>
        <p:txBody>
          <a:bodyPr wrap="none">
            <a:spAutoFit/>
          </a:bodyPr>
          <a:lstStyle/>
          <a:p>
            <a:r>
              <a:rPr lang="zh-CN" altLang="en-US" sz="3200" b="1" kern="0" dirty="0" smtClean="0">
                <a:latin typeface="黑体" panose="02010609060101010101" pitchFamily="49" charset="-122"/>
                <a:ea typeface="黑体" panose="02010609060101010101" pitchFamily="49" charset="-122"/>
                <a:cs typeface="宋体"/>
              </a:rPr>
              <a:t>一、</a:t>
            </a:r>
            <a:r>
              <a:rPr lang="zh-CN" altLang="zh-CN" sz="3200" b="1" kern="0" dirty="0" smtClean="0">
                <a:latin typeface="黑体" panose="02010609060101010101" pitchFamily="49" charset="-122"/>
                <a:ea typeface="黑体" panose="02010609060101010101" pitchFamily="49" charset="-122"/>
                <a:cs typeface="宋体"/>
              </a:rPr>
              <a:t>配合</a:t>
            </a:r>
            <a:r>
              <a:rPr lang="zh-CN" altLang="zh-CN" sz="3200" b="1" kern="0" dirty="0">
                <a:latin typeface="黑体" panose="02010609060101010101" pitchFamily="49" charset="-122"/>
                <a:ea typeface="黑体" panose="02010609060101010101" pitchFamily="49" charset="-122"/>
                <a:cs typeface="宋体"/>
              </a:rPr>
              <a:t>饲料</a:t>
            </a:r>
            <a:endParaRPr lang="zh-CN" altLang="en-US" sz="3200" dirty="0">
              <a:latin typeface="黑体" panose="02010609060101010101" pitchFamily="49" charset="-122"/>
              <a:ea typeface="黑体" panose="02010609060101010101" pitchFamily="49" charset="-122"/>
            </a:endParaRPr>
          </a:p>
        </p:txBody>
      </p:sp>
      <p:sp>
        <p:nvSpPr>
          <p:cNvPr id="3" name="矩形 2"/>
          <p:cNvSpPr/>
          <p:nvPr/>
        </p:nvSpPr>
        <p:spPr>
          <a:xfrm>
            <a:off x="609704" y="3581396"/>
            <a:ext cx="1676356" cy="1384995"/>
          </a:xfrm>
          <a:prstGeom prst="rect">
            <a:avLst/>
          </a:prstGeom>
        </p:spPr>
        <p:txBody>
          <a:bodyPr wrap="square">
            <a:spAutoFit/>
          </a:bodyPr>
          <a:lstStyle/>
          <a:p>
            <a:pPr eaLnBrk="1" hangingPunct="1"/>
            <a:r>
              <a:rPr lang="zh-CN" altLang="zh-CN" sz="2800" dirty="0">
                <a:latin typeface="微软雅黑" panose="020B0503020204020204" pitchFamily="34" charset="-122"/>
                <a:ea typeface="微软雅黑" panose="020B0503020204020204" pitchFamily="34" charset="-122"/>
              </a:rPr>
              <a:t>猪的配合饲料</a:t>
            </a:r>
            <a:r>
              <a:rPr lang="zh-CN" altLang="zh-CN" sz="2800" dirty="0" smtClean="0">
                <a:latin typeface="微软雅黑" panose="020B0503020204020204" pitchFamily="34" charset="-122"/>
                <a:ea typeface="微软雅黑" panose="020B0503020204020204" pitchFamily="34" charset="-122"/>
              </a:rPr>
              <a:t>可分三</a:t>
            </a:r>
            <a:r>
              <a:rPr lang="zh-CN" altLang="zh-CN" sz="2800" dirty="0">
                <a:latin typeface="微软雅黑" panose="020B0503020204020204" pitchFamily="34" charset="-122"/>
                <a:ea typeface="微软雅黑" panose="020B0503020204020204" pitchFamily="34" charset="-122"/>
              </a:rPr>
              <a:t>类：</a:t>
            </a:r>
          </a:p>
        </p:txBody>
      </p:sp>
      <p:graphicFrame>
        <p:nvGraphicFramePr>
          <p:cNvPr id="4" name="图示 3"/>
          <p:cNvGraphicFramePr/>
          <p:nvPr>
            <p:extLst>
              <p:ext uri="{D42A27DB-BD31-4B8C-83A1-F6EECF244321}">
                <p14:modId xmlns:p14="http://schemas.microsoft.com/office/powerpoint/2010/main" val="3117534071"/>
              </p:ext>
            </p:extLst>
          </p:nvPr>
        </p:nvGraphicFramePr>
        <p:xfrm>
          <a:off x="2057466" y="228603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6949684"/>
      </p:ext>
    </p:extLst>
  </p:cSld>
  <p:clrMapOvr>
    <a:masterClrMapping/>
  </p:clrMapOvr>
  <p:transition spd="med">
    <p:wipe dir="u"/>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内容占位符 6"/>
          <p:cNvSpPr>
            <a:spLocks noGrp="1" noChangeArrowheads="1"/>
          </p:cNvSpPr>
          <p:nvPr>
            <p:ph idx="1"/>
          </p:nvPr>
        </p:nvSpPr>
        <p:spPr>
          <a:xfrm>
            <a:off x="304912" y="1600248"/>
            <a:ext cx="8540750" cy="4190890"/>
          </a:xfrm>
          <a:ln w="28575">
            <a:solidFill>
              <a:srgbClr val="00B050"/>
            </a:solidFill>
          </a:ln>
        </p:spPr>
        <p:txBody>
          <a:bodyPr/>
          <a:lstStyle/>
          <a:p>
            <a:pPr eaLnBrk="1" hangingPunct="1">
              <a:buClrTx/>
              <a:buSzPct val="100000"/>
              <a:buFont typeface="Wingdings" panose="05000000000000000000" pitchFamily="2" charset="2"/>
              <a:buChar char="u"/>
            </a:pPr>
            <a:r>
              <a:rPr lang="en-US" altLang="zh-CN" sz="2800" b="1" dirty="0" smtClean="0">
                <a:solidFill>
                  <a:srgbClr val="0000FF"/>
                </a:solidFill>
                <a:latin typeface="微软雅黑" panose="020B0503020204020204" pitchFamily="34" charset="-122"/>
                <a:ea typeface="微软雅黑" panose="020B0503020204020204" pitchFamily="34" charset="-122"/>
              </a:rPr>
              <a:t>1</a:t>
            </a:r>
            <a:r>
              <a:rPr lang="en-US" altLang="zh-CN" sz="2800" b="1" dirty="0" smtClean="0">
                <a:solidFill>
                  <a:srgbClr val="0000FF"/>
                </a:solidFill>
                <a:latin typeface="微软雅黑" panose="020B0503020204020204" pitchFamily="34" charset="-122"/>
                <a:ea typeface="微软雅黑" panose="020B0503020204020204" pitchFamily="34" charset="-122"/>
              </a:rPr>
              <a:t>.</a:t>
            </a:r>
            <a:r>
              <a:rPr lang="zh-CN" altLang="zh-CN" sz="2800" b="1" dirty="0" smtClean="0">
                <a:solidFill>
                  <a:srgbClr val="0000FF"/>
                </a:solidFill>
                <a:latin typeface="微软雅黑" panose="020B0503020204020204" pitchFamily="34" charset="-122"/>
                <a:ea typeface="微软雅黑" panose="020B0503020204020204" pitchFamily="34" charset="-122"/>
              </a:rPr>
              <a:t>添加剂预混合饲料</a:t>
            </a:r>
            <a:r>
              <a:rPr lang="en-US" altLang="zh-CN" sz="2800" b="1" dirty="0" smtClean="0">
                <a:solidFill>
                  <a:srgbClr val="0000FF"/>
                </a:solidFill>
                <a:latin typeface="微软雅黑" panose="020B0503020204020204" pitchFamily="34" charset="-122"/>
                <a:ea typeface="微软雅黑" panose="020B0503020204020204" pitchFamily="34" charset="-122"/>
              </a:rPr>
              <a:t>   </a:t>
            </a:r>
            <a:endParaRPr lang="en-US" altLang="zh-CN" sz="2800" b="1" dirty="0" smtClean="0">
              <a:solidFill>
                <a:srgbClr val="0000FF"/>
              </a:solidFill>
              <a:latin typeface="微软雅黑" panose="020B0503020204020204" pitchFamily="34" charset="-122"/>
              <a:ea typeface="微软雅黑" panose="020B0503020204020204" pitchFamily="34" charset="-122"/>
            </a:endParaRPr>
          </a:p>
          <a:p>
            <a:pPr eaLnBrk="1" hangingPunct="1">
              <a:lnSpc>
                <a:spcPct val="130000"/>
              </a:lnSpc>
              <a:buClrTx/>
              <a:buSzPct val="100000"/>
              <a:buFont typeface="Wingdings" panose="05000000000000000000" pitchFamily="2" charset="2"/>
              <a:buChar char="Ø"/>
            </a:pPr>
            <a:r>
              <a:rPr lang="zh-CN" altLang="zh-CN" sz="2400" b="1" dirty="0" smtClean="0">
                <a:latin typeface="楷体" panose="02010609060101010101" pitchFamily="49" charset="-122"/>
                <a:ea typeface="楷体" panose="02010609060101010101" pitchFamily="49" charset="-122"/>
              </a:rPr>
              <a:t>用</a:t>
            </a:r>
            <a:r>
              <a:rPr lang="zh-CN" altLang="zh-CN" sz="2400" b="1" dirty="0" smtClean="0">
                <a:latin typeface="楷体" panose="02010609060101010101" pitchFamily="49" charset="-122"/>
                <a:ea typeface="楷体" panose="02010609060101010101" pitchFamily="49" charset="-122"/>
              </a:rPr>
              <a:t>一种或多种微量的添加剂原料，或加入常量矿物质饲料，与载体及稀释剂一起配制而成</a:t>
            </a:r>
            <a:r>
              <a:rPr lang="zh-CN" altLang="zh-CN" sz="2400" b="1" dirty="0" smtClean="0">
                <a:latin typeface="楷体" panose="02010609060101010101" pitchFamily="49" charset="-122"/>
                <a:ea typeface="楷体" panose="02010609060101010101" pitchFamily="49" charset="-122"/>
              </a:rPr>
              <a:t>。</a:t>
            </a:r>
            <a:endParaRPr lang="en-US" altLang="zh-CN" sz="2400" b="1" dirty="0" smtClean="0">
              <a:latin typeface="楷体" panose="02010609060101010101" pitchFamily="49" charset="-122"/>
              <a:ea typeface="楷体" panose="02010609060101010101" pitchFamily="49" charset="-122"/>
            </a:endParaRPr>
          </a:p>
          <a:p>
            <a:pPr eaLnBrk="1" hangingPunct="1">
              <a:lnSpc>
                <a:spcPct val="130000"/>
              </a:lnSpc>
              <a:buClrTx/>
              <a:buSzPct val="100000"/>
              <a:buFont typeface="Wingdings" panose="05000000000000000000" pitchFamily="2" charset="2"/>
              <a:buChar char="Ø"/>
            </a:pPr>
            <a:r>
              <a:rPr lang="zh-CN" altLang="zh-CN" sz="2400" b="1" dirty="0" smtClean="0">
                <a:latin typeface="楷体" panose="02010609060101010101" pitchFamily="49" charset="-122"/>
                <a:ea typeface="楷体" panose="02010609060101010101" pitchFamily="49" charset="-122"/>
              </a:rPr>
              <a:t>可</a:t>
            </a:r>
            <a:r>
              <a:rPr lang="zh-CN" altLang="zh-CN" sz="2400" b="1" dirty="0" smtClean="0">
                <a:latin typeface="楷体" panose="02010609060101010101" pitchFamily="49" charset="-122"/>
                <a:ea typeface="楷体" panose="02010609060101010101" pitchFamily="49" charset="-122"/>
              </a:rPr>
              <a:t>生产浓缩料和配合饲料</a:t>
            </a:r>
            <a:r>
              <a:rPr lang="zh-CN" altLang="zh-CN" sz="2400" b="1" dirty="0" smtClean="0">
                <a:latin typeface="楷体" panose="02010609060101010101" pitchFamily="49" charset="-122"/>
                <a:ea typeface="楷体" panose="02010609060101010101" pitchFamily="49" charset="-122"/>
              </a:rPr>
              <a:t>。</a:t>
            </a:r>
            <a:endParaRPr lang="en-US" altLang="zh-CN" sz="2400" b="1" dirty="0" smtClean="0">
              <a:latin typeface="楷体" panose="02010609060101010101" pitchFamily="49" charset="-122"/>
              <a:ea typeface="楷体" panose="02010609060101010101" pitchFamily="49" charset="-122"/>
            </a:endParaRPr>
          </a:p>
          <a:p>
            <a:pPr eaLnBrk="1" hangingPunct="1">
              <a:lnSpc>
                <a:spcPct val="130000"/>
              </a:lnSpc>
              <a:buClrTx/>
              <a:buSzPct val="100000"/>
              <a:buFont typeface="Wingdings" panose="05000000000000000000" pitchFamily="2" charset="2"/>
              <a:buChar char="Ø"/>
            </a:pPr>
            <a:r>
              <a:rPr lang="zh-CN" altLang="zh-CN" sz="2400" b="1" dirty="0" smtClean="0">
                <a:latin typeface="楷体" panose="02010609060101010101" pitchFamily="49" charset="-122"/>
                <a:ea typeface="楷体" panose="02010609060101010101" pitchFamily="49" charset="-122"/>
              </a:rPr>
              <a:t>用量少</a:t>
            </a:r>
            <a:r>
              <a:rPr lang="zh-CN" altLang="zh-CN" sz="2400" b="1" dirty="0" smtClean="0">
                <a:latin typeface="楷体" panose="02010609060101010101" pitchFamily="49" charset="-122"/>
                <a:ea typeface="楷体" panose="02010609060101010101" pitchFamily="49" charset="-122"/>
              </a:rPr>
              <a:t>，在配合饲料中添加量一般为</a:t>
            </a:r>
            <a:r>
              <a:rPr lang="en-US" altLang="zh-CN" sz="2400" b="1" dirty="0" smtClean="0">
                <a:latin typeface="楷体" panose="02010609060101010101" pitchFamily="49" charset="-122"/>
                <a:ea typeface="楷体" panose="02010609060101010101" pitchFamily="49" charset="-122"/>
              </a:rPr>
              <a:t>0.01</a:t>
            </a:r>
            <a:r>
              <a:rPr lang="zh-CN" altLang="zh-CN" sz="2400" b="1" dirty="0" smtClean="0">
                <a:latin typeface="楷体" panose="02010609060101010101" pitchFamily="49" charset="-122"/>
                <a:ea typeface="楷体" panose="02010609060101010101" pitchFamily="49" charset="-122"/>
              </a:rPr>
              <a:t>～</a:t>
            </a:r>
            <a:r>
              <a:rPr lang="en-US" altLang="zh-CN" sz="2400" b="1" dirty="0" smtClean="0">
                <a:latin typeface="楷体" panose="02010609060101010101" pitchFamily="49" charset="-122"/>
                <a:ea typeface="楷体" panose="02010609060101010101" pitchFamily="49" charset="-122"/>
              </a:rPr>
              <a:t>6%</a:t>
            </a:r>
            <a:r>
              <a:rPr lang="zh-CN" altLang="zh-CN" sz="2400" b="1" dirty="0" smtClean="0">
                <a:latin typeface="楷体" panose="02010609060101010101" pitchFamily="49" charset="-122"/>
                <a:ea typeface="楷体" panose="02010609060101010101" pitchFamily="49" charset="-122"/>
              </a:rPr>
              <a:t>，（</a:t>
            </a:r>
            <a:r>
              <a:rPr lang="en-US" altLang="zh-CN" sz="2400" b="1" dirty="0" smtClean="0">
                <a:latin typeface="楷体" panose="02010609060101010101" pitchFamily="49" charset="-122"/>
                <a:ea typeface="楷体" panose="02010609060101010101" pitchFamily="49" charset="-122"/>
              </a:rPr>
              <a:t>1%</a:t>
            </a:r>
            <a:r>
              <a:rPr lang="zh-CN" altLang="zh-CN" sz="2400" b="1" dirty="0" smtClean="0">
                <a:latin typeface="楷体" panose="02010609060101010101" pitchFamily="49" charset="-122"/>
                <a:ea typeface="楷体" panose="02010609060101010101" pitchFamily="49" charset="-122"/>
              </a:rPr>
              <a:t>以下不含常量矿物质</a:t>
            </a:r>
            <a:r>
              <a:rPr lang="zh-CN" altLang="zh-CN" sz="2400" b="1" dirty="0" smtClean="0">
                <a:latin typeface="楷体" panose="02010609060101010101" pitchFamily="49" charset="-122"/>
                <a:ea typeface="楷体" panose="02010609060101010101" pitchFamily="49" charset="-122"/>
              </a:rPr>
              <a:t>饲料）</a:t>
            </a:r>
            <a:r>
              <a:rPr lang="zh-CN" altLang="en-US" sz="2400" b="1" dirty="0" smtClean="0">
                <a:latin typeface="楷体" panose="02010609060101010101" pitchFamily="49" charset="-122"/>
                <a:ea typeface="楷体" panose="02010609060101010101" pitchFamily="49" charset="-122"/>
              </a:rPr>
              <a:t>。</a:t>
            </a:r>
            <a:endParaRPr lang="en-US" altLang="zh-CN" sz="2400" b="1" dirty="0" smtClean="0">
              <a:latin typeface="楷体" panose="02010609060101010101" pitchFamily="49" charset="-122"/>
              <a:ea typeface="楷体" panose="02010609060101010101" pitchFamily="49" charset="-122"/>
            </a:endParaRPr>
          </a:p>
          <a:p>
            <a:pPr eaLnBrk="1" hangingPunct="1">
              <a:lnSpc>
                <a:spcPct val="130000"/>
              </a:lnSpc>
              <a:buClrTx/>
              <a:buSzPct val="100000"/>
              <a:buFont typeface="Wingdings" panose="05000000000000000000" pitchFamily="2" charset="2"/>
              <a:buChar char="Ø"/>
            </a:pPr>
            <a:r>
              <a:rPr lang="zh-CN" altLang="zh-CN" sz="2400" b="1" dirty="0" smtClean="0">
                <a:latin typeface="楷体" panose="02010609060101010101" pitchFamily="49" charset="-122"/>
                <a:ea typeface="楷体" panose="02010609060101010101" pitchFamily="49" charset="-122"/>
              </a:rPr>
              <a:t>作用大，具有补充营养、强化基础日粮、促进生长、防治疫病、保护饲料品质、改善产品质量等作用。</a:t>
            </a:r>
            <a:endParaRPr lang="zh-CN" altLang="zh-CN" sz="2400" b="1" dirty="0" smtClean="0">
              <a:latin typeface="楷体" panose="02010609060101010101" pitchFamily="49" charset="-122"/>
              <a:ea typeface="楷体" panose="02010609060101010101" pitchFamily="49" charset="-122"/>
            </a:endParaRPr>
          </a:p>
        </p:txBody>
      </p:sp>
      <p:sp>
        <p:nvSpPr>
          <p:cNvPr id="5" name="矩形 4"/>
          <p:cNvSpPr/>
          <p:nvPr/>
        </p:nvSpPr>
        <p:spPr>
          <a:xfrm>
            <a:off x="609704" y="228684"/>
            <a:ext cx="2656496" cy="584775"/>
          </a:xfrm>
          <a:prstGeom prst="rect">
            <a:avLst/>
          </a:prstGeom>
          <a:solidFill>
            <a:schemeClr val="bg1"/>
          </a:solidFill>
        </p:spPr>
        <p:txBody>
          <a:bodyPr wrap="none">
            <a:spAutoFit/>
          </a:bodyPr>
          <a:lstStyle/>
          <a:p>
            <a:r>
              <a:rPr lang="zh-CN" altLang="en-US" sz="3200" b="1" kern="0" dirty="0" smtClean="0">
                <a:latin typeface="黑体" panose="02010609060101010101" pitchFamily="49" charset="-122"/>
                <a:ea typeface="黑体" panose="02010609060101010101" pitchFamily="49" charset="-122"/>
                <a:cs typeface="宋体"/>
              </a:rPr>
              <a:t>一、</a:t>
            </a:r>
            <a:r>
              <a:rPr lang="zh-CN" altLang="zh-CN" sz="3200" b="1" kern="0" dirty="0" smtClean="0">
                <a:latin typeface="黑体" panose="02010609060101010101" pitchFamily="49" charset="-122"/>
                <a:ea typeface="黑体" panose="02010609060101010101" pitchFamily="49" charset="-122"/>
                <a:cs typeface="宋体"/>
              </a:rPr>
              <a:t>配合</a:t>
            </a:r>
            <a:r>
              <a:rPr lang="zh-CN" altLang="zh-CN" sz="3200" b="1" kern="0" dirty="0">
                <a:latin typeface="黑体" panose="02010609060101010101" pitchFamily="49" charset="-122"/>
                <a:ea typeface="黑体" panose="02010609060101010101" pitchFamily="49" charset="-122"/>
                <a:cs typeface="宋体"/>
              </a:rPr>
              <a:t>饲料</a:t>
            </a:r>
            <a:endParaRPr lang="zh-CN" altLang="en-US" sz="3200" dirty="0">
              <a:latin typeface="黑体" panose="02010609060101010101" pitchFamily="49" charset="-122"/>
              <a:ea typeface="黑体" panose="02010609060101010101" pitchFamily="49" charset="-122"/>
            </a:endParaRPr>
          </a:p>
        </p:txBody>
      </p:sp>
    </p:spTree>
  </p:cSld>
  <p:clrMapOvr>
    <a:masterClrMapping/>
  </p:clrMapOvr>
  <p:transition spd="med">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内容占位符 2"/>
          <p:cNvSpPr>
            <a:spLocks noGrp="1" noChangeArrowheads="1"/>
          </p:cNvSpPr>
          <p:nvPr>
            <p:ph idx="1"/>
          </p:nvPr>
        </p:nvSpPr>
        <p:spPr>
          <a:xfrm>
            <a:off x="304912" y="1524051"/>
            <a:ext cx="8540750" cy="3733702"/>
          </a:xfrm>
          <a:ln w="28575">
            <a:solidFill>
              <a:srgbClr val="00B050"/>
            </a:solidFill>
          </a:ln>
        </p:spPr>
        <p:txBody>
          <a:bodyPr/>
          <a:lstStyle/>
          <a:p>
            <a:pPr eaLnBrk="1" hangingPunct="1">
              <a:buClrTx/>
              <a:buSzPct val="100000"/>
              <a:buFont typeface="Wingdings" panose="05000000000000000000" pitchFamily="2" charset="2"/>
              <a:buChar char="u"/>
            </a:pPr>
            <a:r>
              <a:rPr lang="en-US" altLang="zh-CN" sz="2800" b="1" dirty="0">
                <a:solidFill>
                  <a:srgbClr val="0000FF"/>
                </a:solidFill>
                <a:latin typeface="微软雅黑" panose="020B0503020204020204" pitchFamily="34" charset="-122"/>
                <a:ea typeface="微软雅黑" panose="020B0503020204020204" pitchFamily="34" charset="-122"/>
              </a:rPr>
              <a:t>2.</a:t>
            </a:r>
            <a:r>
              <a:rPr lang="zh-CN" altLang="en-US" sz="2800" b="1" dirty="0">
                <a:solidFill>
                  <a:srgbClr val="0000FF"/>
                </a:solidFill>
                <a:latin typeface="微软雅黑" panose="020B0503020204020204" pitchFamily="34" charset="-122"/>
                <a:ea typeface="微软雅黑" panose="020B0503020204020204" pitchFamily="34" charset="-122"/>
              </a:rPr>
              <a:t>浓缩</a:t>
            </a:r>
            <a:r>
              <a:rPr lang="zh-CN" altLang="en-US" sz="2800" b="1" dirty="0">
                <a:solidFill>
                  <a:srgbClr val="0000FF"/>
                </a:solidFill>
                <a:latin typeface="微软雅黑" panose="020B0503020204020204" pitchFamily="34" charset="-122"/>
                <a:ea typeface="微软雅黑" panose="020B0503020204020204" pitchFamily="34" charset="-122"/>
              </a:rPr>
              <a:t>饲料</a:t>
            </a:r>
            <a:endParaRPr lang="en-US" altLang="zh-CN" sz="2800" b="1" dirty="0">
              <a:solidFill>
                <a:srgbClr val="0000FF"/>
              </a:solidFill>
              <a:latin typeface="微软雅黑" panose="020B0503020204020204" pitchFamily="34" charset="-122"/>
              <a:ea typeface="微软雅黑" panose="020B0503020204020204" pitchFamily="34" charset="-122"/>
            </a:endParaRPr>
          </a:p>
          <a:p>
            <a:pPr eaLnBrk="1" hangingPunct="1">
              <a:lnSpc>
                <a:spcPct val="130000"/>
              </a:lnSpc>
              <a:buClrTx/>
              <a:buSzPct val="100000"/>
              <a:buFont typeface="Wingdings" panose="05000000000000000000" pitchFamily="2" charset="2"/>
              <a:buChar char="Ø"/>
            </a:pPr>
            <a:r>
              <a:rPr lang="zh-CN" altLang="zh-CN" sz="2400" b="1" dirty="0">
                <a:latin typeface="楷体" panose="02010609060101010101" pitchFamily="49" charset="-122"/>
                <a:ea typeface="楷体" panose="02010609060101010101" pitchFamily="49" charset="-122"/>
              </a:rPr>
              <a:t>由添加剂预混合饲料、蛋白质饲料和常量矿物质饲料配制而成的配合饲料半成品</a:t>
            </a:r>
            <a:r>
              <a:rPr lang="zh-CN" altLang="zh-CN" sz="2400" b="1" dirty="0" smtClean="0">
                <a:latin typeface="楷体" panose="02010609060101010101" pitchFamily="49" charset="-122"/>
                <a:ea typeface="楷体" panose="02010609060101010101" pitchFamily="49" charset="-122"/>
              </a:rPr>
              <a:t>。</a:t>
            </a:r>
            <a:endParaRPr lang="en-US" altLang="zh-CN" sz="2400" b="1" dirty="0" smtClean="0">
              <a:latin typeface="楷体" panose="02010609060101010101" pitchFamily="49" charset="-122"/>
              <a:ea typeface="楷体" panose="02010609060101010101" pitchFamily="49" charset="-122"/>
            </a:endParaRPr>
          </a:p>
          <a:p>
            <a:pPr eaLnBrk="1" hangingPunct="1">
              <a:lnSpc>
                <a:spcPct val="130000"/>
              </a:lnSpc>
              <a:buClrTx/>
              <a:buSzPct val="100000"/>
              <a:buFont typeface="Wingdings" panose="05000000000000000000" pitchFamily="2" charset="2"/>
              <a:buChar char="Ø"/>
            </a:pPr>
            <a:r>
              <a:rPr lang="zh-CN" altLang="zh-CN" sz="2400" b="1" dirty="0" smtClean="0">
                <a:latin typeface="楷体" panose="02010609060101010101" pitchFamily="49" charset="-122"/>
                <a:ea typeface="楷体" panose="02010609060101010101" pitchFamily="49" charset="-122"/>
              </a:rPr>
              <a:t>猪</a:t>
            </a:r>
            <a:r>
              <a:rPr lang="zh-CN" altLang="zh-CN" sz="2400" b="1" dirty="0">
                <a:latin typeface="楷体" panose="02010609060101010101" pitchFamily="49" charset="-122"/>
                <a:ea typeface="楷体" panose="02010609060101010101" pitchFamily="49" charset="-122"/>
              </a:rPr>
              <a:t>的浓缩料要求含粗蛋白</a:t>
            </a:r>
            <a:r>
              <a:rPr lang="en-US" altLang="zh-CN" sz="2400" b="1" dirty="0">
                <a:latin typeface="楷体" panose="02010609060101010101" pitchFamily="49" charset="-122"/>
                <a:ea typeface="楷体" panose="02010609060101010101" pitchFamily="49" charset="-122"/>
              </a:rPr>
              <a:t>30</a:t>
            </a:r>
            <a:r>
              <a:rPr lang="zh-CN" altLang="zh-CN" sz="2400" b="1" dirty="0">
                <a:latin typeface="楷体" panose="02010609060101010101" pitchFamily="49" charset="-122"/>
                <a:ea typeface="楷体" panose="02010609060101010101" pitchFamily="49" charset="-122"/>
              </a:rPr>
              <a:t>％以上，矿物质和维生素的含量也高于配合饲料标准的</a:t>
            </a:r>
            <a:r>
              <a:rPr lang="en-US" altLang="zh-CN" sz="2400" b="1" dirty="0">
                <a:latin typeface="楷体" panose="02010609060101010101" pitchFamily="49" charset="-122"/>
                <a:ea typeface="楷体" panose="02010609060101010101" pitchFamily="49" charset="-122"/>
              </a:rPr>
              <a:t>3</a:t>
            </a:r>
            <a:r>
              <a:rPr lang="zh-CN" altLang="zh-CN" sz="2400" b="1" dirty="0">
                <a:latin typeface="楷体" panose="02010609060101010101" pitchFamily="49" charset="-122"/>
                <a:ea typeface="楷体" panose="02010609060101010101" pitchFamily="49" charset="-122"/>
              </a:rPr>
              <a:t>倍以上</a:t>
            </a:r>
            <a:r>
              <a:rPr lang="zh-CN" altLang="zh-CN" sz="2400" b="1" dirty="0" smtClean="0">
                <a:latin typeface="楷体" panose="02010609060101010101" pitchFamily="49" charset="-122"/>
                <a:ea typeface="楷体" panose="02010609060101010101" pitchFamily="49" charset="-122"/>
              </a:rPr>
              <a:t>。</a:t>
            </a:r>
            <a:endParaRPr lang="en-US" altLang="zh-CN" sz="2400" b="1" dirty="0" smtClean="0">
              <a:latin typeface="楷体" panose="02010609060101010101" pitchFamily="49" charset="-122"/>
              <a:ea typeface="楷体" panose="02010609060101010101" pitchFamily="49" charset="-122"/>
            </a:endParaRPr>
          </a:p>
          <a:p>
            <a:pPr eaLnBrk="1" hangingPunct="1">
              <a:lnSpc>
                <a:spcPct val="130000"/>
              </a:lnSpc>
              <a:buClrTx/>
              <a:buSzPct val="100000"/>
              <a:buFont typeface="Wingdings" panose="05000000000000000000" pitchFamily="2" charset="2"/>
              <a:buChar char="Ø"/>
            </a:pPr>
            <a:r>
              <a:rPr lang="zh-CN" altLang="zh-CN" sz="2400" b="1" dirty="0" smtClean="0">
                <a:latin typeface="楷体" panose="02010609060101010101" pitchFamily="49" charset="-122"/>
                <a:ea typeface="楷体" panose="02010609060101010101" pitchFamily="49" charset="-122"/>
              </a:rPr>
              <a:t>浓缩</a:t>
            </a:r>
            <a:r>
              <a:rPr lang="zh-CN" altLang="zh-CN" sz="2400" b="1" dirty="0">
                <a:latin typeface="楷体" panose="02010609060101010101" pitchFamily="49" charset="-122"/>
                <a:ea typeface="楷体" panose="02010609060101010101" pitchFamily="49" charset="-122"/>
              </a:rPr>
              <a:t>料不能直接喂猪，应按照说明与一定比例的能量饲料配合构成全价配合饲料后使用，一般占</a:t>
            </a:r>
            <a:r>
              <a:rPr lang="en-US" altLang="zh-CN" sz="2400" b="1" dirty="0">
                <a:latin typeface="楷体" panose="02010609060101010101" pitchFamily="49" charset="-122"/>
                <a:ea typeface="楷体" panose="02010609060101010101" pitchFamily="49" charset="-122"/>
              </a:rPr>
              <a:t>20</a:t>
            </a:r>
            <a:r>
              <a:rPr lang="zh-CN" altLang="zh-CN" sz="2400" b="1" dirty="0">
                <a:latin typeface="楷体" panose="02010609060101010101" pitchFamily="49" charset="-122"/>
                <a:ea typeface="楷体" panose="02010609060101010101" pitchFamily="49" charset="-122"/>
              </a:rPr>
              <a:t>～</a:t>
            </a:r>
            <a:r>
              <a:rPr lang="en-US" altLang="zh-CN" sz="2400" b="1" dirty="0">
                <a:latin typeface="楷体" panose="02010609060101010101" pitchFamily="49" charset="-122"/>
                <a:ea typeface="楷体" panose="02010609060101010101" pitchFamily="49" charset="-122"/>
              </a:rPr>
              <a:t>40%</a:t>
            </a:r>
            <a:r>
              <a:rPr lang="zh-CN" altLang="zh-CN" sz="2400" b="1" dirty="0">
                <a:latin typeface="楷体" panose="02010609060101010101" pitchFamily="49" charset="-122"/>
                <a:ea typeface="楷体" panose="02010609060101010101" pitchFamily="49" charset="-122"/>
              </a:rPr>
              <a:t>。</a:t>
            </a:r>
          </a:p>
        </p:txBody>
      </p:sp>
    </p:spTree>
  </p:cSld>
  <p:clrMapOvr>
    <a:masterClrMapping/>
  </p:clrMapOvr>
  <p:transition spd="med">
    <p:wipe dir="u"/>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1" name="内容占位符 2"/>
          <p:cNvSpPr>
            <a:spLocks noGrp="1" noChangeArrowheads="1"/>
          </p:cNvSpPr>
          <p:nvPr>
            <p:ph idx="1"/>
          </p:nvPr>
        </p:nvSpPr>
        <p:spPr>
          <a:xfrm>
            <a:off x="381110" y="1600248"/>
            <a:ext cx="8458090" cy="2971722"/>
          </a:xfrm>
          <a:ln w="28575">
            <a:solidFill>
              <a:srgbClr val="00B050"/>
            </a:solidFill>
          </a:ln>
        </p:spPr>
        <p:txBody>
          <a:bodyPr/>
          <a:lstStyle/>
          <a:p>
            <a:pPr eaLnBrk="1" hangingPunct="1">
              <a:buClrTx/>
              <a:buSzPct val="100000"/>
              <a:buFont typeface="Wingdings" panose="05000000000000000000" pitchFamily="2" charset="2"/>
              <a:buChar char="u"/>
            </a:pPr>
            <a:r>
              <a:rPr lang="en-US" altLang="zh-CN" sz="2800" b="1" dirty="0">
                <a:solidFill>
                  <a:srgbClr val="0000FF"/>
                </a:solidFill>
                <a:latin typeface="微软雅黑" panose="020B0503020204020204" pitchFamily="34" charset="-122"/>
                <a:ea typeface="微软雅黑" panose="020B0503020204020204" pitchFamily="34" charset="-122"/>
              </a:rPr>
              <a:t>3.</a:t>
            </a:r>
            <a:r>
              <a:rPr lang="zh-CN" altLang="en-US" sz="2800" b="1" dirty="0">
                <a:solidFill>
                  <a:srgbClr val="0000FF"/>
                </a:solidFill>
                <a:latin typeface="微软雅黑" panose="020B0503020204020204" pitchFamily="34" charset="-122"/>
                <a:ea typeface="微软雅黑" panose="020B0503020204020204" pitchFamily="34" charset="-122"/>
              </a:rPr>
              <a:t>全价配合</a:t>
            </a:r>
            <a:r>
              <a:rPr lang="zh-CN" altLang="en-US" sz="2800" b="1" dirty="0">
                <a:solidFill>
                  <a:srgbClr val="0000FF"/>
                </a:solidFill>
                <a:latin typeface="微软雅黑" panose="020B0503020204020204" pitchFamily="34" charset="-122"/>
                <a:ea typeface="微软雅黑" panose="020B0503020204020204" pitchFamily="34" charset="-122"/>
              </a:rPr>
              <a:t>饲料</a:t>
            </a:r>
            <a:endParaRPr lang="en-US" altLang="zh-CN" sz="2800" b="1" dirty="0">
              <a:solidFill>
                <a:srgbClr val="0000FF"/>
              </a:solidFill>
              <a:latin typeface="微软雅黑" panose="020B0503020204020204" pitchFamily="34" charset="-122"/>
              <a:ea typeface="微软雅黑" panose="020B0503020204020204" pitchFamily="34" charset="-122"/>
            </a:endParaRPr>
          </a:p>
          <a:p>
            <a:pPr eaLnBrk="1" hangingPunct="1">
              <a:lnSpc>
                <a:spcPct val="130000"/>
              </a:lnSpc>
              <a:buClrTx/>
              <a:buSzPct val="100000"/>
              <a:buFont typeface="Wingdings" panose="05000000000000000000" pitchFamily="2" charset="2"/>
              <a:buChar char="Ø"/>
            </a:pPr>
            <a:r>
              <a:rPr lang="zh-CN" altLang="zh-CN" sz="2400" b="1" dirty="0">
                <a:latin typeface="楷体" panose="02010609060101010101" pitchFamily="49" charset="-122"/>
                <a:ea typeface="楷体" panose="02010609060101010101" pitchFamily="49" charset="-122"/>
              </a:rPr>
              <a:t>是按照不同类型猪的饲养标准配制的能够满足猪全部营养需要的混合饲料</a:t>
            </a:r>
            <a:r>
              <a:rPr lang="zh-CN" altLang="zh-CN" sz="2400" b="1" dirty="0" smtClean="0">
                <a:latin typeface="楷体" panose="02010609060101010101" pitchFamily="49" charset="-122"/>
                <a:ea typeface="楷体" panose="02010609060101010101" pitchFamily="49" charset="-122"/>
              </a:rPr>
              <a:t>。</a:t>
            </a:r>
            <a:endParaRPr lang="en-US" altLang="zh-CN" sz="2400" b="1" dirty="0" smtClean="0">
              <a:latin typeface="楷体" panose="02010609060101010101" pitchFamily="49" charset="-122"/>
              <a:ea typeface="楷体" panose="02010609060101010101" pitchFamily="49" charset="-122"/>
            </a:endParaRPr>
          </a:p>
          <a:p>
            <a:pPr eaLnBrk="1" hangingPunct="1">
              <a:lnSpc>
                <a:spcPct val="130000"/>
              </a:lnSpc>
              <a:buClrTx/>
              <a:buSzPct val="100000"/>
              <a:buFont typeface="Wingdings" panose="05000000000000000000" pitchFamily="2" charset="2"/>
              <a:buChar char="Ø"/>
            </a:pPr>
            <a:r>
              <a:rPr lang="zh-CN" altLang="zh-CN" sz="2400" b="1" dirty="0" smtClean="0">
                <a:latin typeface="楷体" panose="02010609060101010101" pitchFamily="49" charset="-122"/>
                <a:ea typeface="楷体" panose="02010609060101010101" pitchFamily="49" charset="-122"/>
              </a:rPr>
              <a:t>根据</a:t>
            </a:r>
            <a:r>
              <a:rPr lang="zh-CN" altLang="zh-CN" sz="2400" b="1" dirty="0">
                <a:latin typeface="楷体" panose="02010609060101010101" pitchFamily="49" charset="-122"/>
                <a:ea typeface="楷体" panose="02010609060101010101" pitchFamily="49" charset="-122"/>
              </a:rPr>
              <a:t>饲喂对象可将猪的配合饲料分为乳猪料、保育料、生长育肥料、后备料、妊娠料、泌乳料、配种料等种类，可以直接饲喂</a:t>
            </a:r>
            <a:r>
              <a:rPr lang="zh-CN" altLang="zh-CN" sz="2400" b="1" dirty="0" smtClean="0">
                <a:latin typeface="楷体" panose="02010609060101010101" pitchFamily="49" charset="-122"/>
                <a:ea typeface="楷体" panose="02010609060101010101" pitchFamily="49" charset="-122"/>
              </a:rPr>
              <a:t>。</a:t>
            </a:r>
            <a:endParaRPr lang="zh-CN" altLang="en-US" dirty="0" smtClean="0"/>
          </a:p>
          <a:p>
            <a:pPr eaLnBrk="1" hangingPunct="1"/>
            <a:endParaRPr lang="zh-CN" altLang="en-US" dirty="0" smtClean="0"/>
          </a:p>
          <a:p>
            <a:pPr eaLnBrk="1" hangingPunct="1"/>
            <a:endParaRPr lang="zh-CN" altLang="en-US" dirty="0" smtClean="0"/>
          </a:p>
        </p:txBody>
      </p:sp>
    </p:spTree>
  </p:cSld>
  <p:clrMapOvr>
    <a:masterClrMapping/>
  </p:clrMapOvr>
  <p:transition spd="med">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284591" y="1295456"/>
            <a:ext cx="2655244" cy="500272"/>
          </a:xfrm>
        </p:spPr>
        <p:txBody>
          <a:bodyPr/>
          <a:lstStyle/>
          <a:p>
            <a:pPr algn="l" eaLnBrk="1" hangingPunct="1">
              <a:defRPr/>
            </a:pPr>
            <a:r>
              <a:rPr lang="en-US" altLang="zh-CN" sz="2800" b="1" kern="0" dirty="0" smtClean="0">
                <a:solidFill>
                  <a:srgbClr val="0000FF"/>
                </a:solidFill>
                <a:effectLst/>
                <a:latin typeface="华文细黑" panose="02010600040101010101" pitchFamily="2" charset="-122"/>
                <a:ea typeface="华文细黑" panose="02010600040101010101" pitchFamily="2" charset="-122"/>
                <a:cs typeface="宋体"/>
              </a:rPr>
              <a:t>1.</a:t>
            </a:r>
            <a:r>
              <a:rPr lang="zh-CN" altLang="zh-CN" sz="2800" b="1" kern="0" dirty="0" smtClean="0">
                <a:solidFill>
                  <a:srgbClr val="0000FF"/>
                </a:solidFill>
                <a:effectLst/>
                <a:latin typeface="华文细黑" panose="02010600040101010101" pitchFamily="2" charset="-122"/>
                <a:ea typeface="华文细黑" panose="02010600040101010101" pitchFamily="2" charset="-122"/>
                <a:cs typeface="宋体"/>
              </a:rPr>
              <a:t>乳猪</a:t>
            </a:r>
            <a:r>
              <a:rPr lang="zh-CN" altLang="zh-CN" sz="2800" b="1" kern="0" dirty="0">
                <a:solidFill>
                  <a:srgbClr val="0000FF"/>
                </a:solidFill>
                <a:effectLst/>
                <a:latin typeface="华文细黑" panose="02010600040101010101" pitchFamily="2" charset="-122"/>
                <a:ea typeface="华文细黑" panose="02010600040101010101" pitchFamily="2" charset="-122"/>
                <a:cs typeface="宋体"/>
              </a:rPr>
              <a:t>料</a:t>
            </a:r>
            <a:endParaRPr lang="zh-CN" altLang="en-US" sz="2800" b="1" dirty="0">
              <a:solidFill>
                <a:srgbClr val="0000FF"/>
              </a:solidFill>
              <a:effectLst/>
              <a:latin typeface="华文细黑" panose="02010600040101010101" pitchFamily="2" charset="-122"/>
              <a:ea typeface="华文细黑" panose="02010600040101010101" pitchFamily="2" charset="-122"/>
            </a:endParaRPr>
          </a:p>
        </p:txBody>
      </p:sp>
      <p:sp>
        <p:nvSpPr>
          <p:cNvPr id="3" name="内容占位符 2"/>
          <p:cNvSpPr>
            <a:spLocks noGrp="1"/>
          </p:cNvSpPr>
          <p:nvPr>
            <p:ph idx="1"/>
          </p:nvPr>
        </p:nvSpPr>
        <p:spPr>
          <a:xfrm>
            <a:off x="2239262" y="5793640"/>
            <a:ext cx="4360580" cy="523389"/>
          </a:xfrm>
          <a:solidFill>
            <a:srgbClr val="92D050"/>
          </a:solidFill>
          <a:ln>
            <a:noFill/>
          </a:ln>
        </p:spPr>
        <p:style>
          <a:lnRef idx="2">
            <a:schemeClr val="accent2"/>
          </a:lnRef>
          <a:fillRef idx="1">
            <a:schemeClr val="lt1"/>
          </a:fillRef>
          <a:effectRef idx="0">
            <a:schemeClr val="accent2"/>
          </a:effectRef>
          <a:fontRef idx="minor">
            <a:schemeClr val="dk1"/>
          </a:fontRef>
        </p:style>
        <p:txBody>
          <a:bodyPr/>
          <a:lstStyle/>
          <a:p>
            <a:pPr marL="0" indent="0" algn="ctr" eaLnBrk="1" hangingPunct="1">
              <a:buNone/>
              <a:defRPr/>
            </a:pPr>
            <a:r>
              <a:rPr lang="zh-CN" altLang="en-US" b="1" dirty="0" smtClean="0">
                <a:solidFill>
                  <a:srgbClr val="FF0000"/>
                </a:solidFill>
                <a:latin typeface="黑体" panose="02010609060101010101" pitchFamily="49" charset="-122"/>
                <a:ea typeface="黑体" panose="02010609060101010101" pitchFamily="49" charset="-122"/>
              </a:rPr>
              <a:t>生</a:t>
            </a:r>
            <a:r>
              <a:rPr lang="zh-CN" altLang="en-US" b="1" dirty="0">
                <a:solidFill>
                  <a:srgbClr val="FF0000"/>
                </a:solidFill>
                <a:latin typeface="黑体" panose="02010609060101010101" pitchFamily="49" charset="-122"/>
                <a:ea typeface="黑体" panose="02010609060101010101" pitchFamily="49" charset="-122"/>
              </a:rPr>
              <a:t>后</a:t>
            </a:r>
            <a:r>
              <a:rPr lang="en-US" altLang="zh-CN" b="1" dirty="0">
                <a:solidFill>
                  <a:srgbClr val="FF0000"/>
                </a:solidFill>
                <a:latin typeface="黑体" panose="02010609060101010101" pitchFamily="49" charset="-122"/>
                <a:ea typeface="黑体" panose="02010609060101010101" pitchFamily="49" charset="-122"/>
              </a:rPr>
              <a:t>6-7</a:t>
            </a:r>
            <a:r>
              <a:rPr lang="zh-CN" altLang="en-US" b="1" dirty="0">
                <a:solidFill>
                  <a:srgbClr val="FF0000"/>
                </a:solidFill>
                <a:latin typeface="黑体" panose="02010609060101010101" pitchFamily="49" charset="-122"/>
                <a:ea typeface="黑体" panose="02010609060101010101" pitchFamily="49" charset="-122"/>
              </a:rPr>
              <a:t>天开始补料</a:t>
            </a:r>
            <a:endParaRPr lang="zh-CN" altLang="zh-CN" b="1" kern="100" dirty="0">
              <a:solidFill>
                <a:srgbClr val="FF0000"/>
              </a:solidFill>
              <a:latin typeface="黑体" panose="02010609060101010101" pitchFamily="49" charset="-122"/>
              <a:ea typeface="黑体" panose="02010609060101010101" pitchFamily="49" charset="-122"/>
              <a:cs typeface="Times New Roman"/>
            </a:endParaRPr>
          </a:p>
          <a:p>
            <a:pPr eaLnBrk="1" hangingPunct="1">
              <a:defRPr/>
            </a:pPr>
            <a:endParaRPr lang="zh-CN" altLang="en-US" dirty="0"/>
          </a:p>
        </p:txBody>
      </p:sp>
      <p:sp>
        <p:nvSpPr>
          <p:cNvPr id="33801" name="文本框 3"/>
          <p:cNvSpPr txBox="1">
            <a:spLocks noChangeArrowheads="1"/>
          </p:cNvSpPr>
          <p:nvPr/>
        </p:nvSpPr>
        <p:spPr bwMode="auto">
          <a:xfrm>
            <a:off x="310057" y="208773"/>
            <a:ext cx="3892412" cy="584775"/>
          </a:xfrm>
          <a:prstGeom prst="rect">
            <a:avLst/>
          </a:prstGeom>
          <a:solidFill>
            <a:schemeClr val="bg1"/>
          </a:solidFill>
          <a:extLst/>
        </p:spPr>
        <p:txBody>
          <a:bodyPr wrap="none">
            <a:spAutoFit/>
          </a:bodyPr>
          <a:lstStyle>
            <a:defPPr>
              <a:defRPr lang="zh-CN"/>
            </a:defPPr>
            <a:lvl1pPr>
              <a:defRPr sz="3200" b="1" kern="0">
                <a:latin typeface="黑体" panose="02010609060101010101" pitchFamily="49" charset="-122"/>
                <a:ea typeface="黑体" panose="02010609060101010101" pitchFamily="49" charset="-122"/>
                <a:cs typeface="宋体"/>
              </a:defRPr>
            </a:lvl1pPr>
          </a:lstStyle>
          <a:p>
            <a:r>
              <a:rPr lang="zh-CN" altLang="en-US" dirty="0" smtClean="0"/>
              <a:t>二、配合</a:t>
            </a:r>
            <a:r>
              <a:rPr lang="zh-CN" altLang="en-US" dirty="0"/>
              <a:t>饲料的应用</a:t>
            </a:r>
          </a:p>
        </p:txBody>
      </p:sp>
      <p:sp>
        <p:nvSpPr>
          <p:cNvPr id="5" name="矩形 4"/>
          <p:cNvSpPr/>
          <p:nvPr/>
        </p:nvSpPr>
        <p:spPr>
          <a:xfrm>
            <a:off x="394528" y="2287637"/>
            <a:ext cx="2348720" cy="523220"/>
          </a:xfrm>
          <a:prstGeom prst="rect">
            <a:avLst/>
          </a:prstGeom>
        </p:spPr>
        <p:txBody>
          <a:bodyPr wrap="none">
            <a:spAutoFit/>
          </a:bodyPr>
          <a:lstStyle/>
          <a:p>
            <a:pPr eaLnBrk="1" hangingPunct="1">
              <a:defRPr/>
            </a:pPr>
            <a:r>
              <a:rPr lang="zh-CN" altLang="en-US" sz="2800" b="1" kern="100" dirty="0">
                <a:solidFill>
                  <a:srgbClr val="FF0000"/>
                </a:solidFill>
                <a:latin typeface="黑体" panose="02010609060101010101" pitchFamily="49" charset="-122"/>
                <a:ea typeface="黑体" panose="02010609060101010101" pitchFamily="49" charset="-122"/>
                <a:cs typeface="Times New Roman"/>
              </a:rPr>
              <a:t>乳猪料要求</a:t>
            </a:r>
            <a:r>
              <a:rPr lang="zh-CN" altLang="zh-CN" sz="2800" b="1" dirty="0">
                <a:solidFill>
                  <a:srgbClr val="FF0000"/>
                </a:solidFill>
                <a:latin typeface="黑体" panose="02010609060101010101" pitchFamily="49" charset="-122"/>
                <a:ea typeface="黑体" panose="02010609060101010101" pitchFamily="49" charset="-122"/>
                <a:cs typeface="宋体"/>
              </a:rPr>
              <a:t>：</a:t>
            </a:r>
            <a:endParaRPr lang="en-US" altLang="zh-CN" sz="2800" b="1" dirty="0">
              <a:solidFill>
                <a:srgbClr val="FF0000"/>
              </a:solidFill>
              <a:latin typeface="黑体" panose="02010609060101010101" pitchFamily="49" charset="-122"/>
              <a:ea typeface="黑体" panose="02010609060101010101" pitchFamily="49" charset="-122"/>
              <a:cs typeface="宋体"/>
            </a:endParaRPr>
          </a:p>
        </p:txBody>
      </p:sp>
      <p:sp>
        <p:nvSpPr>
          <p:cNvPr id="10" name="矩形 9"/>
          <p:cNvSpPr/>
          <p:nvPr/>
        </p:nvSpPr>
        <p:spPr>
          <a:xfrm>
            <a:off x="156796" y="4153014"/>
            <a:ext cx="2709396" cy="523220"/>
          </a:xfrm>
          <a:prstGeom prst="rect">
            <a:avLst/>
          </a:prstGeom>
        </p:spPr>
        <p:txBody>
          <a:bodyPr wrap="none">
            <a:spAutoFit/>
          </a:bodyPr>
          <a:lstStyle/>
          <a:p>
            <a:pPr eaLnBrk="1" hangingPunct="1">
              <a:defRPr/>
            </a:pPr>
            <a:r>
              <a:rPr lang="zh-CN" altLang="en-US" sz="2800" b="1" kern="100" dirty="0">
                <a:solidFill>
                  <a:srgbClr val="FF0000"/>
                </a:solidFill>
                <a:latin typeface="黑体" panose="02010609060101010101" pitchFamily="49" charset="-122"/>
                <a:ea typeface="黑体" panose="02010609060101010101" pitchFamily="49" charset="-122"/>
                <a:cs typeface="Times New Roman"/>
              </a:rPr>
              <a:t>主要营养要求</a:t>
            </a:r>
            <a:r>
              <a:rPr lang="zh-CN" altLang="zh-CN" sz="2800" b="1" kern="100" dirty="0">
                <a:solidFill>
                  <a:srgbClr val="FF0000"/>
                </a:solidFill>
                <a:latin typeface="黑体" panose="02010609060101010101" pitchFamily="49" charset="-122"/>
                <a:ea typeface="黑体" panose="02010609060101010101" pitchFamily="49" charset="-122"/>
                <a:cs typeface="Times New Roman"/>
              </a:rPr>
              <a:t>：</a:t>
            </a:r>
            <a:endParaRPr lang="en-US" altLang="zh-CN" sz="2800" b="1" kern="100" dirty="0">
              <a:solidFill>
                <a:srgbClr val="FF0000"/>
              </a:solidFill>
              <a:latin typeface="黑体" panose="02010609060101010101" pitchFamily="49" charset="-122"/>
              <a:ea typeface="黑体" panose="02010609060101010101" pitchFamily="49" charset="-122"/>
              <a:cs typeface="Times New Roman"/>
            </a:endParaRPr>
          </a:p>
        </p:txBody>
      </p:sp>
      <p:sp>
        <p:nvSpPr>
          <p:cNvPr id="11" name="流程图: 可选过程 10"/>
          <p:cNvSpPr/>
          <p:nvPr/>
        </p:nvSpPr>
        <p:spPr>
          <a:xfrm>
            <a:off x="2614944" y="1900450"/>
            <a:ext cx="3124118" cy="129536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营养丰富</a:t>
            </a:r>
          </a:p>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容易消化</a:t>
            </a:r>
          </a:p>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适口性好</a:t>
            </a:r>
          </a:p>
        </p:txBody>
      </p:sp>
      <p:sp>
        <p:nvSpPr>
          <p:cNvPr id="12" name="流程图: 可选过程 11"/>
          <p:cNvSpPr/>
          <p:nvPr/>
        </p:nvSpPr>
        <p:spPr>
          <a:xfrm>
            <a:off x="2590852" y="3563262"/>
            <a:ext cx="5591906" cy="202771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消化能一般为</a:t>
            </a:r>
            <a:r>
              <a:rPr lang="en-US" altLang="zh-CN" sz="2400" b="1" dirty="0">
                <a:solidFill>
                  <a:schemeClr val="tx1"/>
                </a:solidFill>
                <a:latin typeface="楷体" panose="02010609060101010101" pitchFamily="49" charset="-122"/>
                <a:ea typeface="楷体" panose="02010609060101010101" pitchFamily="49" charset="-122"/>
              </a:rPr>
              <a:t>14.02MJ/kg</a:t>
            </a:r>
          </a:p>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粗蛋白质含量为</a:t>
            </a:r>
            <a:r>
              <a:rPr lang="en-US" altLang="zh-CN" sz="2400" b="1" dirty="0">
                <a:solidFill>
                  <a:schemeClr val="tx1"/>
                </a:solidFill>
                <a:latin typeface="楷体" panose="02010609060101010101" pitchFamily="49" charset="-122"/>
                <a:ea typeface="楷体" panose="02010609060101010101" pitchFamily="49" charset="-122"/>
              </a:rPr>
              <a:t>21</a:t>
            </a:r>
            <a:r>
              <a:rPr lang="zh-CN" altLang="en-US" sz="2400" b="1" dirty="0">
                <a:solidFill>
                  <a:schemeClr val="tx1"/>
                </a:solidFill>
                <a:latin typeface="楷体" panose="02010609060101010101" pitchFamily="49" charset="-122"/>
                <a:ea typeface="楷体" panose="02010609060101010101" pitchFamily="49" charset="-122"/>
              </a:rPr>
              <a:t>～</a:t>
            </a:r>
            <a:r>
              <a:rPr lang="en-US" altLang="zh-CN" sz="2400" b="1" dirty="0">
                <a:solidFill>
                  <a:schemeClr val="tx1"/>
                </a:solidFill>
                <a:latin typeface="楷体" panose="02010609060101010101" pitchFamily="49" charset="-122"/>
                <a:ea typeface="楷体" panose="02010609060101010101" pitchFamily="49" charset="-122"/>
              </a:rPr>
              <a:t>25</a:t>
            </a:r>
            <a:r>
              <a:rPr lang="zh-CN" altLang="en-US" sz="2400" b="1" dirty="0">
                <a:solidFill>
                  <a:schemeClr val="tx1"/>
                </a:solidFill>
                <a:latin typeface="楷体" panose="02010609060101010101" pitchFamily="49" charset="-122"/>
                <a:ea typeface="楷体" panose="02010609060101010101" pitchFamily="49" charset="-122"/>
              </a:rPr>
              <a:t>％</a:t>
            </a:r>
          </a:p>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粗纤维含量不超过</a:t>
            </a:r>
            <a:r>
              <a:rPr lang="en-US" altLang="zh-CN" sz="2400" b="1" dirty="0">
                <a:solidFill>
                  <a:schemeClr val="tx1"/>
                </a:solidFill>
                <a:latin typeface="楷体" panose="02010609060101010101" pitchFamily="49" charset="-122"/>
                <a:ea typeface="楷体" panose="02010609060101010101" pitchFamily="49" charset="-122"/>
              </a:rPr>
              <a:t>4</a:t>
            </a:r>
            <a:r>
              <a:rPr lang="zh-CN" altLang="en-US" sz="2400" b="1" dirty="0">
                <a:solidFill>
                  <a:schemeClr val="tx1"/>
                </a:solidFill>
                <a:latin typeface="楷体" panose="02010609060101010101" pitchFamily="49" charset="-122"/>
                <a:ea typeface="楷体" panose="02010609060101010101" pitchFamily="49" charset="-122"/>
              </a:rPr>
              <a:t>％</a:t>
            </a:r>
          </a:p>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充分考虑氨基酸、矿物质、维生素和微量元素的</a:t>
            </a:r>
            <a:r>
              <a:rPr lang="zh-CN" altLang="en-US" sz="2400" b="1" dirty="0" smtClean="0">
                <a:solidFill>
                  <a:schemeClr val="tx1"/>
                </a:solidFill>
                <a:latin typeface="楷体" panose="02010609060101010101" pitchFamily="49" charset="-122"/>
                <a:ea typeface="楷体" panose="02010609060101010101" pitchFamily="49" charset="-122"/>
              </a:rPr>
              <a:t>需要</a:t>
            </a:r>
            <a:endParaRPr lang="zh-CN" altLang="en-US" sz="2400" b="1" dirty="0">
              <a:solidFill>
                <a:schemeClr val="tx1"/>
              </a:solidFill>
              <a:latin typeface="楷体" panose="02010609060101010101" pitchFamily="49" charset="-122"/>
              <a:ea typeface="楷体" panose="02010609060101010101" pitchFamily="49" charset="-122"/>
            </a:endParaRPr>
          </a:p>
        </p:txBody>
      </p:sp>
    </p:spTree>
  </p:cSld>
  <p:clrMapOvr>
    <a:masterClrMapping/>
  </p:clrMapOvr>
  <p:transition spd="med">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6052" y="1176174"/>
            <a:ext cx="2655244" cy="500272"/>
          </a:xfrm>
        </p:spPr>
        <p:txBody>
          <a:bodyPr/>
          <a:lstStyle/>
          <a:p>
            <a:pPr algn="l" eaLnBrk="1" hangingPunct="1">
              <a:defRPr/>
            </a:pPr>
            <a:r>
              <a:rPr lang="en-US" altLang="zh-CN" sz="2800" b="1" kern="0" dirty="0" smtClean="0">
                <a:solidFill>
                  <a:srgbClr val="0000FF"/>
                </a:solidFill>
                <a:effectLst/>
                <a:latin typeface="华文细黑" panose="02010600040101010101" pitchFamily="2" charset="-122"/>
                <a:ea typeface="华文细黑" panose="02010600040101010101" pitchFamily="2" charset="-122"/>
                <a:cs typeface="宋体"/>
              </a:rPr>
              <a:t>2.</a:t>
            </a:r>
            <a:r>
              <a:rPr lang="zh-CN" altLang="en-US" sz="2800" b="1" kern="0" dirty="0" smtClean="0">
                <a:solidFill>
                  <a:srgbClr val="0000FF"/>
                </a:solidFill>
                <a:effectLst/>
                <a:latin typeface="华文细黑" panose="02010600040101010101" pitchFamily="2" charset="-122"/>
                <a:ea typeface="华文细黑" panose="02010600040101010101" pitchFamily="2" charset="-122"/>
                <a:cs typeface="宋体"/>
              </a:rPr>
              <a:t>保育</a:t>
            </a:r>
            <a:r>
              <a:rPr lang="zh-CN" altLang="zh-CN" sz="2800" b="1" kern="0" dirty="0" smtClean="0">
                <a:solidFill>
                  <a:srgbClr val="0000FF"/>
                </a:solidFill>
                <a:effectLst/>
                <a:latin typeface="华文细黑" panose="02010600040101010101" pitchFamily="2" charset="-122"/>
                <a:ea typeface="华文细黑" panose="02010600040101010101" pitchFamily="2" charset="-122"/>
                <a:cs typeface="宋体"/>
              </a:rPr>
              <a:t>料</a:t>
            </a:r>
            <a:endParaRPr lang="zh-CN" altLang="en-US" sz="2800" b="1" dirty="0">
              <a:solidFill>
                <a:srgbClr val="0000FF"/>
              </a:solidFill>
              <a:effectLst/>
              <a:latin typeface="华文细黑" panose="02010600040101010101" pitchFamily="2" charset="-122"/>
              <a:ea typeface="华文细黑" panose="02010600040101010101" pitchFamily="2" charset="-122"/>
            </a:endParaRPr>
          </a:p>
        </p:txBody>
      </p:sp>
      <p:sp>
        <p:nvSpPr>
          <p:cNvPr id="3" name="内容占位符 2"/>
          <p:cNvSpPr>
            <a:spLocks noGrp="1"/>
          </p:cNvSpPr>
          <p:nvPr>
            <p:ph idx="1"/>
          </p:nvPr>
        </p:nvSpPr>
        <p:spPr>
          <a:xfrm>
            <a:off x="2667050" y="5943534"/>
            <a:ext cx="4360580" cy="523389"/>
          </a:xfrm>
          <a:solidFill>
            <a:srgbClr val="92D050"/>
          </a:solidFill>
          <a:ln>
            <a:noFill/>
          </a:ln>
        </p:spPr>
        <p:style>
          <a:lnRef idx="2">
            <a:schemeClr val="accent2"/>
          </a:lnRef>
          <a:fillRef idx="1">
            <a:schemeClr val="lt1"/>
          </a:fillRef>
          <a:effectRef idx="0">
            <a:schemeClr val="accent2"/>
          </a:effectRef>
          <a:fontRef idx="minor">
            <a:schemeClr val="dk1"/>
          </a:fontRef>
        </p:style>
        <p:txBody>
          <a:bodyPr/>
          <a:lstStyle/>
          <a:p>
            <a:pPr marL="0" indent="0" algn="ctr" eaLnBrk="1" hangingPunct="1">
              <a:buNone/>
              <a:defRPr/>
            </a:pPr>
            <a:r>
              <a:rPr lang="zh-CN" altLang="en-US" b="1" dirty="0">
                <a:solidFill>
                  <a:srgbClr val="FF0000"/>
                </a:solidFill>
                <a:latin typeface="黑体" panose="02010609060101010101" pitchFamily="49" charset="-122"/>
                <a:ea typeface="黑体" panose="02010609060101010101" pitchFamily="49" charset="-122"/>
              </a:rPr>
              <a:t>饲喂</a:t>
            </a:r>
            <a:r>
              <a:rPr lang="en-US" altLang="zh-CN" b="1" dirty="0">
                <a:solidFill>
                  <a:srgbClr val="FF0000"/>
                </a:solidFill>
                <a:latin typeface="黑体" panose="02010609060101010101" pitchFamily="49" charset="-122"/>
                <a:ea typeface="黑体" panose="02010609060101010101" pitchFamily="49" charset="-122"/>
              </a:rPr>
              <a:t>4-10</a:t>
            </a:r>
            <a:r>
              <a:rPr lang="zh-CN" altLang="en-US" b="1" dirty="0">
                <a:solidFill>
                  <a:srgbClr val="FF0000"/>
                </a:solidFill>
                <a:latin typeface="黑体" panose="02010609060101010101" pitchFamily="49" charset="-122"/>
                <a:ea typeface="黑体" panose="02010609060101010101" pitchFamily="49" charset="-122"/>
              </a:rPr>
              <a:t>周龄的</a:t>
            </a:r>
            <a:r>
              <a:rPr lang="zh-CN" altLang="en-US" b="1" dirty="0" smtClean="0">
                <a:solidFill>
                  <a:srgbClr val="FF0000"/>
                </a:solidFill>
                <a:latin typeface="黑体" panose="02010609060101010101" pitchFamily="49" charset="-122"/>
                <a:ea typeface="黑体" panose="02010609060101010101" pitchFamily="49" charset="-122"/>
              </a:rPr>
              <a:t>仔猪</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3801" name="文本框 3"/>
          <p:cNvSpPr txBox="1">
            <a:spLocks noChangeArrowheads="1"/>
          </p:cNvSpPr>
          <p:nvPr/>
        </p:nvSpPr>
        <p:spPr bwMode="auto">
          <a:xfrm>
            <a:off x="416052" y="163558"/>
            <a:ext cx="3892412" cy="584775"/>
          </a:xfrm>
          <a:prstGeom prst="rect">
            <a:avLst/>
          </a:prstGeom>
          <a:solidFill>
            <a:schemeClr val="bg1"/>
          </a:solidFill>
          <a:extLst/>
        </p:spPr>
        <p:txBody>
          <a:bodyPr wrap="none">
            <a:spAutoFit/>
          </a:bodyPr>
          <a:lstStyle>
            <a:defPPr>
              <a:defRPr lang="zh-CN"/>
            </a:defPPr>
            <a:lvl1pPr>
              <a:defRPr sz="3200" b="1" kern="0">
                <a:latin typeface="黑体" panose="02010609060101010101" pitchFamily="49" charset="-122"/>
                <a:ea typeface="黑体" panose="02010609060101010101" pitchFamily="49" charset="-122"/>
                <a:cs typeface="宋体"/>
              </a:defRPr>
            </a:lvl1pPr>
          </a:lstStyle>
          <a:p>
            <a:r>
              <a:rPr lang="zh-CN" altLang="en-US" dirty="0" smtClean="0"/>
              <a:t>二、配合</a:t>
            </a:r>
            <a:r>
              <a:rPr lang="zh-CN" altLang="en-US" dirty="0"/>
              <a:t>饲料的应用</a:t>
            </a:r>
          </a:p>
        </p:txBody>
      </p:sp>
      <p:sp>
        <p:nvSpPr>
          <p:cNvPr id="5" name="矩形 4"/>
          <p:cNvSpPr/>
          <p:nvPr/>
        </p:nvSpPr>
        <p:spPr>
          <a:xfrm>
            <a:off x="337553" y="2113926"/>
            <a:ext cx="1436701" cy="954107"/>
          </a:xfrm>
          <a:prstGeom prst="rect">
            <a:avLst/>
          </a:prstGeom>
        </p:spPr>
        <p:txBody>
          <a:bodyPr wrap="square">
            <a:spAutoFit/>
          </a:bodyPr>
          <a:lstStyle/>
          <a:p>
            <a:pPr algn="ctr" eaLnBrk="1" hangingPunct="1">
              <a:defRPr/>
            </a:pPr>
            <a:r>
              <a:rPr lang="zh-CN" altLang="en-US" sz="2800" b="1" kern="100" dirty="0" smtClean="0">
                <a:solidFill>
                  <a:srgbClr val="FF0000"/>
                </a:solidFill>
                <a:latin typeface="黑体" panose="02010609060101010101" pitchFamily="49" charset="-122"/>
                <a:ea typeface="黑体" panose="02010609060101010101" pitchFamily="49" charset="-122"/>
                <a:cs typeface="Times New Roman"/>
              </a:rPr>
              <a:t>保育料</a:t>
            </a:r>
            <a:endParaRPr lang="en-US" altLang="zh-CN" sz="2800" b="1" kern="100" dirty="0" smtClean="0">
              <a:solidFill>
                <a:srgbClr val="FF0000"/>
              </a:solidFill>
              <a:latin typeface="黑体" panose="02010609060101010101" pitchFamily="49" charset="-122"/>
              <a:ea typeface="黑体" panose="02010609060101010101" pitchFamily="49" charset="-122"/>
              <a:cs typeface="Times New Roman"/>
            </a:endParaRPr>
          </a:p>
          <a:p>
            <a:pPr algn="ctr" eaLnBrk="1" hangingPunct="1">
              <a:defRPr/>
            </a:pPr>
            <a:r>
              <a:rPr lang="zh-CN" altLang="en-US" sz="2800" b="1" kern="100" dirty="0" smtClean="0">
                <a:solidFill>
                  <a:srgbClr val="FF0000"/>
                </a:solidFill>
                <a:latin typeface="黑体" panose="02010609060101010101" pitchFamily="49" charset="-122"/>
                <a:ea typeface="黑体" panose="02010609060101010101" pitchFamily="49" charset="-122"/>
                <a:cs typeface="Times New Roman"/>
              </a:rPr>
              <a:t>要求</a:t>
            </a:r>
            <a:r>
              <a:rPr lang="zh-CN" altLang="zh-CN" sz="2800" b="1" dirty="0">
                <a:solidFill>
                  <a:srgbClr val="FF0000"/>
                </a:solidFill>
                <a:latin typeface="黑体" panose="02010609060101010101" pitchFamily="49" charset="-122"/>
                <a:ea typeface="黑体" panose="02010609060101010101" pitchFamily="49" charset="-122"/>
                <a:cs typeface="宋体"/>
              </a:rPr>
              <a:t>：</a:t>
            </a:r>
            <a:endParaRPr lang="en-US" altLang="zh-CN" sz="2800" b="1" dirty="0">
              <a:solidFill>
                <a:srgbClr val="FF0000"/>
              </a:solidFill>
              <a:latin typeface="黑体" panose="02010609060101010101" pitchFamily="49" charset="-122"/>
              <a:ea typeface="黑体" panose="02010609060101010101" pitchFamily="49" charset="-122"/>
              <a:cs typeface="宋体"/>
            </a:endParaRPr>
          </a:p>
        </p:txBody>
      </p:sp>
      <p:sp>
        <p:nvSpPr>
          <p:cNvPr id="10" name="矩形 9"/>
          <p:cNvSpPr/>
          <p:nvPr/>
        </p:nvSpPr>
        <p:spPr>
          <a:xfrm>
            <a:off x="163577" y="4260469"/>
            <a:ext cx="1752554" cy="954107"/>
          </a:xfrm>
          <a:prstGeom prst="rect">
            <a:avLst/>
          </a:prstGeom>
        </p:spPr>
        <p:txBody>
          <a:bodyPr wrap="square">
            <a:spAutoFit/>
          </a:bodyPr>
          <a:lstStyle/>
          <a:p>
            <a:pPr algn="ctr" eaLnBrk="1" hangingPunct="1">
              <a:defRPr/>
            </a:pPr>
            <a:r>
              <a:rPr lang="zh-CN" altLang="en-US" sz="2800" b="1" kern="100" dirty="0">
                <a:solidFill>
                  <a:srgbClr val="FF0000"/>
                </a:solidFill>
                <a:latin typeface="黑体" panose="02010609060101010101" pitchFamily="49" charset="-122"/>
                <a:ea typeface="黑体" panose="02010609060101010101" pitchFamily="49" charset="-122"/>
                <a:cs typeface="Times New Roman"/>
              </a:rPr>
              <a:t>主要</a:t>
            </a:r>
            <a:r>
              <a:rPr lang="zh-CN" altLang="en-US" sz="2800" b="1" kern="100" dirty="0" smtClean="0">
                <a:solidFill>
                  <a:srgbClr val="FF0000"/>
                </a:solidFill>
                <a:latin typeface="黑体" panose="02010609060101010101" pitchFamily="49" charset="-122"/>
                <a:ea typeface="黑体" panose="02010609060101010101" pitchFamily="49" charset="-122"/>
                <a:cs typeface="Times New Roman"/>
              </a:rPr>
              <a:t>营养</a:t>
            </a:r>
            <a:endParaRPr lang="en-US" altLang="zh-CN" sz="2800" b="1" kern="100" dirty="0" smtClean="0">
              <a:solidFill>
                <a:srgbClr val="FF0000"/>
              </a:solidFill>
              <a:latin typeface="黑体" panose="02010609060101010101" pitchFamily="49" charset="-122"/>
              <a:ea typeface="黑体" panose="02010609060101010101" pitchFamily="49" charset="-122"/>
              <a:cs typeface="Times New Roman"/>
            </a:endParaRPr>
          </a:p>
          <a:p>
            <a:pPr algn="ctr" eaLnBrk="1" hangingPunct="1">
              <a:defRPr/>
            </a:pPr>
            <a:r>
              <a:rPr lang="zh-CN" altLang="en-US" sz="2800" b="1" kern="100" dirty="0" smtClean="0">
                <a:solidFill>
                  <a:srgbClr val="FF0000"/>
                </a:solidFill>
                <a:latin typeface="黑体" panose="02010609060101010101" pitchFamily="49" charset="-122"/>
                <a:ea typeface="黑体" panose="02010609060101010101" pitchFamily="49" charset="-122"/>
                <a:cs typeface="Times New Roman"/>
              </a:rPr>
              <a:t>要求</a:t>
            </a:r>
            <a:r>
              <a:rPr lang="zh-CN" altLang="zh-CN" sz="2800" b="1" kern="100" dirty="0">
                <a:solidFill>
                  <a:srgbClr val="FF0000"/>
                </a:solidFill>
                <a:latin typeface="黑体" panose="02010609060101010101" pitchFamily="49" charset="-122"/>
                <a:ea typeface="黑体" panose="02010609060101010101" pitchFamily="49" charset="-122"/>
                <a:cs typeface="Times New Roman"/>
              </a:rPr>
              <a:t>：</a:t>
            </a:r>
            <a:endParaRPr lang="en-US" altLang="zh-CN" sz="2800" b="1" kern="100" dirty="0">
              <a:solidFill>
                <a:srgbClr val="FF0000"/>
              </a:solidFill>
              <a:latin typeface="黑体" panose="02010609060101010101" pitchFamily="49" charset="-122"/>
              <a:ea typeface="黑体" panose="02010609060101010101" pitchFamily="49" charset="-122"/>
              <a:cs typeface="Times New Roman"/>
            </a:endParaRPr>
          </a:p>
        </p:txBody>
      </p:sp>
      <p:sp>
        <p:nvSpPr>
          <p:cNvPr id="11" name="流程图: 可选过程 10"/>
          <p:cNvSpPr/>
          <p:nvPr/>
        </p:nvSpPr>
        <p:spPr>
          <a:xfrm>
            <a:off x="1916131" y="1752643"/>
            <a:ext cx="6629226" cy="167667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适口性好</a:t>
            </a:r>
          </a:p>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易消化</a:t>
            </a:r>
          </a:p>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营养丰富</a:t>
            </a:r>
          </a:p>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确保能量、蛋白质、矿物质和维生素的需要</a:t>
            </a:r>
          </a:p>
        </p:txBody>
      </p:sp>
      <p:sp>
        <p:nvSpPr>
          <p:cNvPr id="12" name="流程图: 可选过程 11"/>
          <p:cNvSpPr/>
          <p:nvPr/>
        </p:nvSpPr>
        <p:spPr>
          <a:xfrm>
            <a:off x="1916131" y="3723665"/>
            <a:ext cx="6629226" cy="202771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消化能为</a:t>
            </a:r>
            <a:r>
              <a:rPr lang="en-US" altLang="zh-CN" sz="2400" b="1" dirty="0">
                <a:solidFill>
                  <a:schemeClr val="tx1"/>
                </a:solidFill>
                <a:latin typeface="楷体" panose="02010609060101010101" pitchFamily="49" charset="-122"/>
                <a:ea typeface="楷体" panose="02010609060101010101" pitchFamily="49" charset="-122"/>
              </a:rPr>
              <a:t>13.6MJ/kg</a:t>
            </a:r>
            <a:r>
              <a:rPr lang="zh-CN" altLang="en-US" sz="2400" b="1" dirty="0">
                <a:solidFill>
                  <a:schemeClr val="tx1"/>
                </a:solidFill>
                <a:latin typeface="楷体" panose="02010609060101010101" pitchFamily="49" charset="-122"/>
                <a:ea typeface="楷体" panose="02010609060101010101" pitchFamily="49" charset="-122"/>
              </a:rPr>
              <a:t>左右</a:t>
            </a:r>
          </a:p>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粗蛋白含量</a:t>
            </a:r>
            <a:r>
              <a:rPr lang="en-US" altLang="zh-CN" sz="2400" b="1" dirty="0">
                <a:solidFill>
                  <a:schemeClr val="tx1"/>
                </a:solidFill>
                <a:latin typeface="楷体" panose="02010609060101010101" pitchFamily="49" charset="-122"/>
                <a:ea typeface="楷体" panose="02010609060101010101" pitchFamily="49" charset="-122"/>
              </a:rPr>
              <a:t>19</a:t>
            </a:r>
            <a:r>
              <a:rPr lang="zh-CN" altLang="en-US" sz="2400" b="1" dirty="0">
                <a:solidFill>
                  <a:schemeClr val="tx1"/>
                </a:solidFill>
                <a:latin typeface="楷体" panose="02010609060101010101" pitchFamily="49" charset="-122"/>
                <a:ea typeface="楷体" panose="02010609060101010101" pitchFamily="49" charset="-122"/>
              </a:rPr>
              <a:t>～</a:t>
            </a:r>
            <a:r>
              <a:rPr lang="en-US" altLang="zh-CN" sz="2400" b="1" dirty="0">
                <a:solidFill>
                  <a:schemeClr val="tx1"/>
                </a:solidFill>
                <a:latin typeface="楷体" panose="02010609060101010101" pitchFamily="49" charset="-122"/>
                <a:ea typeface="楷体" panose="02010609060101010101" pitchFamily="49" charset="-122"/>
              </a:rPr>
              <a:t>21</a:t>
            </a:r>
            <a:r>
              <a:rPr lang="zh-CN" altLang="en-US" sz="2400" b="1" dirty="0">
                <a:solidFill>
                  <a:schemeClr val="tx1"/>
                </a:solidFill>
                <a:latin typeface="楷体" panose="02010609060101010101" pitchFamily="49" charset="-122"/>
                <a:ea typeface="楷体" panose="02010609060101010101" pitchFamily="49" charset="-122"/>
              </a:rPr>
              <a:t>％</a:t>
            </a:r>
          </a:p>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粗纤维含量不超过</a:t>
            </a:r>
            <a:r>
              <a:rPr lang="en-US" altLang="zh-CN" sz="2400" b="1" dirty="0">
                <a:solidFill>
                  <a:schemeClr val="tx1"/>
                </a:solidFill>
                <a:latin typeface="楷体" panose="02010609060101010101" pitchFamily="49" charset="-122"/>
                <a:ea typeface="楷体" panose="02010609060101010101" pitchFamily="49" charset="-122"/>
              </a:rPr>
              <a:t>4</a:t>
            </a:r>
            <a:r>
              <a:rPr lang="zh-CN" altLang="en-US" sz="2400" b="1" dirty="0">
                <a:solidFill>
                  <a:schemeClr val="tx1"/>
                </a:solidFill>
                <a:latin typeface="楷体" panose="02010609060101010101" pitchFamily="49" charset="-122"/>
                <a:ea typeface="楷体" panose="02010609060101010101" pitchFamily="49" charset="-122"/>
              </a:rPr>
              <a:t>％</a:t>
            </a:r>
          </a:p>
          <a:p>
            <a:pPr marL="342900" indent="-342900">
              <a:buFont typeface="Wingdings" panose="05000000000000000000" pitchFamily="2" charset="2"/>
              <a:buChar char="Ø"/>
            </a:pPr>
            <a:r>
              <a:rPr lang="zh-CN" altLang="en-US" sz="2400" b="1" dirty="0">
                <a:solidFill>
                  <a:schemeClr val="tx1"/>
                </a:solidFill>
                <a:latin typeface="楷体" panose="02010609060101010101" pitchFamily="49" charset="-122"/>
                <a:ea typeface="楷体" panose="02010609060101010101" pitchFamily="49" charset="-122"/>
              </a:rPr>
              <a:t>在日粮中添加适宜的植物油、酸化剂、甜味剂、酶制剂、香味剂</a:t>
            </a:r>
            <a:r>
              <a:rPr lang="zh-CN" altLang="en-US" sz="2400" b="1" dirty="0" smtClean="0">
                <a:solidFill>
                  <a:schemeClr val="tx1"/>
                </a:solidFill>
                <a:latin typeface="楷体" panose="02010609060101010101" pitchFamily="49" charset="-122"/>
                <a:ea typeface="楷体" panose="02010609060101010101" pitchFamily="49" charset="-122"/>
              </a:rPr>
              <a:t>等</a:t>
            </a:r>
            <a:endParaRPr lang="zh-CN" altLang="en-US" sz="2400" b="1" dirty="0">
              <a:solidFill>
                <a:schemeClr val="tx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64271356"/>
      </p:ext>
    </p:extLst>
  </p:cSld>
  <p:clrMapOvr>
    <a:masterClrMapping/>
  </p:clrMapOvr>
  <p:transition spd="med">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8714" y="1117036"/>
            <a:ext cx="2655244" cy="500272"/>
          </a:xfrm>
        </p:spPr>
        <p:txBody>
          <a:bodyPr/>
          <a:lstStyle/>
          <a:p>
            <a:pPr algn="l" eaLnBrk="1" hangingPunct="1">
              <a:defRPr/>
            </a:pPr>
            <a:r>
              <a:rPr lang="en-US" altLang="zh-CN" sz="2800" b="1" kern="0" dirty="0" smtClean="0">
                <a:solidFill>
                  <a:srgbClr val="0000FF"/>
                </a:solidFill>
                <a:effectLst/>
                <a:latin typeface="华文细黑" panose="02010600040101010101" pitchFamily="2" charset="-122"/>
                <a:ea typeface="华文细黑" panose="02010600040101010101" pitchFamily="2" charset="-122"/>
                <a:cs typeface="宋体"/>
              </a:rPr>
              <a:t>3.</a:t>
            </a:r>
            <a:r>
              <a:rPr lang="zh-CN" altLang="en-US" sz="2800" b="1" kern="0" dirty="0" smtClean="0">
                <a:solidFill>
                  <a:srgbClr val="0000FF"/>
                </a:solidFill>
                <a:effectLst/>
                <a:latin typeface="华文细黑" panose="02010600040101010101" pitchFamily="2" charset="-122"/>
                <a:ea typeface="华文细黑" panose="02010600040101010101" pitchFamily="2" charset="-122"/>
                <a:cs typeface="宋体"/>
              </a:rPr>
              <a:t>生长育肥</a:t>
            </a:r>
            <a:r>
              <a:rPr lang="zh-CN" altLang="zh-CN" sz="2800" b="1" kern="0" dirty="0" smtClean="0">
                <a:solidFill>
                  <a:srgbClr val="0000FF"/>
                </a:solidFill>
                <a:effectLst/>
                <a:latin typeface="华文细黑" panose="02010600040101010101" pitchFamily="2" charset="-122"/>
                <a:ea typeface="华文细黑" panose="02010600040101010101" pitchFamily="2" charset="-122"/>
                <a:cs typeface="宋体"/>
              </a:rPr>
              <a:t>料</a:t>
            </a:r>
            <a:endParaRPr lang="zh-CN" altLang="en-US" sz="2800" b="1" dirty="0">
              <a:solidFill>
                <a:srgbClr val="0000FF"/>
              </a:solidFill>
              <a:effectLst/>
              <a:latin typeface="华文细黑" panose="02010600040101010101" pitchFamily="2" charset="-122"/>
              <a:ea typeface="华文细黑" panose="02010600040101010101" pitchFamily="2" charset="-122"/>
            </a:endParaRPr>
          </a:p>
        </p:txBody>
      </p:sp>
      <p:sp>
        <p:nvSpPr>
          <p:cNvPr id="3" name="内容占位符 2"/>
          <p:cNvSpPr>
            <a:spLocks noGrp="1"/>
          </p:cNvSpPr>
          <p:nvPr>
            <p:ph idx="1"/>
          </p:nvPr>
        </p:nvSpPr>
        <p:spPr>
          <a:xfrm>
            <a:off x="3200436" y="1070917"/>
            <a:ext cx="4360580" cy="523389"/>
          </a:xfrm>
          <a:ln/>
        </p:spPr>
        <p:style>
          <a:lnRef idx="2">
            <a:schemeClr val="accent2"/>
          </a:lnRef>
          <a:fillRef idx="1">
            <a:schemeClr val="lt1"/>
          </a:fillRef>
          <a:effectRef idx="0">
            <a:schemeClr val="accent2"/>
          </a:effectRef>
          <a:fontRef idx="minor">
            <a:schemeClr val="dk1"/>
          </a:fontRef>
        </p:style>
        <p:txBody>
          <a:bodyPr/>
          <a:lstStyle/>
          <a:p>
            <a:pPr marL="0" indent="0" algn="ctr" eaLnBrk="1" hangingPunct="1">
              <a:buNone/>
              <a:defRPr/>
            </a:pPr>
            <a:r>
              <a:rPr lang="zh-CN" altLang="en-US" b="1" dirty="0">
                <a:solidFill>
                  <a:srgbClr val="FF0000"/>
                </a:solidFill>
                <a:latin typeface="黑体" panose="02010609060101010101" pitchFamily="49" charset="-122"/>
                <a:ea typeface="黑体" panose="02010609060101010101" pitchFamily="49" charset="-122"/>
              </a:rPr>
              <a:t>饲喂</a:t>
            </a:r>
            <a:r>
              <a:rPr lang="en-US" altLang="zh-CN" b="1" dirty="0">
                <a:solidFill>
                  <a:srgbClr val="FF0000"/>
                </a:solidFill>
                <a:latin typeface="黑体" panose="02010609060101010101" pitchFamily="49" charset="-122"/>
                <a:ea typeface="黑体" panose="02010609060101010101" pitchFamily="49" charset="-122"/>
              </a:rPr>
              <a:t>4-10</a:t>
            </a:r>
            <a:r>
              <a:rPr lang="zh-CN" altLang="en-US" b="1" dirty="0">
                <a:solidFill>
                  <a:srgbClr val="FF0000"/>
                </a:solidFill>
                <a:latin typeface="黑体" panose="02010609060101010101" pitchFamily="49" charset="-122"/>
                <a:ea typeface="黑体" panose="02010609060101010101" pitchFamily="49" charset="-122"/>
              </a:rPr>
              <a:t>周龄的</a:t>
            </a:r>
            <a:r>
              <a:rPr lang="zh-CN" altLang="en-US" b="1" dirty="0" smtClean="0">
                <a:solidFill>
                  <a:srgbClr val="FF0000"/>
                </a:solidFill>
                <a:latin typeface="黑体" panose="02010609060101010101" pitchFamily="49" charset="-122"/>
                <a:ea typeface="黑体" panose="02010609060101010101" pitchFamily="49" charset="-122"/>
              </a:rPr>
              <a:t>仔猪</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3801" name="文本框 3"/>
          <p:cNvSpPr txBox="1">
            <a:spLocks noChangeArrowheads="1"/>
          </p:cNvSpPr>
          <p:nvPr/>
        </p:nvSpPr>
        <p:spPr bwMode="auto">
          <a:xfrm>
            <a:off x="457308" y="202336"/>
            <a:ext cx="3892412" cy="584775"/>
          </a:xfrm>
          <a:prstGeom prst="rect">
            <a:avLst/>
          </a:prstGeom>
          <a:solidFill>
            <a:schemeClr val="bg1"/>
          </a:solidFill>
          <a:extLst/>
        </p:spPr>
        <p:txBody>
          <a:bodyPr wrap="none">
            <a:spAutoFit/>
          </a:bodyPr>
          <a:lstStyle>
            <a:defPPr>
              <a:defRPr lang="zh-CN"/>
            </a:defPPr>
            <a:lvl1pPr>
              <a:defRPr sz="3200" b="1" kern="0">
                <a:latin typeface="黑体" panose="02010609060101010101" pitchFamily="49" charset="-122"/>
                <a:ea typeface="黑体" panose="02010609060101010101" pitchFamily="49" charset="-122"/>
                <a:cs typeface="宋体"/>
              </a:defRPr>
            </a:lvl1pPr>
          </a:lstStyle>
          <a:p>
            <a:r>
              <a:rPr lang="zh-CN" altLang="en-US" dirty="0" smtClean="0">
                <a:solidFill>
                  <a:srgbClr val="000000"/>
                </a:solidFill>
              </a:rPr>
              <a:t>二、配合</a:t>
            </a:r>
            <a:r>
              <a:rPr lang="zh-CN" altLang="en-US" dirty="0">
                <a:solidFill>
                  <a:srgbClr val="000000"/>
                </a:solidFill>
              </a:rPr>
              <a:t>饲料的应用</a:t>
            </a:r>
          </a:p>
        </p:txBody>
      </p:sp>
      <p:sp>
        <p:nvSpPr>
          <p:cNvPr id="5" name="矩形 4"/>
          <p:cNvSpPr/>
          <p:nvPr/>
        </p:nvSpPr>
        <p:spPr>
          <a:xfrm>
            <a:off x="240665" y="2763925"/>
            <a:ext cx="1447762" cy="954107"/>
          </a:xfrm>
          <a:prstGeom prst="rect">
            <a:avLst/>
          </a:prstGeom>
        </p:spPr>
        <p:txBody>
          <a:bodyPr wrap="square">
            <a:spAutoFit/>
          </a:bodyPr>
          <a:lstStyle/>
          <a:p>
            <a:pPr eaLnBrk="1" hangingPunct="1">
              <a:defRPr/>
            </a:pPr>
            <a:r>
              <a:rPr lang="zh-CN" altLang="en-US" sz="2800" b="1" kern="100" dirty="0" smtClean="0">
                <a:solidFill>
                  <a:srgbClr val="FF0000"/>
                </a:solidFill>
                <a:latin typeface="黑体" panose="02010609060101010101" pitchFamily="49" charset="-122"/>
                <a:ea typeface="黑体" panose="02010609060101010101" pitchFamily="49" charset="-122"/>
                <a:cs typeface="Times New Roman"/>
              </a:rPr>
              <a:t>主要营养要求：</a:t>
            </a:r>
            <a:endParaRPr lang="en-US" altLang="zh-CN" sz="2800" b="1" dirty="0">
              <a:solidFill>
                <a:srgbClr val="FF0000"/>
              </a:solidFill>
              <a:latin typeface="黑体" panose="02010609060101010101" pitchFamily="49" charset="-122"/>
              <a:ea typeface="黑体" panose="02010609060101010101" pitchFamily="49" charset="-122"/>
              <a:cs typeface="宋体"/>
            </a:endParaRPr>
          </a:p>
        </p:txBody>
      </p:sp>
      <p:sp>
        <p:nvSpPr>
          <p:cNvPr id="10" name="矩形 9"/>
          <p:cNvSpPr/>
          <p:nvPr/>
        </p:nvSpPr>
        <p:spPr>
          <a:xfrm>
            <a:off x="156796" y="5599011"/>
            <a:ext cx="2357858" cy="954107"/>
          </a:xfrm>
          <a:prstGeom prst="rect">
            <a:avLst/>
          </a:prstGeom>
        </p:spPr>
        <p:txBody>
          <a:bodyPr wrap="square">
            <a:spAutoFit/>
          </a:bodyPr>
          <a:lstStyle/>
          <a:p>
            <a:pPr eaLnBrk="1" hangingPunct="1">
              <a:defRPr/>
            </a:pPr>
            <a:r>
              <a:rPr lang="zh-CN" altLang="en-US" sz="2800" b="1" kern="100" dirty="0">
                <a:solidFill>
                  <a:srgbClr val="FF0000"/>
                </a:solidFill>
                <a:latin typeface="黑体" panose="02010609060101010101" pitchFamily="49" charset="-122"/>
                <a:ea typeface="黑体" panose="02010609060101010101" pitchFamily="49" charset="-122"/>
                <a:cs typeface="Times New Roman"/>
              </a:rPr>
              <a:t>日采食风干日粮占体重为：</a:t>
            </a:r>
          </a:p>
        </p:txBody>
      </p:sp>
      <p:sp>
        <p:nvSpPr>
          <p:cNvPr id="11" name="流程图: 可选过程 10"/>
          <p:cNvSpPr/>
          <p:nvPr/>
        </p:nvSpPr>
        <p:spPr>
          <a:xfrm>
            <a:off x="1705428" y="1712635"/>
            <a:ext cx="4619126" cy="1910909"/>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u"/>
            </a:pPr>
            <a:r>
              <a:rPr lang="en-US" altLang="zh-CN" sz="2400" b="1" dirty="0">
                <a:solidFill>
                  <a:srgbClr val="FF0000"/>
                </a:solidFill>
                <a:latin typeface="微软雅黑" panose="020B0503020204020204" pitchFamily="34" charset="-122"/>
                <a:ea typeface="微软雅黑" panose="020B0503020204020204" pitchFamily="34" charset="-122"/>
              </a:rPr>
              <a:t>20</a:t>
            </a:r>
            <a:r>
              <a:rPr lang="zh-CN" altLang="en-US" sz="2400" b="1" dirty="0">
                <a:solidFill>
                  <a:srgbClr val="FF0000"/>
                </a:solidFill>
                <a:latin typeface="微软雅黑" panose="020B0503020204020204" pitchFamily="34" charset="-122"/>
                <a:ea typeface="微软雅黑" panose="020B0503020204020204" pitchFamily="34" charset="-122"/>
              </a:rPr>
              <a:t>～</a:t>
            </a:r>
            <a:r>
              <a:rPr lang="en-US" altLang="zh-CN" sz="2400" b="1" dirty="0">
                <a:solidFill>
                  <a:srgbClr val="FF0000"/>
                </a:solidFill>
                <a:latin typeface="微软雅黑" panose="020B0503020204020204" pitchFamily="34" charset="-122"/>
                <a:ea typeface="微软雅黑" panose="020B0503020204020204" pitchFamily="34" charset="-122"/>
              </a:rPr>
              <a:t>60kg</a:t>
            </a:r>
            <a:r>
              <a:rPr lang="zh-CN" altLang="en-US" sz="2400" b="1" dirty="0">
                <a:solidFill>
                  <a:srgbClr val="FF0000"/>
                </a:solidFill>
                <a:latin typeface="微软雅黑" panose="020B0503020204020204" pitchFamily="34" charset="-122"/>
                <a:ea typeface="微软雅黑" panose="020B0503020204020204" pitchFamily="34" charset="-122"/>
              </a:rPr>
              <a:t>的瘦肉型猪：</a:t>
            </a:r>
          </a:p>
          <a:p>
            <a:pPr marL="342900" indent="-342900">
              <a:buFont typeface="Wingdings" panose="05000000000000000000" pitchFamily="2" charset="2"/>
              <a:buChar char="Ø"/>
            </a:pPr>
            <a:r>
              <a:rPr lang="zh-CN" altLang="en-US" sz="2400" b="1" dirty="0">
                <a:solidFill>
                  <a:srgbClr val="000000"/>
                </a:solidFill>
                <a:latin typeface="楷体" panose="02010609060101010101" pitchFamily="49" charset="-122"/>
                <a:ea typeface="楷体" panose="02010609060101010101" pitchFamily="49" charset="-122"/>
              </a:rPr>
              <a:t>消化能为</a:t>
            </a:r>
            <a:r>
              <a:rPr lang="en-US" altLang="zh-CN" sz="2400" b="1" dirty="0">
                <a:solidFill>
                  <a:srgbClr val="000000"/>
                </a:solidFill>
                <a:latin typeface="楷体" panose="02010609060101010101" pitchFamily="49" charset="-122"/>
                <a:ea typeface="楷体" panose="02010609060101010101" pitchFamily="49" charset="-122"/>
              </a:rPr>
              <a:t>13.4</a:t>
            </a:r>
            <a:r>
              <a:rPr lang="zh-CN" altLang="en-US" sz="2400" b="1" dirty="0">
                <a:solidFill>
                  <a:srgbClr val="000000"/>
                </a:solidFill>
                <a:latin typeface="楷体" panose="02010609060101010101" pitchFamily="49" charset="-122"/>
                <a:ea typeface="楷体" panose="02010609060101010101" pitchFamily="49" charset="-122"/>
              </a:rPr>
              <a:t>～</a:t>
            </a:r>
            <a:r>
              <a:rPr lang="en-US" altLang="zh-CN" sz="2400" b="1" dirty="0">
                <a:solidFill>
                  <a:srgbClr val="000000"/>
                </a:solidFill>
                <a:latin typeface="楷体" panose="02010609060101010101" pitchFamily="49" charset="-122"/>
                <a:ea typeface="楷体" panose="02010609060101010101" pitchFamily="49" charset="-122"/>
              </a:rPr>
              <a:t>13.6MJ/kg</a:t>
            </a:r>
          </a:p>
          <a:p>
            <a:pPr marL="342900" indent="-342900">
              <a:buFont typeface="Wingdings" panose="05000000000000000000" pitchFamily="2" charset="2"/>
              <a:buChar char="Ø"/>
            </a:pPr>
            <a:r>
              <a:rPr lang="zh-CN" altLang="en-US" sz="2400" b="1" dirty="0">
                <a:solidFill>
                  <a:srgbClr val="000000"/>
                </a:solidFill>
                <a:latin typeface="楷体" panose="02010609060101010101" pitchFamily="49" charset="-122"/>
                <a:ea typeface="楷体" panose="02010609060101010101" pitchFamily="49" charset="-122"/>
              </a:rPr>
              <a:t>蛋白质水平为</a:t>
            </a:r>
            <a:r>
              <a:rPr lang="en-US" altLang="zh-CN" sz="2400" b="1" dirty="0">
                <a:solidFill>
                  <a:srgbClr val="000000"/>
                </a:solidFill>
                <a:latin typeface="楷体" panose="02010609060101010101" pitchFamily="49" charset="-122"/>
                <a:ea typeface="楷体" panose="02010609060101010101" pitchFamily="49" charset="-122"/>
              </a:rPr>
              <a:t>16.4</a:t>
            </a:r>
            <a:r>
              <a:rPr lang="zh-CN" altLang="en-US" sz="2400" b="1" dirty="0">
                <a:solidFill>
                  <a:srgbClr val="000000"/>
                </a:solidFill>
                <a:latin typeface="楷体" panose="02010609060101010101" pitchFamily="49" charset="-122"/>
                <a:ea typeface="楷体" panose="02010609060101010101" pitchFamily="49" charset="-122"/>
              </a:rPr>
              <a:t>～</a:t>
            </a:r>
            <a:r>
              <a:rPr lang="en-US" altLang="zh-CN" sz="2400" b="1" dirty="0">
                <a:solidFill>
                  <a:srgbClr val="000000"/>
                </a:solidFill>
                <a:latin typeface="楷体" panose="02010609060101010101" pitchFamily="49" charset="-122"/>
                <a:ea typeface="楷体" panose="02010609060101010101" pitchFamily="49" charset="-122"/>
              </a:rPr>
              <a:t>17.8</a:t>
            </a:r>
            <a:r>
              <a:rPr lang="zh-CN" altLang="en-US" sz="2400" b="1" dirty="0">
                <a:solidFill>
                  <a:srgbClr val="000000"/>
                </a:solidFill>
                <a:latin typeface="楷体" panose="02010609060101010101" pitchFamily="49" charset="-122"/>
                <a:ea typeface="楷体" panose="02010609060101010101" pitchFamily="49" charset="-122"/>
              </a:rPr>
              <a:t>％</a:t>
            </a:r>
          </a:p>
          <a:p>
            <a:pPr marL="342900" indent="-342900">
              <a:buFont typeface="Wingdings" panose="05000000000000000000" pitchFamily="2" charset="2"/>
              <a:buChar char="Ø"/>
            </a:pPr>
            <a:r>
              <a:rPr lang="zh-CN" altLang="en-US" sz="2400" b="1" dirty="0">
                <a:solidFill>
                  <a:srgbClr val="000000"/>
                </a:solidFill>
                <a:latin typeface="楷体" panose="02010609060101010101" pitchFamily="49" charset="-122"/>
                <a:ea typeface="楷体" panose="02010609060101010101" pitchFamily="49" charset="-122"/>
              </a:rPr>
              <a:t>粗纤维水平不宜超过</a:t>
            </a:r>
            <a:r>
              <a:rPr lang="en-US" altLang="zh-CN" sz="2400" b="1" dirty="0">
                <a:solidFill>
                  <a:srgbClr val="000000"/>
                </a:solidFill>
                <a:latin typeface="楷体" panose="02010609060101010101" pitchFamily="49" charset="-122"/>
                <a:ea typeface="楷体" panose="02010609060101010101" pitchFamily="49" charset="-122"/>
              </a:rPr>
              <a:t>6</a:t>
            </a:r>
            <a:r>
              <a:rPr lang="zh-CN" altLang="en-US" sz="2400" b="1" dirty="0">
                <a:solidFill>
                  <a:srgbClr val="000000"/>
                </a:solidFill>
                <a:latin typeface="楷体" panose="02010609060101010101" pitchFamily="49" charset="-122"/>
                <a:ea typeface="楷体" panose="02010609060101010101" pitchFamily="49" charset="-122"/>
              </a:rPr>
              <a:t>％</a:t>
            </a:r>
          </a:p>
          <a:p>
            <a:pPr marL="342900" indent="-342900">
              <a:buFont typeface="Wingdings" panose="05000000000000000000" pitchFamily="2" charset="2"/>
              <a:buChar char="Ø"/>
            </a:pPr>
            <a:r>
              <a:rPr lang="zh-CN" altLang="en-US" sz="2400" b="1" dirty="0">
                <a:solidFill>
                  <a:srgbClr val="000000"/>
                </a:solidFill>
                <a:latin typeface="楷体" panose="02010609060101010101" pitchFamily="49" charset="-122"/>
                <a:ea typeface="楷体" panose="02010609060101010101" pitchFamily="49" charset="-122"/>
              </a:rPr>
              <a:t>粗脂肪含量不要超过</a:t>
            </a:r>
            <a:r>
              <a:rPr lang="en-US" altLang="zh-CN" sz="2400" b="1" dirty="0">
                <a:solidFill>
                  <a:srgbClr val="000000"/>
                </a:solidFill>
                <a:latin typeface="楷体" panose="02010609060101010101" pitchFamily="49" charset="-122"/>
                <a:ea typeface="楷体" panose="02010609060101010101" pitchFamily="49" charset="-122"/>
              </a:rPr>
              <a:t>8</a:t>
            </a:r>
            <a:r>
              <a:rPr lang="zh-CN" altLang="en-US" sz="2400" b="1" dirty="0" smtClean="0">
                <a:solidFill>
                  <a:srgbClr val="000000"/>
                </a:solidFill>
                <a:latin typeface="楷体" panose="02010609060101010101" pitchFamily="49" charset="-122"/>
                <a:ea typeface="楷体" panose="02010609060101010101" pitchFamily="49" charset="-122"/>
              </a:rPr>
              <a:t>％</a:t>
            </a:r>
            <a:endParaRPr lang="zh-CN" altLang="en-US" sz="2400" b="1" dirty="0">
              <a:solidFill>
                <a:srgbClr val="000000"/>
              </a:solidFill>
              <a:latin typeface="楷体" panose="02010609060101010101" pitchFamily="49" charset="-122"/>
              <a:ea typeface="楷体" panose="02010609060101010101" pitchFamily="49" charset="-122"/>
            </a:endParaRPr>
          </a:p>
        </p:txBody>
      </p:sp>
      <p:sp>
        <p:nvSpPr>
          <p:cNvPr id="12" name="流程图: 可选过程 11"/>
          <p:cNvSpPr/>
          <p:nvPr/>
        </p:nvSpPr>
        <p:spPr>
          <a:xfrm>
            <a:off x="2561348" y="5613293"/>
            <a:ext cx="6353938" cy="93982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Ø"/>
            </a:pPr>
            <a:r>
              <a:rPr lang="en-US" altLang="zh-CN" sz="2400" b="1" dirty="0">
                <a:solidFill>
                  <a:srgbClr val="000000"/>
                </a:solidFill>
                <a:latin typeface="楷体" panose="02010609060101010101" pitchFamily="49" charset="-122"/>
                <a:ea typeface="楷体" panose="02010609060101010101" pitchFamily="49" charset="-122"/>
              </a:rPr>
              <a:t>50kg</a:t>
            </a:r>
            <a:r>
              <a:rPr lang="zh-CN" altLang="en-US" sz="2400" b="1" dirty="0">
                <a:solidFill>
                  <a:srgbClr val="000000"/>
                </a:solidFill>
                <a:latin typeface="楷体" panose="02010609060101010101" pitchFamily="49" charset="-122"/>
                <a:ea typeface="楷体" panose="02010609060101010101" pitchFamily="49" charset="-122"/>
              </a:rPr>
              <a:t>以下为</a:t>
            </a:r>
            <a:r>
              <a:rPr lang="en-US" altLang="zh-CN" sz="2400" b="1" dirty="0">
                <a:solidFill>
                  <a:srgbClr val="000000"/>
                </a:solidFill>
                <a:latin typeface="楷体" panose="02010609060101010101" pitchFamily="49" charset="-122"/>
                <a:ea typeface="楷体" panose="02010609060101010101" pitchFamily="49" charset="-122"/>
              </a:rPr>
              <a:t>4.4</a:t>
            </a:r>
            <a:r>
              <a:rPr lang="zh-CN" altLang="en-US" sz="2400" b="1" dirty="0">
                <a:solidFill>
                  <a:srgbClr val="000000"/>
                </a:solidFill>
                <a:latin typeface="楷体" panose="02010609060101010101" pitchFamily="49" charset="-122"/>
                <a:ea typeface="楷体" panose="02010609060101010101" pitchFamily="49" charset="-122"/>
              </a:rPr>
              <a:t>～</a:t>
            </a:r>
            <a:r>
              <a:rPr lang="en-US" altLang="zh-CN" sz="2400" b="1" dirty="0" smtClean="0">
                <a:solidFill>
                  <a:srgbClr val="000000"/>
                </a:solidFill>
                <a:latin typeface="楷体" panose="02010609060101010101" pitchFamily="49" charset="-122"/>
                <a:ea typeface="楷体" panose="02010609060101010101" pitchFamily="49" charset="-122"/>
              </a:rPr>
              <a:t>6.5%</a:t>
            </a:r>
            <a:r>
              <a:rPr lang="zh-CN" altLang="en-US" sz="2400" b="1" dirty="0" smtClean="0">
                <a:solidFill>
                  <a:srgbClr val="000000"/>
                </a:solidFill>
                <a:latin typeface="楷体" panose="02010609060101010101" pitchFamily="49" charset="-122"/>
                <a:ea typeface="楷体" panose="02010609060101010101" pitchFamily="49" charset="-122"/>
              </a:rPr>
              <a:t>；</a:t>
            </a:r>
            <a:endParaRPr lang="en-US" altLang="zh-CN" sz="2400" b="1" dirty="0" smtClean="0">
              <a:solidFill>
                <a:srgbClr val="000000"/>
              </a:solidFill>
              <a:latin typeface="楷体" panose="02010609060101010101" pitchFamily="49" charset="-122"/>
              <a:ea typeface="楷体" panose="02010609060101010101" pitchFamily="49" charset="-122"/>
            </a:endParaRPr>
          </a:p>
          <a:p>
            <a:pPr marL="342900" indent="-342900">
              <a:buFont typeface="Wingdings" panose="05000000000000000000" pitchFamily="2" charset="2"/>
              <a:buChar char="Ø"/>
            </a:pPr>
            <a:r>
              <a:rPr lang="en-US" altLang="zh-CN" sz="2400" b="1" dirty="0" smtClean="0">
                <a:solidFill>
                  <a:srgbClr val="000000"/>
                </a:solidFill>
                <a:latin typeface="楷体" panose="02010609060101010101" pitchFamily="49" charset="-122"/>
                <a:ea typeface="楷体" panose="02010609060101010101" pitchFamily="49" charset="-122"/>
              </a:rPr>
              <a:t>50kg</a:t>
            </a:r>
            <a:r>
              <a:rPr lang="zh-CN" altLang="en-US" sz="2400" b="1" dirty="0">
                <a:solidFill>
                  <a:srgbClr val="000000"/>
                </a:solidFill>
                <a:latin typeface="楷体" panose="02010609060101010101" pitchFamily="49" charset="-122"/>
                <a:ea typeface="楷体" panose="02010609060101010101" pitchFamily="49" charset="-122"/>
              </a:rPr>
              <a:t>以上为</a:t>
            </a:r>
            <a:r>
              <a:rPr lang="en-US" altLang="zh-CN" sz="2400" b="1" dirty="0">
                <a:solidFill>
                  <a:srgbClr val="000000"/>
                </a:solidFill>
                <a:latin typeface="楷体" panose="02010609060101010101" pitchFamily="49" charset="-122"/>
                <a:ea typeface="楷体" panose="02010609060101010101" pitchFamily="49" charset="-122"/>
              </a:rPr>
              <a:t>3.8</a:t>
            </a:r>
            <a:r>
              <a:rPr lang="zh-CN" altLang="en-US" sz="2400" b="1" dirty="0">
                <a:solidFill>
                  <a:srgbClr val="000000"/>
                </a:solidFill>
                <a:latin typeface="楷体" panose="02010609060101010101" pitchFamily="49" charset="-122"/>
                <a:ea typeface="楷体" panose="02010609060101010101" pitchFamily="49" charset="-122"/>
              </a:rPr>
              <a:t>～</a:t>
            </a:r>
            <a:r>
              <a:rPr lang="en-US" altLang="zh-CN" sz="2400" b="1" dirty="0">
                <a:solidFill>
                  <a:srgbClr val="000000"/>
                </a:solidFill>
                <a:latin typeface="楷体" panose="02010609060101010101" pitchFamily="49" charset="-122"/>
                <a:ea typeface="楷体" panose="02010609060101010101" pitchFamily="49" charset="-122"/>
              </a:rPr>
              <a:t>4.4</a:t>
            </a:r>
            <a:r>
              <a:rPr lang="en-US" altLang="zh-CN" sz="2400" b="1" dirty="0" smtClean="0">
                <a:solidFill>
                  <a:srgbClr val="000000"/>
                </a:solidFill>
                <a:latin typeface="楷体" panose="02010609060101010101" pitchFamily="49" charset="-122"/>
                <a:ea typeface="楷体" panose="02010609060101010101" pitchFamily="49" charset="-122"/>
              </a:rPr>
              <a:t>%</a:t>
            </a:r>
            <a:r>
              <a:rPr lang="zh-CN" altLang="en-US" sz="2400" b="1" dirty="0" smtClean="0">
                <a:solidFill>
                  <a:srgbClr val="000000"/>
                </a:solidFill>
                <a:latin typeface="楷体" panose="02010609060101010101" pitchFamily="49" charset="-122"/>
                <a:ea typeface="楷体" panose="02010609060101010101" pitchFamily="49" charset="-122"/>
              </a:rPr>
              <a:t>。</a:t>
            </a:r>
            <a:endParaRPr lang="en-US" altLang="zh-CN" sz="2400" b="1" dirty="0">
              <a:solidFill>
                <a:srgbClr val="000000"/>
              </a:solidFill>
              <a:latin typeface="楷体" panose="02010609060101010101" pitchFamily="49" charset="-122"/>
              <a:ea typeface="楷体" panose="02010609060101010101" pitchFamily="49" charset="-122"/>
            </a:endParaRPr>
          </a:p>
        </p:txBody>
      </p:sp>
      <p:sp>
        <p:nvSpPr>
          <p:cNvPr id="13" name="流程图: 可选过程 12"/>
          <p:cNvSpPr/>
          <p:nvPr/>
        </p:nvSpPr>
        <p:spPr>
          <a:xfrm>
            <a:off x="4038614" y="3594335"/>
            <a:ext cx="4800474" cy="1910909"/>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u"/>
            </a:pPr>
            <a:r>
              <a:rPr lang="zh-CN" altLang="en-US" sz="2400" b="1" dirty="0">
                <a:solidFill>
                  <a:srgbClr val="FF0000"/>
                </a:solidFill>
                <a:latin typeface="微软雅黑" panose="020B0503020204020204" pitchFamily="34" charset="-122"/>
                <a:ea typeface="微软雅黑" panose="020B0503020204020204" pitchFamily="34" charset="-122"/>
              </a:rPr>
              <a:t>体重</a:t>
            </a:r>
            <a:r>
              <a:rPr lang="en-US" altLang="zh-CN" sz="2400" b="1" dirty="0">
                <a:solidFill>
                  <a:srgbClr val="FF0000"/>
                </a:solidFill>
                <a:latin typeface="微软雅黑" panose="020B0503020204020204" pitchFamily="34" charset="-122"/>
                <a:ea typeface="微软雅黑" panose="020B0503020204020204" pitchFamily="34" charset="-122"/>
              </a:rPr>
              <a:t>60</a:t>
            </a:r>
            <a:r>
              <a:rPr lang="zh-CN" altLang="en-US" sz="2400" b="1" dirty="0">
                <a:solidFill>
                  <a:srgbClr val="FF0000"/>
                </a:solidFill>
                <a:latin typeface="微软雅黑" panose="020B0503020204020204" pitchFamily="34" charset="-122"/>
                <a:ea typeface="微软雅黑" panose="020B0503020204020204" pitchFamily="34" charset="-122"/>
              </a:rPr>
              <a:t>～</a:t>
            </a:r>
            <a:r>
              <a:rPr lang="en-US" altLang="zh-CN" sz="2400" b="1" dirty="0">
                <a:solidFill>
                  <a:srgbClr val="FF0000"/>
                </a:solidFill>
                <a:latin typeface="微软雅黑" panose="020B0503020204020204" pitchFamily="34" charset="-122"/>
                <a:ea typeface="微软雅黑" panose="020B0503020204020204" pitchFamily="34" charset="-122"/>
              </a:rPr>
              <a:t>100kg</a:t>
            </a:r>
            <a:r>
              <a:rPr lang="zh-CN" altLang="en-US" sz="2400" b="1" dirty="0">
                <a:solidFill>
                  <a:srgbClr val="FF0000"/>
                </a:solidFill>
                <a:latin typeface="微软雅黑" panose="020B0503020204020204" pitchFamily="34" charset="-122"/>
                <a:ea typeface="微软雅黑" panose="020B0503020204020204" pitchFamily="34" charset="-122"/>
              </a:rPr>
              <a:t>的瘦肉型猪：</a:t>
            </a:r>
          </a:p>
          <a:p>
            <a:pPr marL="342900" indent="-342900">
              <a:buFont typeface="Wingdings" panose="05000000000000000000" pitchFamily="2" charset="2"/>
              <a:buChar char="Ø"/>
            </a:pPr>
            <a:r>
              <a:rPr lang="zh-CN" altLang="en-US" sz="2400" b="1" dirty="0">
                <a:solidFill>
                  <a:srgbClr val="000000"/>
                </a:solidFill>
                <a:latin typeface="楷体" panose="02010609060101010101" pitchFamily="49" charset="-122"/>
                <a:ea typeface="楷体" panose="02010609060101010101" pitchFamily="49" charset="-122"/>
              </a:rPr>
              <a:t>消化能为</a:t>
            </a:r>
            <a:r>
              <a:rPr lang="en-US" altLang="zh-CN" sz="2400" b="1" dirty="0">
                <a:solidFill>
                  <a:srgbClr val="000000"/>
                </a:solidFill>
                <a:latin typeface="楷体" panose="02010609060101010101" pitchFamily="49" charset="-122"/>
                <a:ea typeface="楷体" panose="02010609060101010101" pitchFamily="49" charset="-122"/>
              </a:rPr>
              <a:t>13.39MJ/kg</a:t>
            </a:r>
          </a:p>
          <a:p>
            <a:pPr marL="342900" indent="-342900">
              <a:buFont typeface="Wingdings" panose="05000000000000000000" pitchFamily="2" charset="2"/>
              <a:buChar char="Ø"/>
            </a:pPr>
            <a:r>
              <a:rPr lang="zh-CN" altLang="en-US" sz="2400" b="1" dirty="0">
                <a:solidFill>
                  <a:srgbClr val="000000"/>
                </a:solidFill>
                <a:latin typeface="楷体" panose="02010609060101010101" pitchFamily="49" charset="-122"/>
                <a:ea typeface="楷体" panose="02010609060101010101" pitchFamily="49" charset="-122"/>
              </a:rPr>
              <a:t>蛋白质水平为</a:t>
            </a:r>
            <a:r>
              <a:rPr lang="en-US" altLang="zh-CN" sz="2400" b="1" dirty="0">
                <a:solidFill>
                  <a:srgbClr val="000000"/>
                </a:solidFill>
                <a:latin typeface="楷体" panose="02010609060101010101" pitchFamily="49" charset="-122"/>
                <a:ea typeface="楷体" panose="02010609060101010101" pitchFamily="49" charset="-122"/>
              </a:rPr>
              <a:t>14.5</a:t>
            </a:r>
            <a:r>
              <a:rPr lang="zh-CN" altLang="en-US" sz="2400" b="1" dirty="0">
                <a:solidFill>
                  <a:srgbClr val="000000"/>
                </a:solidFill>
                <a:latin typeface="楷体" panose="02010609060101010101" pitchFamily="49" charset="-122"/>
                <a:ea typeface="楷体" panose="02010609060101010101" pitchFamily="49" charset="-122"/>
              </a:rPr>
              <a:t>％</a:t>
            </a:r>
          </a:p>
          <a:p>
            <a:pPr marL="342900" indent="-342900">
              <a:buFont typeface="Wingdings" panose="05000000000000000000" pitchFamily="2" charset="2"/>
              <a:buChar char="Ø"/>
            </a:pPr>
            <a:r>
              <a:rPr lang="zh-CN" altLang="en-US" sz="2400" b="1" dirty="0">
                <a:solidFill>
                  <a:srgbClr val="000000"/>
                </a:solidFill>
                <a:latin typeface="楷体" panose="02010609060101010101" pitchFamily="49" charset="-122"/>
                <a:ea typeface="楷体" panose="02010609060101010101" pitchFamily="49" charset="-122"/>
              </a:rPr>
              <a:t>粗脂肪的含量不超过</a:t>
            </a:r>
            <a:r>
              <a:rPr lang="en-US" altLang="zh-CN" sz="2400" b="1" dirty="0">
                <a:solidFill>
                  <a:srgbClr val="000000"/>
                </a:solidFill>
                <a:latin typeface="楷体" panose="02010609060101010101" pitchFamily="49" charset="-122"/>
                <a:ea typeface="楷体" panose="02010609060101010101" pitchFamily="49" charset="-122"/>
              </a:rPr>
              <a:t>10</a:t>
            </a:r>
            <a:r>
              <a:rPr lang="zh-CN" altLang="en-US" sz="2400" b="1" dirty="0">
                <a:solidFill>
                  <a:srgbClr val="000000"/>
                </a:solidFill>
                <a:latin typeface="楷体" panose="02010609060101010101" pitchFamily="49" charset="-122"/>
                <a:ea typeface="楷体" panose="02010609060101010101" pitchFamily="49" charset="-122"/>
              </a:rPr>
              <a:t>％</a:t>
            </a:r>
          </a:p>
          <a:p>
            <a:pPr marL="342900" indent="-342900">
              <a:buFont typeface="Wingdings" panose="05000000000000000000" pitchFamily="2" charset="2"/>
              <a:buChar char="Ø"/>
            </a:pPr>
            <a:r>
              <a:rPr lang="zh-CN" altLang="en-US" sz="2400" b="1" dirty="0">
                <a:solidFill>
                  <a:srgbClr val="000000"/>
                </a:solidFill>
                <a:latin typeface="楷体" panose="02010609060101010101" pitchFamily="49" charset="-122"/>
                <a:ea typeface="楷体" panose="02010609060101010101" pitchFamily="49" charset="-122"/>
              </a:rPr>
              <a:t>粗纤维含量</a:t>
            </a:r>
            <a:r>
              <a:rPr lang="en-US" altLang="zh-CN" sz="2400" b="1" dirty="0">
                <a:solidFill>
                  <a:srgbClr val="000000"/>
                </a:solidFill>
                <a:latin typeface="楷体" panose="02010609060101010101" pitchFamily="49" charset="-122"/>
                <a:ea typeface="楷体" panose="02010609060101010101" pitchFamily="49" charset="-122"/>
              </a:rPr>
              <a:t>6</a:t>
            </a:r>
            <a:r>
              <a:rPr lang="zh-CN" altLang="en-US" sz="2400" b="1" dirty="0">
                <a:solidFill>
                  <a:srgbClr val="000000"/>
                </a:solidFill>
                <a:latin typeface="楷体" panose="02010609060101010101" pitchFamily="49" charset="-122"/>
                <a:ea typeface="楷体" panose="02010609060101010101" pitchFamily="49" charset="-122"/>
              </a:rPr>
              <a:t>～</a:t>
            </a:r>
            <a:r>
              <a:rPr lang="en-US" altLang="zh-CN" sz="2400" b="1" dirty="0">
                <a:solidFill>
                  <a:srgbClr val="000000"/>
                </a:solidFill>
                <a:latin typeface="楷体" panose="02010609060101010101" pitchFamily="49" charset="-122"/>
                <a:ea typeface="楷体" panose="02010609060101010101" pitchFamily="49" charset="-122"/>
              </a:rPr>
              <a:t>8</a:t>
            </a:r>
            <a:r>
              <a:rPr lang="en-US" altLang="zh-CN" sz="2400" b="1" dirty="0" smtClean="0">
                <a:solidFill>
                  <a:srgbClr val="000000"/>
                </a:solidFill>
                <a:latin typeface="楷体" panose="02010609060101010101" pitchFamily="49" charset="-122"/>
                <a:ea typeface="楷体" panose="02010609060101010101" pitchFamily="49" charset="-122"/>
              </a:rPr>
              <a:t>%</a:t>
            </a:r>
            <a:endParaRPr lang="zh-CN" altLang="en-US" sz="2400" b="1" dirty="0">
              <a:solidFill>
                <a:srgbClr val="0000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63334370"/>
      </p:ext>
    </p:extLst>
  </p:cSld>
  <p:clrMapOvr>
    <a:masterClrMapping/>
  </p:clrMapOvr>
  <p:transition spd="med">
    <p:wipe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heme/theme1.xml><?xml version="1.0" encoding="utf-8"?>
<a:theme xmlns:a="http://schemas.openxmlformats.org/drawingml/2006/main" name="CCONTNTI">
  <a:themeElements>
    <a:clrScheme name="">
      <a:dk1>
        <a:srgbClr val="000000"/>
      </a:dk1>
      <a:lt1>
        <a:srgbClr val="FFFFFF"/>
      </a:lt1>
      <a:dk2>
        <a:srgbClr val="0033CC"/>
      </a:dk2>
      <a:lt2>
        <a:srgbClr val="C0C0C0"/>
      </a:lt2>
      <a:accent1>
        <a:srgbClr val="FFFF99"/>
      </a:accent1>
      <a:accent2>
        <a:srgbClr val="008080"/>
      </a:accent2>
      <a:accent3>
        <a:srgbClr val="FFFFFF"/>
      </a:accent3>
      <a:accent4>
        <a:srgbClr val="000000"/>
      </a:accent4>
      <a:accent5>
        <a:srgbClr val="FFFFCA"/>
      </a:accent5>
      <a:accent6>
        <a:srgbClr val="007272"/>
      </a:accent6>
      <a:hlink>
        <a:srgbClr val="0099FF"/>
      </a:hlink>
      <a:folHlink>
        <a:srgbClr val="FF9933"/>
      </a:folHlink>
    </a:clrScheme>
    <a:fontScheme name="">
      <a:majorFont>
        <a:latin typeface="Arial Black"/>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CONTNTI 1">
        <a:dk1>
          <a:srgbClr val="000000"/>
        </a:dk1>
        <a:lt1>
          <a:srgbClr val="FFFFFF"/>
        </a:lt1>
        <a:dk2>
          <a:srgbClr val="0033CC"/>
        </a:dk2>
        <a:lt2>
          <a:srgbClr val="C0C0C0"/>
        </a:lt2>
        <a:accent1>
          <a:srgbClr val="FFFF99"/>
        </a:accent1>
        <a:accent2>
          <a:srgbClr val="008080"/>
        </a:accent2>
        <a:accent3>
          <a:srgbClr val="FFFFFF"/>
        </a:accent3>
        <a:accent4>
          <a:srgbClr val="000000"/>
        </a:accent4>
        <a:accent5>
          <a:srgbClr val="FFFFCA"/>
        </a:accent5>
        <a:accent6>
          <a:srgbClr val="007373"/>
        </a:accent6>
        <a:hlink>
          <a:srgbClr val="0099FF"/>
        </a:hlink>
        <a:folHlink>
          <a:srgbClr val="FF9933"/>
        </a:folHlink>
      </a:clrScheme>
      <a:clrMap bg1="lt1" tx1="dk1" bg2="lt2" tx2="dk2" accent1="accent1" accent2="accent2" accent3="accent3" accent4="accent4" accent5="accent5" accent6="accent6" hlink="hlink" folHlink="folHlink"/>
    </a:extraClrScheme>
    <a:extraClrScheme>
      <a:clrScheme name="CCONTNTI 2">
        <a:dk1>
          <a:srgbClr val="0033CC"/>
        </a:dk1>
        <a:lt1>
          <a:srgbClr val="E1F4FF"/>
        </a:lt1>
        <a:dk2>
          <a:srgbClr val="CC3300"/>
        </a:dk2>
        <a:lt2>
          <a:srgbClr val="969696"/>
        </a:lt2>
        <a:accent1>
          <a:srgbClr val="CAE4CC"/>
        </a:accent1>
        <a:accent2>
          <a:srgbClr val="FFCC99"/>
        </a:accent2>
        <a:accent3>
          <a:srgbClr val="EEF8FF"/>
        </a:accent3>
        <a:accent4>
          <a:srgbClr val="002AAE"/>
        </a:accent4>
        <a:accent5>
          <a:srgbClr val="E1EFE2"/>
        </a:accent5>
        <a:accent6>
          <a:srgbClr val="E7B98A"/>
        </a:accent6>
        <a:hlink>
          <a:srgbClr val="000000"/>
        </a:hlink>
        <a:folHlink>
          <a:srgbClr val="8888B0"/>
        </a:folHlink>
      </a:clrScheme>
      <a:clrMap bg1="lt1" tx1="dk1" bg2="lt2" tx2="dk2" accent1="accent1" accent2="accent2" accent3="accent3" accent4="accent4" accent5="accent5" accent6="accent6" hlink="hlink" folHlink="folHlink"/>
    </a:extraClrScheme>
    <a:extraClrScheme>
      <a:clrScheme name="CCONTNTI 3">
        <a:dk1>
          <a:srgbClr val="000000"/>
        </a:dk1>
        <a:lt1>
          <a:srgbClr val="E5E5FF"/>
        </a:lt1>
        <a:dk2>
          <a:srgbClr val="000099"/>
        </a:dk2>
        <a:lt2>
          <a:srgbClr val="969696"/>
        </a:lt2>
        <a:accent1>
          <a:srgbClr val="FFD1A3"/>
        </a:accent1>
        <a:accent2>
          <a:srgbClr val="ED97C2"/>
        </a:accent2>
        <a:accent3>
          <a:srgbClr val="F0F0FF"/>
        </a:accent3>
        <a:accent4>
          <a:srgbClr val="000000"/>
        </a:accent4>
        <a:accent5>
          <a:srgbClr val="FFE5CE"/>
        </a:accent5>
        <a:accent6>
          <a:srgbClr val="D788B0"/>
        </a:accent6>
        <a:hlink>
          <a:srgbClr val="D60093"/>
        </a:hlink>
        <a:folHlink>
          <a:srgbClr val="7F7FA9"/>
        </a:folHlink>
      </a:clrScheme>
      <a:clrMap bg1="lt1" tx1="dk1" bg2="lt2" tx2="dk2" accent1="accent1" accent2="accent2" accent3="accent3" accent4="accent4" accent5="accent5" accent6="accent6" hlink="hlink" folHlink="folHlink"/>
    </a:extraClrScheme>
    <a:extraClrScheme>
      <a:clrScheme name="CCONTNTI 4">
        <a:dk1>
          <a:srgbClr val="005000"/>
        </a:dk1>
        <a:lt1>
          <a:srgbClr val="DDF3E6"/>
        </a:lt1>
        <a:dk2>
          <a:srgbClr val="000000"/>
        </a:dk2>
        <a:lt2>
          <a:srgbClr val="969696"/>
        </a:lt2>
        <a:accent1>
          <a:srgbClr val="FFFFCC"/>
        </a:accent1>
        <a:accent2>
          <a:srgbClr val="FF9900"/>
        </a:accent2>
        <a:accent3>
          <a:srgbClr val="EBF8F0"/>
        </a:accent3>
        <a:accent4>
          <a:srgbClr val="004300"/>
        </a:accent4>
        <a:accent5>
          <a:srgbClr val="FFFFE2"/>
        </a:accent5>
        <a:accent6>
          <a:srgbClr val="E78A00"/>
        </a:accent6>
        <a:hlink>
          <a:srgbClr val="CC0000"/>
        </a:hlink>
        <a:folHlink>
          <a:srgbClr val="4AAE99"/>
        </a:folHlink>
      </a:clrScheme>
      <a:clrMap bg1="lt1" tx1="dk1" bg2="lt2" tx2="dk2" accent1="accent1" accent2="accent2" accent3="accent3" accent4="accent4" accent5="accent5" accent6="accent6" hlink="hlink" folHlink="folHlink"/>
    </a:extraClrScheme>
    <a:extraClrScheme>
      <a:clrScheme name="CCONTNTI 5">
        <a:dk1>
          <a:srgbClr val="990000"/>
        </a:dk1>
        <a:lt1>
          <a:srgbClr val="FFFFCC"/>
        </a:lt1>
        <a:dk2>
          <a:srgbClr val="0033CC"/>
        </a:dk2>
        <a:lt2>
          <a:srgbClr val="C0C0C0"/>
        </a:lt2>
        <a:accent1>
          <a:srgbClr val="FFE5FF"/>
        </a:accent1>
        <a:accent2>
          <a:srgbClr val="009999"/>
        </a:accent2>
        <a:accent3>
          <a:srgbClr val="FFFFE2"/>
        </a:accent3>
        <a:accent4>
          <a:srgbClr val="820000"/>
        </a:accent4>
        <a:accent5>
          <a:srgbClr val="FFF0FF"/>
        </a:accent5>
        <a:accent6>
          <a:srgbClr val="008A8A"/>
        </a:accent6>
        <a:hlink>
          <a:srgbClr val="008080"/>
        </a:hlink>
        <a:folHlink>
          <a:srgbClr val="FF9933"/>
        </a:folHlink>
      </a:clrScheme>
      <a:clrMap bg1="lt1" tx1="dk1" bg2="lt2" tx2="dk2" accent1="accent1" accent2="accent2" accent3="accent3" accent4="accent4" accent5="accent5" accent6="accent6" hlink="hlink" folHlink="folHlink"/>
    </a:extraClrScheme>
    <a:extraClrScheme>
      <a:clrScheme name="CCONTNTI 6">
        <a:dk1>
          <a:srgbClr val="003399"/>
        </a:dk1>
        <a:lt1>
          <a:srgbClr val="FFCC99"/>
        </a:lt1>
        <a:dk2>
          <a:srgbClr val="000000"/>
        </a:dk2>
        <a:lt2>
          <a:srgbClr val="969696"/>
        </a:lt2>
        <a:accent1>
          <a:srgbClr val="B6D2BD"/>
        </a:accent1>
        <a:accent2>
          <a:srgbClr val="30B08B"/>
        </a:accent2>
        <a:accent3>
          <a:srgbClr val="FFE2CA"/>
        </a:accent3>
        <a:accent4>
          <a:srgbClr val="002A82"/>
        </a:accent4>
        <a:accent5>
          <a:srgbClr val="D7E5DB"/>
        </a:accent5>
        <a:accent6>
          <a:srgbClr val="2A9F7D"/>
        </a:accent6>
        <a:hlink>
          <a:srgbClr val="FF6600"/>
        </a:hlink>
        <a:folHlink>
          <a:srgbClr val="6A88B4"/>
        </a:folHlink>
      </a:clrScheme>
      <a:clrMap bg1="lt1" tx1="dk1" bg2="lt2" tx2="dk2" accent1="accent1" accent2="accent2" accent3="accent3" accent4="accent4" accent5="accent5" accent6="accent6" hlink="hlink" folHlink="folHlink"/>
    </a:extraClrScheme>
    <a:extraClrScheme>
      <a:clrScheme name="CCONTNTI 7">
        <a:dk1>
          <a:srgbClr val="808080"/>
        </a:dk1>
        <a:lt1>
          <a:srgbClr val="FFFFFF"/>
        </a:lt1>
        <a:dk2>
          <a:srgbClr val="9A9A9A"/>
        </a:dk2>
        <a:lt2>
          <a:srgbClr val="00FFFF"/>
        </a:lt2>
        <a:accent1>
          <a:srgbClr val="0099CC"/>
        </a:accent1>
        <a:accent2>
          <a:srgbClr val="FFCC00"/>
        </a:accent2>
        <a:accent3>
          <a:srgbClr val="CACACA"/>
        </a:accent3>
        <a:accent4>
          <a:srgbClr val="DADADA"/>
        </a:accent4>
        <a:accent5>
          <a:srgbClr val="AACAE2"/>
        </a:accent5>
        <a:accent6>
          <a:srgbClr val="E7B900"/>
        </a:accent6>
        <a:hlink>
          <a:srgbClr val="FFFF66"/>
        </a:hlink>
        <a:folHlink>
          <a:srgbClr val="008080"/>
        </a:folHlink>
      </a:clrScheme>
      <a:clrMap bg1="dk2" tx1="lt1" bg2="dk1" tx2="lt2" accent1="accent1" accent2="accent2" accent3="accent3" accent4="accent4" accent5="accent5" accent6="accent6" hlink="hlink" folHlink="folHlink"/>
    </a:extraClrScheme>
    <a:extraClrScheme>
      <a:clrScheme name="CCONTNTI 8">
        <a:dk1>
          <a:srgbClr val="B2B2B2"/>
        </a:dk1>
        <a:lt1>
          <a:srgbClr val="66FF33"/>
        </a:lt1>
        <a:dk2>
          <a:srgbClr val="000000"/>
        </a:dk2>
        <a:lt2>
          <a:srgbClr val="FFFFFF"/>
        </a:lt2>
        <a:accent1>
          <a:srgbClr val="969696"/>
        </a:accent1>
        <a:accent2>
          <a:srgbClr val="CC3300"/>
        </a:accent2>
        <a:accent3>
          <a:srgbClr val="AAAAAA"/>
        </a:accent3>
        <a:accent4>
          <a:srgbClr val="56DA2A"/>
        </a:accent4>
        <a:accent5>
          <a:srgbClr val="C9C9C9"/>
        </a:accent5>
        <a:accent6>
          <a:srgbClr val="B92D00"/>
        </a:accent6>
        <a:hlink>
          <a:srgbClr val="00CCFF"/>
        </a:hlink>
        <a:folHlink>
          <a:srgbClr val="FFFF99"/>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CCONTNTI</Template>
  <TotalTime>581</TotalTime>
  <Words>893</Words>
  <Application>Microsoft Office PowerPoint</Application>
  <PresentationFormat>全屏显示(4:3)</PresentationFormat>
  <Paragraphs>111</Paragraphs>
  <Slides>13</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13</vt:i4>
      </vt:variant>
    </vt:vector>
  </HeadingPairs>
  <TitlesOfParts>
    <vt:vector size="25" baseType="lpstr">
      <vt:lpstr>Monotype Sorts</vt:lpstr>
      <vt:lpstr>黑体</vt:lpstr>
      <vt:lpstr>华文细黑</vt:lpstr>
      <vt:lpstr>楷体</vt:lpstr>
      <vt:lpstr>宋体</vt:lpstr>
      <vt:lpstr>微软雅黑</vt:lpstr>
      <vt:lpstr>Arial</vt:lpstr>
      <vt:lpstr>Arial Black</vt:lpstr>
      <vt:lpstr>Times New Roman</vt:lpstr>
      <vt:lpstr>Wingdings</vt:lpstr>
      <vt:lpstr>Wingdings 2</vt:lpstr>
      <vt:lpstr>CCONTNTI</vt:lpstr>
      <vt:lpstr>项目二   猪的饲料配合及应用</vt:lpstr>
      <vt:lpstr>目的要求:</vt:lpstr>
      <vt:lpstr>PowerPoint 演示文稿</vt:lpstr>
      <vt:lpstr>PowerPoint 演示文稿</vt:lpstr>
      <vt:lpstr>PowerPoint 演示文稿</vt:lpstr>
      <vt:lpstr>PowerPoint 演示文稿</vt:lpstr>
      <vt:lpstr>1.乳猪料</vt:lpstr>
      <vt:lpstr>2.保育料</vt:lpstr>
      <vt:lpstr>3.生长育肥料</vt:lpstr>
      <vt:lpstr>4.后备料</vt:lpstr>
      <vt:lpstr>5.妊娠料</vt:lpstr>
      <vt:lpstr>6.泌乳料</vt:lpstr>
      <vt:lpstr>7.公猪料——配种料</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FKL</dc:creator>
  <cp:lastModifiedBy>FKL</cp:lastModifiedBy>
  <cp:revision>380</cp:revision>
  <dcterms:created xsi:type="dcterms:W3CDTF">2019-09-22T19:33:27Z</dcterms:created>
  <dcterms:modified xsi:type="dcterms:W3CDTF">2020-12-10T07:56:52Z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2052-11.1.0.8976</vt:lpwstr>
  </property>
</Properties>
</file>