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1134" r:id="rId3"/>
    <p:sldId id="1135" r:id="rId4"/>
    <p:sldId id="1136" r:id="rId5"/>
    <p:sldId id="1137" r:id="rId6"/>
    <p:sldId id="257" r:id="rId7"/>
    <p:sldId id="258" r:id="rId8"/>
    <p:sldId id="259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582" r:id="rId38"/>
    <p:sldId id="584" r:id="rId39"/>
    <p:sldId id="586" r:id="rId40"/>
    <p:sldId id="264" r:id="rId41"/>
    <p:sldId id="588" r:id="rId42"/>
    <p:sldId id="589" r:id="rId43"/>
    <p:sldId id="590" r:id="rId44"/>
    <p:sldId id="592" r:id="rId45"/>
    <p:sldId id="593" r:id="rId46"/>
    <p:sldId id="595" r:id="rId47"/>
    <p:sldId id="596" r:id="rId48"/>
    <p:sldId id="598" r:id="rId49"/>
    <p:sldId id="602" r:id="rId50"/>
    <p:sldId id="603" r:id="rId51"/>
    <p:sldId id="605" r:id="rId52"/>
    <p:sldId id="607" r:id="rId53"/>
    <p:sldId id="608" r:id="rId54"/>
    <p:sldId id="609" r:id="rId55"/>
    <p:sldId id="610" r:id="rId56"/>
    <p:sldId id="611" r:id="rId57"/>
    <p:sldId id="612" r:id="rId58"/>
    <p:sldId id="613" r:id="rId59"/>
    <p:sldId id="614" r:id="rId60"/>
    <p:sldId id="615" r:id="rId61"/>
    <p:sldId id="616" r:id="rId62"/>
  </p:sldIdLst>
  <p:sldSz cx="12192000" cy="6858000"/>
  <p:notesSz cx="6858000" cy="9144000"/>
  <p:custDataLst>
    <p:tags r:id="rId6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C119CF-B398-4A50-86EC-1C1CF136C2B2}">
          <p14:sldIdLst>
            <p14:sldId id="1134"/>
            <p14:sldId id="1135"/>
            <p14:sldId id="1136"/>
            <p14:sldId id="1137"/>
            <p14:sldId id="257"/>
            <p14:sldId id="258"/>
            <p14:sldId id="259"/>
            <p14:sldId id="261"/>
            <p14:sldId id="262"/>
            <p14:sldId id="263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7"/>
            <p14:sldId id="288"/>
            <p14:sldId id="289"/>
            <p14:sldId id="290"/>
            <p14:sldId id="291"/>
            <p14:sldId id="292"/>
            <p14:sldId id="582"/>
            <p14:sldId id="584"/>
            <p14:sldId id="586"/>
            <p14:sldId id="264"/>
            <p14:sldId id="588"/>
            <p14:sldId id="589"/>
            <p14:sldId id="590"/>
            <p14:sldId id="592"/>
            <p14:sldId id="593"/>
            <p14:sldId id="595"/>
            <p14:sldId id="596"/>
            <p14:sldId id="598"/>
            <p14:sldId id="602"/>
            <p14:sldId id="603"/>
            <p14:sldId id="605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玉丹" initials="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1D1"/>
    <a:srgbClr val="81119F"/>
    <a:srgbClr val="C02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30" autoAdjust="0"/>
  </p:normalViewPr>
  <p:slideViewPr>
    <p:cSldViewPr snapToGrid="0">
      <p:cViewPr varScale="1">
        <p:scale>
          <a:sx n="38" d="100"/>
          <a:sy n="38" d="100"/>
        </p:scale>
        <p:origin x="7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7" Type="http://schemas.openxmlformats.org/officeDocument/2006/relationships/tags" Target="tags/tag1.xml"/><Relationship Id="rId66" Type="http://schemas.openxmlformats.org/officeDocument/2006/relationships/commentAuthors" Target="commentAuthors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B1B1-D084-40F3-A8CC-6C808683DC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B2CA-97E2-417C-BA7A-89DEDF11C5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7122"/>
            <a:ext cx="464820" cy="672465"/>
          </a:xfrm>
          <a:custGeom>
            <a:avLst/>
            <a:gdLst/>
            <a:ahLst/>
            <a:cxnLst/>
            <a:rect l="l" t="t" r="r" b="b"/>
            <a:pathLst>
              <a:path w="464820" h="672465">
                <a:moveTo>
                  <a:pt x="0" y="672338"/>
                </a:moveTo>
                <a:lnTo>
                  <a:pt x="464451" y="672338"/>
                </a:lnTo>
                <a:lnTo>
                  <a:pt x="464451" y="0"/>
                </a:lnTo>
                <a:lnTo>
                  <a:pt x="0" y="0"/>
                </a:lnTo>
                <a:lnTo>
                  <a:pt x="0" y="67233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744727"/>
            <a:ext cx="12192000" cy="15240"/>
          </a:xfrm>
          <a:custGeom>
            <a:avLst/>
            <a:gdLst/>
            <a:ahLst/>
            <a:cxnLst/>
            <a:rect l="l" t="t" r="r" b="b"/>
            <a:pathLst>
              <a:path w="12192000" h="15240">
                <a:moveTo>
                  <a:pt x="0" y="14732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685413" y="2780931"/>
            <a:ext cx="4821173" cy="367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1309" y="313182"/>
            <a:ext cx="1114938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二、妊娠诊断的方法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5"/>
          <p:cNvSpPr txBox="1">
            <a:spLocks noGrp="1"/>
          </p:cNvSpPr>
          <p:nvPr>
            <p:ph type="title"/>
          </p:nvPr>
        </p:nvSpPr>
        <p:spPr>
          <a:xfrm>
            <a:off x="586740" y="2053908"/>
            <a:ext cx="6644640" cy="3704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35"/>
              </a:spcBef>
              <a:tabLst>
                <a:tab pos="356235" algn="l"/>
              </a:tabLst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（一）外部观察法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通过观察母畜的外部征状进行妊娠诊断的方法。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一般表现为：周期发情停止，食欲增加，毛色光亮，性情变温顺，行为谨慎，易离群（特别是放牧的牛、羊）；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腹围增大，乳房胀大，有时牛、马腹下及后肢出现水肿。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牛妊娠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8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个月，马、驴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6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个月以后可看到胎动。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缺点是：不易做出早期妊娠诊断，对少数生理异常的母畜易出现误诊，因此常作为妊娠诊断的辅助方法。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474345" y="1757045"/>
            <a:ext cx="6868795" cy="4476115"/>
          </a:xfrm>
          <a:custGeom>
            <a:avLst/>
            <a:gdLst/>
            <a:ahLst/>
            <a:cxnLst/>
            <a:rect l="l" t="t" r="r" b="b"/>
            <a:pathLst>
              <a:path w="9429750" h="2952750">
                <a:moveTo>
                  <a:pt x="0" y="492125"/>
                </a:moveTo>
                <a:lnTo>
                  <a:pt x="2252" y="444732"/>
                </a:lnTo>
                <a:lnTo>
                  <a:pt x="8874" y="398613"/>
                </a:lnTo>
                <a:lnTo>
                  <a:pt x="19657" y="353975"/>
                </a:lnTo>
                <a:lnTo>
                  <a:pt x="34396" y="311023"/>
                </a:lnTo>
                <a:lnTo>
                  <a:pt x="52885" y="269964"/>
                </a:lnTo>
                <a:lnTo>
                  <a:pt x="74917" y="231005"/>
                </a:lnTo>
                <a:lnTo>
                  <a:pt x="100286" y="194351"/>
                </a:lnTo>
                <a:lnTo>
                  <a:pt x="128785" y="160209"/>
                </a:lnTo>
                <a:lnTo>
                  <a:pt x="160209" y="128785"/>
                </a:lnTo>
                <a:lnTo>
                  <a:pt x="194351" y="100286"/>
                </a:lnTo>
                <a:lnTo>
                  <a:pt x="231005" y="74917"/>
                </a:lnTo>
                <a:lnTo>
                  <a:pt x="269964" y="52885"/>
                </a:lnTo>
                <a:lnTo>
                  <a:pt x="311023" y="34396"/>
                </a:lnTo>
                <a:lnTo>
                  <a:pt x="353975" y="19657"/>
                </a:lnTo>
                <a:lnTo>
                  <a:pt x="398613" y="8874"/>
                </a:lnTo>
                <a:lnTo>
                  <a:pt x="444732" y="2252"/>
                </a:lnTo>
                <a:lnTo>
                  <a:pt x="492125" y="0"/>
                </a:lnTo>
                <a:lnTo>
                  <a:pt x="8937625" y="0"/>
                </a:lnTo>
                <a:lnTo>
                  <a:pt x="8985017" y="2252"/>
                </a:lnTo>
                <a:lnTo>
                  <a:pt x="9031136" y="8874"/>
                </a:lnTo>
                <a:lnTo>
                  <a:pt x="9075774" y="19657"/>
                </a:lnTo>
                <a:lnTo>
                  <a:pt x="9118726" y="34396"/>
                </a:lnTo>
                <a:lnTo>
                  <a:pt x="9159785" y="52885"/>
                </a:lnTo>
                <a:lnTo>
                  <a:pt x="9198744" y="74917"/>
                </a:lnTo>
                <a:lnTo>
                  <a:pt x="9235398" y="100286"/>
                </a:lnTo>
                <a:lnTo>
                  <a:pt x="9269540" y="128785"/>
                </a:lnTo>
                <a:lnTo>
                  <a:pt x="9300964" y="160209"/>
                </a:lnTo>
                <a:lnTo>
                  <a:pt x="9329463" y="194351"/>
                </a:lnTo>
                <a:lnTo>
                  <a:pt x="9354832" y="231005"/>
                </a:lnTo>
                <a:lnTo>
                  <a:pt x="9376864" y="269964"/>
                </a:lnTo>
                <a:lnTo>
                  <a:pt x="9395353" y="311023"/>
                </a:lnTo>
                <a:lnTo>
                  <a:pt x="9410092" y="353975"/>
                </a:lnTo>
                <a:lnTo>
                  <a:pt x="9420875" y="398613"/>
                </a:lnTo>
                <a:lnTo>
                  <a:pt x="9427497" y="444732"/>
                </a:lnTo>
                <a:lnTo>
                  <a:pt x="9429750" y="492125"/>
                </a:lnTo>
                <a:lnTo>
                  <a:pt x="9429750" y="2460625"/>
                </a:lnTo>
                <a:lnTo>
                  <a:pt x="9427497" y="2508017"/>
                </a:lnTo>
                <a:lnTo>
                  <a:pt x="9420875" y="2554136"/>
                </a:lnTo>
                <a:lnTo>
                  <a:pt x="9410092" y="2598774"/>
                </a:lnTo>
                <a:lnTo>
                  <a:pt x="9395353" y="2641726"/>
                </a:lnTo>
                <a:lnTo>
                  <a:pt x="9376864" y="2682785"/>
                </a:lnTo>
                <a:lnTo>
                  <a:pt x="9354832" y="2721744"/>
                </a:lnTo>
                <a:lnTo>
                  <a:pt x="9329463" y="2758398"/>
                </a:lnTo>
                <a:lnTo>
                  <a:pt x="9300964" y="2792540"/>
                </a:lnTo>
                <a:lnTo>
                  <a:pt x="9269540" y="2823964"/>
                </a:lnTo>
                <a:lnTo>
                  <a:pt x="9235398" y="2852463"/>
                </a:lnTo>
                <a:lnTo>
                  <a:pt x="9198744" y="2877832"/>
                </a:lnTo>
                <a:lnTo>
                  <a:pt x="9159785" y="2899864"/>
                </a:lnTo>
                <a:lnTo>
                  <a:pt x="9118726" y="2918353"/>
                </a:lnTo>
                <a:lnTo>
                  <a:pt x="9075774" y="2933092"/>
                </a:lnTo>
                <a:lnTo>
                  <a:pt x="9031136" y="2943875"/>
                </a:lnTo>
                <a:lnTo>
                  <a:pt x="8985017" y="2950497"/>
                </a:lnTo>
                <a:lnTo>
                  <a:pt x="8937625" y="2952750"/>
                </a:lnTo>
                <a:lnTo>
                  <a:pt x="492125" y="2952750"/>
                </a:lnTo>
                <a:lnTo>
                  <a:pt x="444732" y="2950497"/>
                </a:lnTo>
                <a:lnTo>
                  <a:pt x="398613" y="2943875"/>
                </a:lnTo>
                <a:lnTo>
                  <a:pt x="353975" y="2933092"/>
                </a:lnTo>
                <a:lnTo>
                  <a:pt x="311023" y="2918353"/>
                </a:lnTo>
                <a:lnTo>
                  <a:pt x="269964" y="2899864"/>
                </a:lnTo>
                <a:lnTo>
                  <a:pt x="231005" y="2877832"/>
                </a:lnTo>
                <a:lnTo>
                  <a:pt x="194351" y="2852463"/>
                </a:lnTo>
                <a:lnTo>
                  <a:pt x="160209" y="2823964"/>
                </a:lnTo>
                <a:lnTo>
                  <a:pt x="128785" y="2792540"/>
                </a:lnTo>
                <a:lnTo>
                  <a:pt x="100286" y="2758398"/>
                </a:lnTo>
                <a:lnTo>
                  <a:pt x="74917" y="2721744"/>
                </a:lnTo>
                <a:lnTo>
                  <a:pt x="52885" y="2682785"/>
                </a:lnTo>
                <a:lnTo>
                  <a:pt x="34396" y="2641726"/>
                </a:lnTo>
                <a:lnTo>
                  <a:pt x="19657" y="2598774"/>
                </a:lnTo>
                <a:lnTo>
                  <a:pt x="8874" y="2554136"/>
                </a:lnTo>
                <a:lnTo>
                  <a:pt x="2252" y="2508017"/>
                </a:lnTo>
                <a:lnTo>
                  <a:pt x="0" y="2460625"/>
                </a:lnTo>
                <a:lnTo>
                  <a:pt x="0" y="492125"/>
                </a:lnTo>
                <a:close/>
              </a:path>
            </a:pathLst>
          </a:custGeom>
          <a:ln w="38100">
            <a:solidFill>
              <a:srgbClr val="6FAC46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pic>
        <p:nvPicPr>
          <p:cNvPr id="2" name="图片 1" descr="妊娠母牛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8095" y="2202180"/>
            <a:ext cx="4340225" cy="32632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1448" y="3021507"/>
            <a:ext cx="4302379" cy="31400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741" y="3981577"/>
            <a:ext cx="515556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6235" algn="l"/>
              </a:tabLst>
            </a:pPr>
            <a:r>
              <a:rPr sz="2400" spc="12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乳房胀大，有时牛腹下及后肢</a:t>
            </a:r>
            <a:r>
              <a:rPr sz="2400" spc="12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出 现水肿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900" y="1752600"/>
            <a:ext cx="2400300" cy="902969"/>
          </a:xfrm>
          <a:custGeom>
            <a:avLst/>
            <a:gdLst/>
            <a:ahLst/>
            <a:cxnLst/>
            <a:rect l="l" t="t" r="r" b="b"/>
            <a:pathLst>
              <a:path w="2400300" h="902969">
                <a:moveTo>
                  <a:pt x="2249932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7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932" y="902462"/>
                </a:lnTo>
                <a:lnTo>
                  <a:pt x="2297464" y="894797"/>
                </a:lnTo>
                <a:lnTo>
                  <a:pt x="2338742" y="873453"/>
                </a:lnTo>
                <a:lnTo>
                  <a:pt x="2371291" y="840904"/>
                </a:lnTo>
                <a:lnTo>
                  <a:pt x="2392635" y="799626"/>
                </a:lnTo>
                <a:lnTo>
                  <a:pt x="2400300" y="752094"/>
                </a:lnTo>
                <a:lnTo>
                  <a:pt x="2400300" y="150367"/>
                </a:lnTo>
                <a:lnTo>
                  <a:pt x="2392635" y="102835"/>
                </a:lnTo>
                <a:lnTo>
                  <a:pt x="2371291" y="61557"/>
                </a:lnTo>
                <a:lnTo>
                  <a:pt x="2338742" y="29008"/>
                </a:lnTo>
                <a:lnTo>
                  <a:pt x="2297464" y="7664"/>
                </a:lnTo>
                <a:lnTo>
                  <a:pt x="224993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1150" y="1934971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特征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4"/>
          <p:cNvSpPr txBox="1">
            <a:spLocks noGrp="1"/>
          </p:cNvSpPr>
          <p:nvPr/>
        </p:nvSpPr>
        <p:spPr>
          <a:xfrm>
            <a:off x="4198620" y="740410"/>
            <a:ext cx="3571240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一、外部观察法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1132" y="2127584"/>
            <a:ext cx="6126480" cy="23120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隔着直肠壁触诊母牛生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殖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器官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态和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置发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诊断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妊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卵巢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子宫角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胚泡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子宫动脉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96100" y="2737230"/>
            <a:ext cx="4475226" cy="34381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47235" y="646748"/>
            <a:ext cx="3319780" cy="4432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9140" y="2428240"/>
            <a:ext cx="4264660" cy="324421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028" y="3708907"/>
            <a:ext cx="6165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诊断结果准确，可以推断大致的妊娠时间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900" y="1752600"/>
            <a:ext cx="2400300" cy="902969"/>
          </a:xfrm>
          <a:custGeom>
            <a:avLst/>
            <a:gdLst/>
            <a:ahLst/>
            <a:cxnLst/>
            <a:rect l="l" t="t" r="r" b="b"/>
            <a:pathLst>
              <a:path w="2400300" h="902969">
                <a:moveTo>
                  <a:pt x="2249932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7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932" y="902462"/>
                </a:lnTo>
                <a:lnTo>
                  <a:pt x="2297464" y="894797"/>
                </a:lnTo>
                <a:lnTo>
                  <a:pt x="2338742" y="873453"/>
                </a:lnTo>
                <a:lnTo>
                  <a:pt x="2371291" y="840904"/>
                </a:lnTo>
                <a:lnTo>
                  <a:pt x="2392635" y="799626"/>
                </a:lnTo>
                <a:lnTo>
                  <a:pt x="2400300" y="752094"/>
                </a:lnTo>
                <a:lnTo>
                  <a:pt x="2400300" y="150367"/>
                </a:lnTo>
                <a:lnTo>
                  <a:pt x="2392635" y="102835"/>
                </a:lnTo>
                <a:lnTo>
                  <a:pt x="2371291" y="61557"/>
                </a:lnTo>
                <a:lnTo>
                  <a:pt x="2338742" y="29008"/>
                </a:lnTo>
                <a:lnTo>
                  <a:pt x="2297464" y="7664"/>
                </a:lnTo>
                <a:lnTo>
                  <a:pt x="224993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1150" y="1934971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优点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标题 6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object 2"/>
          <p:cNvSpPr txBox="1">
            <a:spLocks noGrp="1"/>
          </p:cNvSpPr>
          <p:nvPr/>
        </p:nvSpPr>
        <p:spPr>
          <a:xfrm>
            <a:off x="521335" y="248285"/>
            <a:ext cx="366331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2583916"/>
            <a:ext cx="5059680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Wingdings" panose="05000000000000000000"/>
              <a:buChar char="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准备工作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母牛保定，掏出宿粪，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清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洗外阴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检查人员指甲剪短磨光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穿好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作服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戴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上长臂手套，清洗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涂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抹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润滑剂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8165" y="1662099"/>
            <a:ext cx="4971034" cy="458076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object 2"/>
          <p:cNvSpPr txBox="1">
            <a:spLocks noGrp="1"/>
          </p:cNvSpPr>
          <p:nvPr/>
        </p:nvSpPr>
        <p:spPr>
          <a:xfrm>
            <a:off x="521335" y="248285"/>
            <a:ext cx="366331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2870" y="1631797"/>
            <a:ext cx="5568315" cy="1397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Wingdings" panose="05000000000000000000"/>
              <a:buChar char="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检查方法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手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拢成为楔形插入肛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，然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缓缓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入直肠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向直肠深部伸入时，可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将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手握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拳头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1250" y="3677742"/>
            <a:ext cx="4641850" cy="260794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73875" y="3677742"/>
            <a:ext cx="3727196" cy="2607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标题 5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object 2"/>
          <p:cNvSpPr txBox="1">
            <a:spLocks noGrp="1"/>
          </p:cNvSpPr>
          <p:nvPr/>
        </p:nvSpPr>
        <p:spPr>
          <a:xfrm>
            <a:off x="521335" y="248285"/>
            <a:ext cx="366331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2870" y="1638807"/>
            <a:ext cx="7797800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80"/>
              </a:spcBef>
              <a:buFont typeface="Wingdings" panose="05000000000000000000"/>
              <a:buChar char="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1F3863"/>
                </a:solidFill>
                <a:latin typeface="微软雅黑" panose="020B0503020204020204" charset="-122"/>
                <a:cs typeface="微软雅黑" panose="020B0503020204020204" charset="-122"/>
              </a:rPr>
              <a:t>未孕母牛的判断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marR="5080" indent="-457200">
              <a:lnSpc>
                <a:spcPct val="15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C75F3D"/>
                </a:solidFill>
                <a:latin typeface="微软雅黑" panose="020B0503020204020204" charset="-122"/>
                <a:cs typeface="微软雅黑" panose="020B0503020204020204" charset="-122"/>
              </a:rPr>
              <a:t>对于青年牛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：子宫颈、子宫体、子宫角及卵巢均位于盆骨腔内，平躺在骨 盆底壁，或略偏一侧，很少滑过骨盆腔前</a:t>
            </a:r>
            <a:r>
              <a:rPr sz="1800" spc="5" dirty="0">
                <a:latin typeface="微软雅黑" panose="020B0503020204020204" charset="-122"/>
                <a:cs typeface="微软雅黑" panose="020B0503020204020204" charset="-122"/>
              </a:rPr>
              <a:t>缘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48175" y="3644836"/>
            <a:ext cx="2952750" cy="206540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2"/>
          <p:cNvSpPr txBox="1">
            <a:spLocks noGrp="1"/>
          </p:cNvSpPr>
          <p:nvPr/>
        </p:nvSpPr>
        <p:spPr>
          <a:xfrm>
            <a:off x="521335" y="248285"/>
            <a:ext cx="366331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标题 5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501" y="2480182"/>
            <a:ext cx="3887724" cy="272262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8905" y="2842361"/>
            <a:ext cx="3535679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Wingdings" panose="05000000000000000000"/>
              <a:buChar char="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未孕母牛的判断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marR="5080" indent="-457200" algn="just">
              <a:lnSpc>
                <a:spcPct val="150000"/>
              </a:lnSpc>
              <a:buFont typeface="Wingdings" panose="05000000000000000000"/>
              <a:buChar char="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对于经产牛：两个子宫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角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大 小相等，形状也相似，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清 楚地摸到子宫角间沟。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object 2"/>
          <p:cNvSpPr txBox="1">
            <a:spLocks noGrp="1"/>
          </p:cNvSpPr>
          <p:nvPr/>
        </p:nvSpPr>
        <p:spPr>
          <a:xfrm>
            <a:off x="521335" y="248285"/>
            <a:ext cx="366331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2721" y="4049280"/>
            <a:ext cx="4972050" cy="20129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8049" y="1631797"/>
            <a:ext cx="9631680" cy="13434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Wingdings" panose="05000000000000000000"/>
              <a:buChar char=""/>
              <a:tabLst>
                <a:tab pos="469900" algn="l"/>
                <a:tab pos="469900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妊娠</a:t>
            </a:r>
            <a:r>
              <a:rPr sz="2000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30d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469900" marR="5080" indent="-457200">
              <a:lnSpc>
                <a:spcPct val="150000"/>
              </a:lnSpc>
              <a:buFont typeface="Wingdings" panose="05000000000000000000"/>
              <a:buChar char=""/>
              <a:tabLst>
                <a:tab pos="469900" algn="l"/>
                <a:tab pos="469900" algn="l"/>
              </a:tabLst>
            </a:pP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子宫角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对称，孕角比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空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角粗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、松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软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、有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波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动感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触诊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可能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触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摸到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羊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膜囊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感到类似手指头节大小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胚胎。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object 2"/>
          <p:cNvSpPr txBox="1">
            <a:spLocks noGrp="1"/>
          </p:cNvSpPr>
          <p:nvPr/>
        </p:nvSpPr>
        <p:spPr>
          <a:xfrm>
            <a:off x="521335" y="248285"/>
            <a:ext cx="366331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049" y="1631797"/>
            <a:ext cx="9519920" cy="1397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Wingdings" panose="05000000000000000000"/>
              <a:buChar char=""/>
              <a:tabLst>
                <a:tab pos="469900" algn="l"/>
                <a:tab pos="469900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妊娠</a:t>
            </a:r>
            <a:r>
              <a:rPr sz="2000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45-60d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469900" marR="5080" indent="-457200">
              <a:lnSpc>
                <a:spcPct val="150000"/>
              </a:lnSpc>
              <a:buFont typeface="Wingdings" panose="05000000000000000000"/>
              <a:buChar char=""/>
              <a:tabLst>
                <a:tab pos="469900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子宫角和卵巢垂入腹腔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孕角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比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空角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粗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20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倍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，波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明显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胎儿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如鸭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蛋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或鹅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蛋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 此时一般可确诊母牛妊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娠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1678" y="3552456"/>
            <a:ext cx="3860673" cy="21170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2575" y="3552494"/>
            <a:ext cx="3601339" cy="2086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49370" y="4812520"/>
            <a:ext cx="2679065" cy="580390"/>
          </a:xfrm>
          <a:custGeom>
            <a:avLst/>
            <a:gdLst/>
            <a:ahLst/>
            <a:cxnLst/>
            <a:rect l="l" t="t" r="r" b="b"/>
            <a:pathLst>
              <a:path w="2679065" h="580389">
                <a:moveTo>
                  <a:pt x="2568512" y="57669"/>
                </a:moveTo>
                <a:lnTo>
                  <a:pt x="0" y="542434"/>
                </a:lnTo>
                <a:lnTo>
                  <a:pt x="6984" y="579899"/>
                </a:lnTo>
                <a:lnTo>
                  <a:pt x="2575644" y="95130"/>
                </a:lnTo>
                <a:lnTo>
                  <a:pt x="2604196" y="70351"/>
                </a:lnTo>
                <a:lnTo>
                  <a:pt x="2568512" y="57669"/>
                </a:lnTo>
                <a:close/>
              </a:path>
              <a:path w="2679065" h="580389">
                <a:moveTo>
                  <a:pt x="2645680" y="44594"/>
                </a:moveTo>
                <a:lnTo>
                  <a:pt x="2637790" y="44594"/>
                </a:lnTo>
                <a:lnTo>
                  <a:pt x="2644902" y="82059"/>
                </a:lnTo>
                <a:lnTo>
                  <a:pt x="2575644" y="95130"/>
                </a:lnTo>
                <a:lnTo>
                  <a:pt x="2528951" y="135653"/>
                </a:lnTo>
                <a:lnTo>
                  <a:pt x="2524313" y="141628"/>
                </a:lnTo>
                <a:lnTo>
                  <a:pt x="2522426" y="148687"/>
                </a:lnTo>
                <a:lnTo>
                  <a:pt x="2523325" y="155959"/>
                </a:lnTo>
                <a:lnTo>
                  <a:pt x="2527045" y="162577"/>
                </a:lnTo>
                <a:lnTo>
                  <a:pt x="2533018" y="167161"/>
                </a:lnTo>
                <a:lnTo>
                  <a:pt x="2540063" y="169054"/>
                </a:lnTo>
                <a:lnTo>
                  <a:pt x="2547298" y="168185"/>
                </a:lnTo>
                <a:lnTo>
                  <a:pt x="2553842" y="164482"/>
                </a:lnTo>
                <a:lnTo>
                  <a:pt x="2678556" y="56278"/>
                </a:lnTo>
                <a:lnTo>
                  <a:pt x="2645680" y="44594"/>
                </a:lnTo>
                <a:close/>
              </a:path>
              <a:path w="2679065" h="580389">
                <a:moveTo>
                  <a:pt x="2604196" y="70351"/>
                </a:moveTo>
                <a:lnTo>
                  <a:pt x="2575644" y="95130"/>
                </a:lnTo>
                <a:lnTo>
                  <a:pt x="2644902" y="82059"/>
                </a:lnTo>
                <a:lnTo>
                  <a:pt x="2644757" y="81297"/>
                </a:lnTo>
                <a:lnTo>
                  <a:pt x="2634995" y="81297"/>
                </a:lnTo>
                <a:lnTo>
                  <a:pt x="2604196" y="70351"/>
                </a:lnTo>
                <a:close/>
              </a:path>
              <a:path w="2679065" h="580389">
                <a:moveTo>
                  <a:pt x="2628900" y="48912"/>
                </a:moveTo>
                <a:lnTo>
                  <a:pt x="2604196" y="70351"/>
                </a:lnTo>
                <a:lnTo>
                  <a:pt x="2634995" y="81297"/>
                </a:lnTo>
                <a:lnTo>
                  <a:pt x="2628900" y="48912"/>
                </a:lnTo>
                <a:close/>
              </a:path>
              <a:path w="2679065" h="580389">
                <a:moveTo>
                  <a:pt x="2638609" y="48912"/>
                </a:moveTo>
                <a:lnTo>
                  <a:pt x="2628900" y="48912"/>
                </a:lnTo>
                <a:lnTo>
                  <a:pt x="2634995" y="81297"/>
                </a:lnTo>
                <a:lnTo>
                  <a:pt x="2644757" y="81297"/>
                </a:lnTo>
                <a:lnTo>
                  <a:pt x="2638609" y="48912"/>
                </a:lnTo>
                <a:close/>
              </a:path>
              <a:path w="2679065" h="580389">
                <a:moveTo>
                  <a:pt x="2637790" y="44594"/>
                </a:moveTo>
                <a:lnTo>
                  <a:pt x="2568512" y="57669"/>
                </a:lnTo>
                <a:lnTo>
                  <a:pt x="2604196" y="70351"/>
                </a:lnTo>
                <a:lnTo>
                  <a:pt x="2628900" y="48912"/>
                </a:lnTo>
                <a:lnTo>
                  <a:pt x="2638609" y="48912"/>
                </a:lnTo>
                <a:lnTo>
                  <a:pt x="2637790" y="44594"/>
                </a:lnTo>
                <a:close/>
              </a:path>
              <a:path w="2679065" h="580389">
                <a:moveTo>
                  <a:pt x="2515619" y="0"/>
                </a:moveTo>
                <a:lnTo>
                  <a:pt x="2508535" y="1811"/>
                </a:lnTo>
                <a:lnTo>
                  <a:pt x="2502642" y="6123"/>
                </a:lnTo>
                <a:lnTo>
                  <a:pt x="2498725" y="12590"/>
                </a:lnTo>
                <a:lnTo>
                  <a:pt x="2497637" y="20079"/>
                </a:lnTo>
                <a:lnTo>
                  <a:pt x="2499455" y="27164"/>
                </a:lnTo>
                <a:lnTo>
                  <a:pt x="2503797" y="33057"/>
                </a:lnTo>
                <a:lnTo>
                  <a:pt x="2510281" y="36974"/>
                </a:lnTo>
                <a:lnTo>
                  <a:pt x="2568512" y="57669"/>
                </a:lnTo>
                <a:lnTo>
                  <a:pt x="2637790" y="44594"/>
                </a:lnTo>
                <a:lnTo>
                  <a:pt x="2645680" y="44594"/>
                </a:lnTo>
                <a:lnTo>
                  <a:pt x="2523108" y="1033"/>
                </a:lnTo>
                <a:lnTo>
                  <a:pt x="251561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标题 6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object 2"/>
          <p:cNvSpPr txBox="1">
            <a:spLocks noGrp="1"/>
          </p:cNvSpPr>
          <p:nvPr/>
        </p:nvSpPr>
        <p:spPr>
          <a:xfrm>
            <a:off x="521335" y="248285"/>
            <a:ext cx="366331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5500" y="4406937"/>
            <a:ext cx="2571877" cy="191884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75500" y="1713864"/>
            <a:ext cx="4381754" cy="2109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64742" y="2012162"/>
            <a:ext cx="5309235" cy="32270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00"/>
              </a:spcBef>
              <a:buFont typeface="Wingdings" panose="05000000000000000000"/>
              <a:buChar char="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妊娠</a:t>
            </a:r>
            <a:r>
              <a:rPr sz="2000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90d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469265" marR="5080" indent="-456565">
              <a:lnSpc>
                <a:spcPct val="150000"/>
              </a:lnSpc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角间沟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消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失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孕角大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如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婴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儿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头，波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显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有时可触摸到飘浮在子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宫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腔内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如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硬块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胎 儿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空角比平时大一倍，子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叶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似蚕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豆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大小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469265" marR="254635" indent="-456565">
              <a:lnSpc>
                <a:spcPct val="150000"/>
              </a:lnSpc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孕角侧子宫动脉增粗，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些牛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现轻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微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 妊娠脉博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标题 5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object 2"/>
          <p:cNvSpPr txBox="1">
            <a:spLocks noGrp="1"/>
          </p:cNvSpPr>
          <p:nvPr/>
        </p:nvSpPr>
        <p:spPr>
          <a:xfrm>
            <a:off x="521335" y="248285"/>
            <a:ext cx="366331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二、妊娠诊断的方法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5"/>
          <p:cNvSpPr txBox="1">
            <a:spLocks noGrp="1"/>
          </p:cNvSpPr>
          <p:nvPr>
            <p:ph type="title"/>
          </p:nvPr>
        </p:nvSpPr>
        <p:spPr>
          <a:xfrm>
            <a:off x="695960" y="2290128"/>
            <a:ext cx="6125210" cy="3704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35"/>
              </a:spcBef>
              <a:tabLst>
                <a:tab pos="356235" algn="l"/>
              </a:tabLst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（二）阴道检查法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观察母畜阴道的黏膜、黏液及子宫颈的变化而判定母畜是否怀孕的方法。阴道黏膜苍白、表面干燥、无光泽、干涩，插入开膛器时阻力较大。子宫颈口关闭，有子宫栓存在。子宫重量增加，子宫颈往往向一侧偏斜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缺点是：当母畜患有持久黄体，子宫颈及阴道有炎症时，易造成误诊；不能做出早期妊娠诊断；操作不当易造成流产。此法只能作为妊娠诊断的辅助方法。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560705" y="1899920"/>
            <a:ext cx="6423025" cy="4571365"/>
          </a:xfrm>
          <a:custGeom>
            <a:avLst/>
            <a:gdLst/>
            <a:ahLst/>
            <a:cxnLst/>
            <a:rect l="l" t="t" r="r" b="b"/>
            <a:pathLst>
              <a:path w="9429750" h="2952750">
                <a:moveTo>
                  <a:pt x="0" y="492125"/>
                </a:moveTo>
                <a:lnTo>
                  <a:pt x="2252" y="444732"/>
                </a:lnTo>
                <a:lnTo>
                  <a:pt x="8874" y="398613"/>
                </a:lnTo>
                <a:lnTo>
                  <a:pt x="19657" y="353975"/>
                </a:lnTo>
                <a:lnTo>
                  <a:pt x="34396" y="311023"/>
                </a:lnTo>
                <a:lnTo>
                  <a:pt x="52885" y="269964"/>
                </a:lnTo>
                <a:lnTo>
                  <a:pt x="74917" y="231005"/>
                </a:lnTo>
                <a:lnTo>
                  <a:pt x="100286" y="194351"/>
                </a:lnTo>
                <a:lnTo>
                  <a:pt x="128785" y="160209"/>
                </a:lnTo>
                <a:lnTo>
                  <a:pt x="160209" y="128785"/>
                </a:lnTo>
                <a:lnTo>
                  <a:pt x="194351" y="100286"/>
                </a:lnTo>
                <a:lnTo>
                  <a:pt x="231005" y="74917"/>
                </a:lnTo>
                <a:lnTo>
                  <a:pt x="269964" y="52885"/>
                </a:lnTo>
                <a:lnTo>
                  <a:pt x="311023" y="34396"/>
                </a:lnTo>
                <a:lnTo>
                  <a:pt x="353975" y="19657"/>
                </a:lnTo>
                <a:lnTo>
                  <a:pt x="398613" y="8874"/>
                </a:lnTo>
                <a:lnTo>
                  <a:pt x="444732" y="2252"/>
                </a:lnTo>
                <a:lnTo>
                  <a:pt x="492125" y="0"/>
                </a:lnTo>
                <a:lnTo>
                  <a:pt x="8937625" y="0"/>
                </a:lnTo>
                <a:lnTo>
                  <a:pt x="8985017" y="2252"/>
                </a:lnTo>
                <a:lnTo>
                  <a:pt x="9031136" y="8874"/>
                </a:lnTo>
                <a:lnTo>
                  <a:pt x="9075774" y="19657"/>
                </a:lnTo>
                <a:lnTo>
                  <a:pt x="9118726" y="34396"/>
                </a:lnTo>
                <a:lnTo>
                  <a:pt x="9159785" y="52885"/>
                </a:lnTo>
                <a:lnTo>
                  <a:pt x="9198744" y="74917"/>
                </a:lnTo>
                <a:lnTo>
                  <a:pt x="9235398" y="100286"/>
                </a:lnTo>
                <a:lnTo>
                  <a:pt x="9269540" y="128785"/>
                </a:lnTo>
                <a:lnTo>
                  <a:pt x="9300964" y="160209"/>
                </a:lnTo>
                <a:lnTo>
                  <a:pt x="9329463" y="194351"/>
                </a:lnTo>
                <a:lnTo>
                  <a:pt x="9354832" y="231005"/>
                </a:lnTo>
                <a:lnTo>
                  <a:pt x="9376864" y="269964"/>
                </a:lnTo>
                <a:lnTo>
                  <a:pt x="9395353" y="311023"/>
                </a:lnTo>
                <a:lnTo>
                  <a:pt x="9410092" y="353975"/>
                </a:lnTo>
                <a:lnTo>
                  <a:pt x="9420875" y="398613"/>
                </a:lnTo>
                <a:lnTo>
                  <a:pt x="9427497" y="444732"/>
                </a:lnTo>
                <a:lnTo>
                  <a:pt x="9429750" y="492125"/>
                </a:lnTo>
                <a:lnTo>
                  <a:pt x="9429750" y="2460625"/>
                </a:lnTo>
                <a:lnTo>
                  <a:pt x="9427497" y="2508017"/>
                </a:lnTo>
                <a:lnTo>
                  <a:pt x="9420875" y="2554136"/>
                </a:lnTo>
                <a:lnTo>
                  <a:pt x="9410092" y="2598774"/>
                </a:lnTo>
                <a:lnTo>
                  <a:pt x="9395353" y="2641726"/>
                </a:lnTo>
                <a:lnTo>
                  <a:pt x="9376864" y="2682785"/>
                </a:lnTo>
                <a:lnTo>
                  <a:pt x="9354832" y="2721744"/>
                </a:lnTo>
                <a:lnTo>
                  <a:pt x="9329463" y="2758398"/>
                </a:lnTo>
                <a:lnTo>
                  <a:pt x="9300964" y="2792540"/>
                </a:lnTo>
                <a:lnTo>
                  <a:pt x="9269540" y="2823964"/>
                </a:lnTo>
                <a:lnTo>
                  <a:pt x="9235398" y="2852463"/>
                </a:lnTo>
                <a:lnTo>
                  <a:pt x="9198744" y="2877832"/>
                </a:lnTo>
                <a:lnTo>
                  <a:pt x="9159785" y="2899864"/>
                </a:lnTo>
                <a:lnTo>
                  <a:pt x="9118726" y="2918353"/>
                </a:lnTo>
                <a:lnTo>
                  <a:pt x="9075774" y="2933092"/>
                </a:lnTo>
                <a:lnTo>
                  <a:pt x="9031136" y="2943875"/>
                </a:lnTo>
                <a:lnTo>
                  <a:pt x="8985017" y="2950497"/>
                </a:lnTo>
                <a:lnTo>
                  <a:pt x="8937625" y="2952750"/>
                </a:lnTo>
                <a:lnTo>
                  <a:pt x="492125" y="2952750"/>
                </a:lnTo>
                <a:lnTo>
                  <a:pt x="444732" y="2950497"/>
                </a:lnTo>
                <a:lnTo>
                  <a:pt x="398613" y="2943875"/>
                </a:lnTo>
                <a:lnTo>
                  <a:pt x="353975" y="2933092"/>
                </a:lnTo>
                <a:lnTo>
                  <a:pt x="311023" y="2918353"/>
                </a:lnTo>
                <a:lnTo>
                  <a:pt x="269964" y="2899864"/>
                </a:lnTo>
                <a:lnTo>
                  <a:pt x="231005" y="2877832"/>
                </a:lnTo>
                <a:lnTo>
                  <a:pt x="194351" y="2852463"/>
                </a:lnTo>
                <a:lnTo>
                  <a:pt x="160209" y="2823964"/>
                </a:lnTo>
                <a:lnTo>
                  <a:pt x="128785" y="2792540"/>
                </a:lnTo>
                <a:lnTo>
                  <a:pt x="100286" y="2758398"/>
                </a:lnTo>
                <a:lnTo>
                  <a:pt x="74917" y="2721744"/>
                </a:lnTo>
                <a:lnTo>
                  <a:pt x="52885" y="2682785"/>
                </a:lnTo>
                <a:lnTo>
                  <a:pt x="34396" y="2641726"/>
                </a:lnTo>
                <a:lnTo>
                  <a:pt x="19657" y="2598774"/>
                </a:lnTo>
                <a:lnTo>
                  <a:pt x="8874" y="2554136"/>
                </a:lnTo>
                <a:lnTo>
                  <a:pt x="2252" y="2508017"/>
                </a:lnTo>
                <a:lnTo>
                  <a:pt x="0" y="2460625"/>
                </a:lnTo>
                <a:lnTo>
                  <a:pt x="0" y="492125"/>
                </a:lnTo>
                <a:close/>
              </a:path>
            </a:pathLst>
          </a:custGeom>
          <a:ln w="38100">
            <a:solidFill>
              <a:srgbClr val="6FAC46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pic>
        <p:nvPicPr>
          <p:cNvPr id="2" name="图片 1" descr="牛用开膣器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6625" y="2047240"/>
            <a:ext cx="3947795" cy="39477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4646" y="4244911"/>
            <a:ext cx="2209800" cy="1905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48345" y="1800479"/>
            <a:ext cx="2914650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96669" y="2615920"/>
            <a:ext cx="5309235" cy="23120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Wingdings" panose="05000000000000000000"/>
              <a:buChar char="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妊娠</a:t>
            </a:r>
            <a:r>
              <a:rPr sz="2000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180d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469900" marR="5080" indent="-457200">
              <a:lnSpc>
                <a:spcPts val="3600"/>
              </a:lnSpc>
              <a:spcBef>
                <a:spcPts val="320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胎儿已经很大，子宫沉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至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腹腔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底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，胎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盘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突 出有鸽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蛋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样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小，在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孕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角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两侧容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易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摸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到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marR="254635" indent="-457200">
              <a:lnSpc>
                <a:spcPts val="3600"/>
              </a:lnSpc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孕角侧子宫中动脉粗大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孕脉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显。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空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角 侧子宫中动脉出现微弱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孕脉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标题 5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object 2"/>
          <p:cNvSpPr txBox="1">
            <a:spLocks noGrp="1"/>
          </p:cNvSpPr>
          <p:nvPr/>
        </p:nvSpPr>
        <p:spPr>
          <a:xfrm>
            <a:off x="521335" y="248285"/>
            <a:ext cx="366331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7813" y="3562603"/>
            <a:ext cx="9596755" cy="1390650"/>
          </a:xfrm>
          <a:custGeom>
            <a:avLst/>
            <a:gdLst/>
            <a:ahLst/>
            <a:cxnLst/>
            <a:rect l="l" t="t" r="r" b="b"/>
            <a:pathLst>
              <a:path w="9596755" h="1390650">
                <a:moveTo>
                  <a:pt x="8901303" y="0"/>
                </a:moveTo>
                <a:lnTo>
                  <a:pt x="8901303" y="347599"/>
                </a:lnTo>
                <a:lnTo>
                  <a:pt x="0" y="347599"/>
                </a:lnTo>
                <a:lnTo>
                  <a:pt x="347472" y="695071"/>
                </a:lnTo>
                <a:lnTo>
                  <a:pt x="0" y="1042670"/>
                </a:lnTo>
                <a:lnTo>
                  <a:pt x="8901303" y="1042670"/>
                </a:lnTo>
                <a:lnTo>
                  <a:pt x="8901303" y="1390142"/>
                </a:lnTo>
                <a:lnTo>
                  <a:pt x="9596373" y="695071"/>
                </a:lnTo>
                <a:lnTo>
                  <a:pt x="8901303" y="0"/>
                </a:lnTo>
                <a:close/>
              </a:path>
            </a:pathLst>
          </a:custGeom>
          <a:solidFill>
            <a:srgbClr val="C2D6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4310" y="3016148"/>
            <a:ext cx="24580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5" marR="5080" indent="-91313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检查人员小心谨慎，避免动 作粗暴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9073" y="4083939"/>
            <a:ext cx="409575" cy="347980"/>
          </a:xfrm>
          <a:custGeom>
            <a:avLst/>
            <a:gdLst/>
            <a:ahLst/>
            <a:cxnLst/>
            <a:rect l="l" t="t" r="r" b="b"/>
            <a:pathLst>
              <a:path w="409575" h="347979">
                <a:moveTo>
                  <a:pt x="204596" y="0"/>
                </a:moveTo>
                <a:lnTo>
                  <a:pt x="150239" y="6210"/>
                </a:lnTo>
                <a:lnTo>
                  <a:pt x="101374" y="23734"/>
                </a:lnTo>
                <a:lnTo>
                  <a:pt x="59959" y="50911"/>
                </a:lnTo>
                <a:lnTo>
                  <a:pt x="27954" y="86077"/>
                </a:lnTo>
                <a:lnTo>
                  <a:pt x="7314" y="127573"/>
                </a:lnTo>
                <a:lnTo>
                  <a:pt x="0" y="173736"/>
                </a:lnTo>
                <a:lnTo>
                  <a:pt x="7314" y="219952"/>
                </a:lnTo>
                <a:lnTo>
                  <a:pt x="27954" y="261483"/>
                </a:lnTo>
                <a:lnTo>
                  <a:pt x="59959" y="296672"/>
                </a:lnTo>
                <a:lnTo>
                  <a:pt x="101374" y="323859"/>
                </a:lnTo>
                <a:lnTo>
                  <a:pt x="150239" y="341387"/>
                </a:lnTo>
                <a:lnTo>
                  <a:pt x="204596" y="347599"/>
                </a:lnTo>
                <a:lnTo>
                  <a:pt x="258945" y="341387"/>
                </a:lnTo>
                <a:lnTo>
                  <a:pt x="307786" y="323859"/>
                </a:lnTo>
                <a:lnTo>
                  <a:pt x="349170" y="296672"/>
                </a:lnTo>
                <a:lnTo>
                  <a:pt x="381145" y="261483"/>
                </a:lnTo>
                <a:lnTo>
                  <a:pt x="401761" y="219952"/>
                </a:lnTo>
                <a:lnTo>
                  <a:pt x="409066" y="173736"/>
                </a:lnTo>
                <a:lnTo>
                  <a:pt x="401761" y="127573"/>
                </a:lnTo>
                <a:lnTo>
                  <a:pt x="381145" y="86077"/>
                </a:lnTo>
                <a:lnTo>
                  <a:pt x="349170" y="50911"/>
                </a:lnTo>
                <a:lnTo>
                  <a:pt x="307786" y="23734"/>
                </a:lnTo>
                <a:lnTo>
                  <a:pt x="258945" y="6210"/>
                </a:lnTo>
                <a:lnTo>
                  <a:pt x="204596" y="0"/>
                </a:lnTo>
                <a:close/>
              </a:path>
            </a:pathLst>
          </a:custGeom>
          <a:solidFill>
            <a:srgbClr val="50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89073" y="4083939"/>
            <a:ext cx="409575" cy="347980"/>
          </a:xfrm>
          <a:custGeom>
            <a:avLst/>
            <a:gdLst/>
            <a:ahLst/>
            <a:cxnLst/>
            <a:rect l="l" t="t" r="r" b="b"/>
            <a:pathLst>
              <a:path w="409575" h="347979">
                <a:moveTo>
                  <a:pt x="0" y="173736"/>
                </a:moveTo>
                <a:lnTo>
                  <a:pt x="7314" y="127573"/>
                </a:lnTo>
                <a:lnTo>
                  <a:pt x="27954" y="86077"/>
                </a:lnTo>
                <a:lnTo>
                  <a:pt x="59959" y="50911"/>
                </a:lnTo>
                <a:lnTo>
                  <a:pt x="101374" y="23734"/>
                </a:lnTo>
                <a:lnTo>
                  <a:pt x="150239" y="6210"/>
                </a:lnTo>
                <a:lnTo>
                  <a:pt x="204596" y="0"/>
                </a:lnTo>
                <a:lnTo>
                  <a:pt x="258945" y="6210"/>
                </a:lnTo>
                <a:lnTo>
                  <a:pt x="307786" y="23734"/>
                </a:lnTo>
                <a:lnTo>
                  <a:pt x="349170" y="50911"/>
                </a:lnTo>
                <a:lnTo>
                  <a:pt x="381145" y="86077"/>
                </a:lnTo>
                <a:lnTo>
                  <a:pt x="401761" y="127573"/>
                </a:lnTo>
                <a:lnTo>
                  <a:pt x="409066" y="173736"/>
                </a:lnTo>
                <a:lnTo>
                  <a:pt x="401761" y="219952"/>
                </a:lnTo>
                <a:lnTo>
                  <a:pt x="381145" y="261483"/>
                </a:lnTo>
                <a:lnTo>
                  <a:pt x="349170" y="296672"/>
                </a:lnTo>
                <a:lnTo>
                  <a:pt x="307786" y="323859"/>
                </a:lnTo>
                <a:lnTo>
                  <a:pt x="258945" y="341387"/>
                </a:lnTo>
                <a:lnTo>
                  <a:pt x="204596" y="347599"/>
                </a:lnTo>
                <a:lnTo>
                  <a:pt x="150239" y="341387"/>
                </a:lnTo>
                <a:lnTo>
                  <a:pt x="101374" y="323859"/>
                </a:lnTo>
                <a:lnTo>
                  <a:pt x="59959" y="296672"/>
                </a:lnTo>
                <a:lnTo>
                  <a:pt x="27954" y="261483"/>
                </a:lnTo>
                <a:lnTo>
                  <a:pt x="7314" y="219952"/>
                </a:lnTo>
                <a:lnTo>
                  <a:pt x="0" y="1737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283202" y="4642256"/>
            <a:ext cx="2665095" cy="148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5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抓住典型症状，根据子宫角 的形状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大小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质地的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化， 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结合卵巢的发化做出综合判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R="47625" algn="ctr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断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11596" y="4083939"/>
            <a:ext cx="409575" cy="347980"/>
          </a:xfrm>
          <a:custGeom>
            <a:avLst/>
            <a:gdLst/>
            <a:ahLst/>
            <a:cxnLst/>
            <a:rect l="l" t="t" r="r" b="b"/>
            <a:pathLst>
              <a:path w="409575" h="347979">
                <a:moveTo>
                  <a:pt x="204597" y="0"/>
                </a:moveTo>
                <a:lnTo>
                  <a:pt x="150195" y="6210"/>
                </a:lnTo>
                <a:lnTo>
                  <a:pt x="101317" y="23734"/>
                </a:lnTo>
                <a:lnTo>
                  <a:pt x="59912" y="50911"/>
                </a:lnTo>
                <a:lnTo>
                  <a:pt x="27925" y="86077"/>
                </a:lnTo>
                <a:lnTo>
                  <a:pt x="7306" y="127573"/>
                </a:lnTo>
                <a:lnTo>
                  <a:pt x="0" y="173736"/>
                </a:lnTo>
                <a:lnTo>
                  <a:pt x="7306" y="219952"/>
                </a:lnTo>
                <a:lnTo>
                  <a:pt x="27925" y="261483"/>
                </a:lnTo>
                <a:lnTo>
                  <a:pt x="59912" y="296672"/>
                </a:lnTo>
                <a:lnTo>
                  <a:pt x="101317" y="323859"/>
                </a:lnTo>
                <a:lnTo>
                  <a:pt x="150195" y="341387"/>
                </a:lnTo>
                <a:lnTo>
                  <a:pt x="204597" y="347599"/>
                </a:lnTo>
                <a:lnTo>
                  <a:pt x="258945" y="341387"/>
                </a:lnTo>
                <a:lnTo>
                  <a:pt x="307786" y="323859"/>
                </a:lnTo>
                <a:lnTo>
                  <a:pt x="349170" y="296672"/>
                </a:lnTo>
                <a:lnTo>
                  <a:pt x="381145" y="261483"/>
                </a:lnTo>
                <a:lnTo>
                  <a:pt x="401761" y="219952"/>
                </a:lnTo>
                <a:lnTo>
                  <a:pt x="409066" y="173736"/>
                </a:lnTo>
                <a:lnTo>
                  <a:pt x="401761" y="127573"/>
                </a:lnTo>
                <a:lnTo>
                  <a:pt x="381145" y="86077"/>
                </a:lnTo>
                <a:lnTo>
                  <a:pt x="349170" y="50911"/>
                </a:lnTo>
                <a:lnTo>
                  <a:pt x="307786" y="23734"/>
                </a:lnTo>
                <a:lnTo>
                  <a:pt x="258945" y="6210"/>
                </a:lnTo>
                <a:lnTo>
                  <a:pt x="204597" y="0"/>
                </a:lnTo>
                <a:close/>
              </a:path>
            </a:pathLst>
          </a:custGeom>
          <a:solidFill>
            <a:srgbClr val="99C1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11596" y="4083939"/>
            <a:ext cx="409575" cy="347980"/>
          </a:xfrm>
          <a:custGeom>
            <a:avLst/>
            <a:gdLst/>
            <a:ahLst/>
            <a:cxnLst/>
            <a:rect l="l" t="t" r="r" b="b"/>
            <a:pathLst>
              <a:path w="409575" h="347979">
                <a:moveTo>
                  <a:pt x="0" y="173736"/>
                </a:moveTo>
                <a:lnTo>
                  <a:pt x="7306" y="127573"/>
                </a:lnTo>
                <a:lnTo>
                  <a:pt x="27925" y="86077"/>
                </a:lnTo>
                <a:lnTo>
                  <a:pt x="59912" y="50911"/>
                </a:lnTo>
                <a:lnTo>
                  <a:pt x="101317" y="23734"/>
                </a:lnTo>
                <a:lnTo>
                  <a:pt x="150195" y="6210"/>
                </a:lnTo>
                <a:lnTo>
                  <a:pt x="204597" y="0"/>
                </a:lnTo>
                <a:lnTo>
                  <a:pt x="258945" y="6210"/>
                </a:lnTo>
                <a:lnTo>
                  <a:pt x="307786" y="23734"/>
                </a:lnTo>
                <a:lnTo>
                  <a:pt x="349170" y="50911"/>
                </a:lnTo>
                <a:lnTo>
                  <a:pt x="381145" y="86077"/>
                </a:lnTo>
                <a:lnTo>
                  <a:pt x="401761" y="127573"/>
                </a:lnTo>
                <a:lnTo>
                  <a:pt x="409066" y="173736"/>
                </a:lnTo>
                <a:lnTo>
                  <a:pt x="401761" y="219952"/>
                </a:lnTo>
                <a:lnTo>
                  <a:pt x="381145" y="261483"/>
                </a:lnTo>
                <a:lnTo>
                  <a:pt x="349170" y="296672"/>
                </a:lnTo>
                <a:lnTo>
                  <a:pt x="307786" y="323859"/>
                </a:lnTo>
                <a:lnTo>
                  <a:pt x="258945" y="341387"/>
                </a:lnTo>
                <a:lnTo>
                  <a:pt x="204597" y="347599"/>
                </a:lnTo>
                <a:lnTo>
                  <a:pt x="150195" y="341387"/>
                </a:lnTo>
                <a:lnTo>
                  <a:pt x="101317" y="323859"/>
                </a:lnTo>
                <a:lnTo>
                  <a:pt x="59912" y="296672"/>
                </a:lnTo>
                <a:lnTo>
                  <a:pt x="27925" y="261483"/>
                </a:lnTo>
                <a:lnTo>
                  <a:pt x="7306" y="219952"/>
                </a:lnTo>
                <a:lnTo>
                  <a:pt x="0" y="1737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310119" y="3016148"/>
            <a:ext cx="2458085" cy="708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5" marR="5080" indent="-913130">
              <a:lnSpc>
                <a:spcPct val="150000"/>
              </a:lnSpc>
              <a:spcBef>
                <a:spcPts val="100"/>
              </a:spcBef>
            </a:pPr>
            <a:r>
              <a:rPr sz="1600" spc="-5" dirty="0" err="1">
                <a:latin typeface="微软雅黑" panose="020B0503020204020204" charset="-122"/>
                <a:cs typeface="微软雅黑" panose="020B0503020204020204" charset="-122"/>
              </a:rPr>
              <a:t>妊娠前假</a:t>
            </a:r>
            <a:r>
              <a:rPr lang="zh-CN" altLang="en-US" sz="1600" spc="-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600" spc="-5" dirty="0" err="1">
                <a:latin typeface="微软雅黑" panose="020B0503020204020204" charset="-122"/>
                <a:cs typeface="微软雅黑" panose="020B0503020204020204" charset="-122"/>
              </a:rPr>
              <a:t>情的个体，应慎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 重对待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4120" y="4083939"/>
            <a:ext cx="409575" cy="347980"/>
          </a:xfrm>
          <a:custGeom>
            <a:avLst/>
            <a:gdLst/>
            <a:ahLst/>
            <a:cxnLst/>
            <a:rect l="l" t="t" r="r" b="b"/>
            <a:pathLst>
              <a:path w="409575" h="347979">
                <a:moveTo>
                  <a:pt x="204597" y="0"/>
                </a:moveTo>
                <a:lnTo>
                  <a:pt x="150195" y="6210"/>
                </a:lnTo>
                <a:lnTo>
                  <a:pt x="101317" y="23734"/>
                </a:lnTo>
                <a:lnTo>
                  <a:pt x="59912" y="50911"/>
                </a:lnTo>
                <a:lnTo>
                  <a:pt x="27925" y="86077"/>
                </a:lnTo>
                <a:lnTo>
                  <a:pt x="7306" y="127573"/>
                </a:lnTo>
                <a:lnTo>
                  <a:pt x="0" y="173736"/>
                </a:lnTo>
                <a:lnTo>
                  <a:pt x="7306" y="219952"/>
                </a:lnTo>
                <a:lnTo>
                  <a:pt x="27925" y="261483"/>
                </a:lnTo>
                <a:lnTo>
                  <a:pt x="59912" y="296672"/>
                </a:lnTo>
                <a:lnTo>
                  <a:pt x="101317" y="323859"/>
                </a:lnTo>
                <a:lnTo>
                  <a:pt x="150195" y="341387"/>
                </a:lnTo>
                <a:lnTo>
                  <a:pt x="204597" y="347599"/>
                </a:lnTo>
                <a:lnTo>
                  <a:pt x="258945" y="341387"/>
                </a:lnTo>
                <a:lnTo>
                  <a:pt x="307786" y="323859"/>
                </a:lnTo>
                <a:lnTo>
                  <a:pt x="349170" y="296672"/>
                </a:lnTo>
                <a:lnTo>
                  <a:pt x="381145" y="261483"/>
                </a:lnTo>
                <a:lnTo>
                  <a:pt x="401761" y="219952"/>
                </a:lnTo>
                <a:lnTo>
                  <a:pt x="409067" y="173736"/>
                </a:lnTo>
                <a:lnTo>
                  <a:pt x="401761" y="127573"/>
                </a:lnTo>
                <a:lnTo>
                  <a:pt x="381145" y="86077"/>
                </a:lnTo>
                <a:lnTo>
                  <a:pt x="349170" y="50911"/>
                </a:lnTo>
                <a:lnTo>
                  <a:pt x="307786" y="23734"/>
                </a:lnTo>
                <a:lnTo>
                  <a:pt x="258945" y="6210"/>
                </a:lnTo>
                <a:lnTo>
                  <a:pt x="204597" y="0"/>
                </a:lnTo>
                <a:close/>
              </a:path>
            </a:pathLst>
          </a:custGeom>
          <a:solidFill>
            <a:srgbClr val="99C1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34120" y="4083939"/>
            <a:ext cx="409575" cy="347980"/>
          </a:xfrm>
          <a:custGeom>
            <a:avLst/>
            <a:gdLst/>
            <a:ahLst/>
            <a:cxnLst/>
            <a:rect l="l" t="t" r="r" b="b"/>
            <a:pathLst>
              <a:path w="409575" h="347979">
                <a:moveTo>
                  <a:pt x="0" y="173736"/>
                </a:moveTo>
                <a:lnTo>
                  <a:pt x="7306" y="127573"/>
                </a:lnTo>
                <a:lnTo>
                  <a:pt x="27925" y="86077"/>
                </a:lnTo>
                <a:lnTo>
                  <a:pt x="59912" y="50911"/>
                </a:lnTo>
                <a:lnTo>
                  <a:pt x="101317" y="23734"/>
                </a:lnTo>
                <a:lnTo>
                  <a:pt x="150195" y="6210"/>
                </a:lnTo>
                <a:lnTo>
                  <a:pt x="204597" y="0"/>
                </a:lnTo>
                <a:lnTo>
                  <a:pt x="258945" y="6210"/>
                </a:lnTo>
                <a:lnTo>
                  <a:pt x="307786" y="23734"/>
                </a:lnTo>
                <a:lnTo>
                  <a:pt x="349170" y="50911"/>
                </a:lnTo>
                <a:lnTo>
                  <a:pt x="381145" y="86077"/>
                </a:lnTo>
                <a:lnTo>
                  <a:pt x="401761" y="127573"/>
                </a:lnTo>
                <a:lnTo>
                  <a:pt x="409067" y="173736"/>
                </a:lnTo>
                <a:lnTo>
                  <a:pt x="401761" y="219952"/>
                </a:lnTo>
                <a:lnTo>
                  <a:pt x="381145" y="261483"/>
                </a:lnTo>
                <a:lnTo>
                  <a:pt x="349170" y="296672"/>
                </a:lnTo>
                <a:lnTo>
                  <a:pt x="307786" y="323859"/>
                </a:lnTo>
                <a:lnTo>
                  <a:pt x="258945" y="341387"/>
                </a:lnTo>
                <a:lnTo>
                  <a:pt x="204597" y="347599"/>
                </a:lnTo>
                <a:lnTo>
                  <a:pt x="150195" y="341387"/>
                </a:lnTo>
                <a:lnTo>
                  <a:pt x="101317" y="323859"/>
                </a:lnTo>
                <a:lnTo>
                  <a:pt x="59912" y="296672"/>
                </a:lnTo>
                <a:lnTo>
                  <a:pt x="27925" y="261483"/>
                </a:lnTo>
                <a:lnTo>
                  <a:pt x="7306" y="219952"/>
                </a:lnTo>
                <a:lnTo>
                  <a:pt x="0" y="1737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800727" y="1364361"/>
            <a:ext cx="2570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直肠检查需注意的问题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标题 1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5" name="object 2"/>
          <p:cNvSpPr txBox="1">
            <a:spLocks noGrp="1"/>
          </p:cNvSpPr>
          <p:nvPr/>
        </p:nvSpPr>
        <p:spPr>
          <a:xfrm>
            <a:off x="521335" y="248285"/>
            <a:ext cx="366331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335" y="248285"/>
            <a:ext cx="366331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二、直肠检查法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0727" y="1364361"/>
            <a:ext cx="2570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直肠检查需注意的问题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0802" y="2717926"/>
            <a:ext cx="1732914" cy="3043555"/>
          </a:xfrm>
          <a:custGeom>
            <a:avLst/>
            <a:gdLst/>
            <a:ahLst/>
            <a:cxnLst/>
            <a:rect l="l" t="t" r="r" b="b"/>
            <a:pathLst>
              <a:path w="1732914" h="3043554">
                <a:moveTo>
                  <a:pt x="1559560" y="0"/>
                </a:moveTo>
                <a:lnTo>
                  <a:pt x="173228" y="0"/>
                </a:lnTo>
                <a:lnTo>
                  <a:pt x="133521" y="5798"/>
                </a:lnTo>
                <a:lnTo>
                  <a:pt x="97064" y="22313"/>
                </a:lnTo>
                <a:lnTo>
                  <a:pt x="64899" y="48225"/>
                </a:lnTo>
                <a:lnTo>
                  <a:pt x="38068" y="82216"/>
                </a:lnTo>
                <a:lnTo>
                  <a:pt x="17614" y="122964"/>
                </a:lnTo>
                <a:lnTo>
                  <a:pt x="4577" y="169150"/>
                </a:lnTo>
                <a:lnTo>
                  <a:pt x="0" y="219456"/>
                </a:lnTo>
                <a:lnTo>
                  <a:pt x="0" y="2824099"/>
                </a:lnTo>
                <a:lnTo>
                  <a:pt x="4577" y="2874413"/>
                </a:lnTo>
                <a:lnTo>
                  <a:pt x="17614" y="2920597"/>
                </a:lnTo>
                <a:lnTo>
                  <a:pt x="38068" y="2961334"/>
                </a:lnTo>
                <a:lnTo>
                  <a:pt x="64899" y="2995310"/>
                </a:lnTo>
                <a:lnTo>
                  <a:pt x="97064" y="3021207"/>
                </a:lnTo>
                <a:lnTo>
                  <a:pt x="133521" y="3037710"/>
                </a:lnTo>
                <a:lnTo>
                  <a:pt x="173228" y="3043504"/>
                </a:lnTo>
                <a:lnTo>
                  <a:pt x="1559433" y="3043504"/>
                </a:lnTo>
                <a:lnTo>
                  <a:pt x="1599186" y="3037710"/>
                </a:lnTo>
                <a:lnTo>
                  <a:pt x="1635677" y="3021207"/>
                </a:lnTo>
                <a:lnTo>
                  <a:pt x="1667864" y="2995310"/>
                </a:lnTo>
                <a:lnTo>
                  <a:pt x="1694709" y="2961334"/>
                </a:lnTo>
                <a:lnTo>
                  <a:pt x="1715170" y="2920597"/>
                </a:lnTo>
                <a:lnTo>
                  <a:pt x="1728210" y="2874413"/>
                </a:lnTo>
                <a:lnTo>
                  <a:pt x="1732788" y="2824099"/>
                </a:lnTo>
                <a:lnTo>
                  <a:pt x="1732788" y="219456"/>
                </a:lnTo>
                <a:lnTo>
                  <a:pt x="1728210" y="169150"/>
                </a:lnTo>
                <a:lnTo>
                  <a:pt x="1715173" y="122964"/>
                </a:lnTo>
                <a:lnTo>
                  <a:pt x="1694719" y="82216"/>
                </a:lnTo>
                <a:lnTo>
                  <a:pt x="1667888" y="48225"/>
                </a:lnTo>
                <a:lnTo>
                  <a:pt x="1635723" y="22313"/>
                </a:lnTo>
                <a:lnTo>
                  <a:pt x="1599266" y="5798"/>
                </a:lnTo>
                <a:lnTo>
                  <a:pt x="155956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58442" y="307403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怀双胎母牛，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8442" y="3348588"/>
            <a:ext cx="1397000" cy="208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50000"/>
              </a:lnSpc>
              <a:spcBef>
                <a:spcPts val="95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个月时两 </a:t>
            </a: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侧子宫角是对 </a:t>
            </a:r>
            <a:r>
              <a:rPr sz="18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称的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8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能依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其对称而判断 为未孕。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96817" y="3967734"/>
            <a:ext cx="367665" cy="544195"/>
          </a:xfrm>
          <a:custGeom>
            <a:avLst/>
            <a:gdLst/>
            <a:ahLst/>
            <a:cxnLst/>
            <a:rect l="l" t="t" r="r" b="b"/>
            <a:pathLst>
              <a:path w="367664" h="544195">
                <a:moveTo>
                  <a:pt x="183769" y="0"/>
                </a:moveTo>
                <a:lnTo>
                  <a:pt x="183769" y="108839"/>
                </a:lnTo>
                <a:lnTo>
                  <a:pt x="0" y="108839"/>
                </a:lnTo>
                <a:lnTo>
                  <a:pt x="0" y="435229"/>
                </a:lnTo>
                <a:lnTo>
                  <a:pt x="183769" y="435229"/>
                </a:lnTo>
                <a:lnTo>
                  <a:pt x="183769" y="543941"/>
                </a:lnTo>
                <a:lnTo>
                  <a:pt x="367411" y="272034"/>
                </a:lnTo>
                <a:lnTo>
                  <a:pt x="183769" y="0"/>
                </a:lnTo>
                <a:close/>
              </a:path>
            </a:pathLst>
          </a:custGeom>
          <a:solidFill>
            <a:srgbClr val="BAD2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16628" y="2717926"/>
            <a:ext cx="1732914" cy="3043555"/>
          </a:xfrm>
          <a:custGeom>
            <a:avLst/>
            <a:gdLst/>
            <a:ahLst/>
            <a:cxnLst/>
            <a:rect l="l" t="t" r="r" b="b"/>
            <a:pathLst>
              <a:path w="1732914" h="3043554">
                <a:moveTo>
                  <a:pt x="1559560" y="0"/>
                </a:moveTo>
                <a:lnTo>
                  <a:pt x="173355" y="0"/>
                </a:lnTo>
                <a:lnTo>
                  <a:pt x="133601" y="5798"/>
                </a:lnTo>
                <a:lnTo>
                  <a:pt x="97110" y="22313"/>
                </a:lnTo>
                <a:lnTo>
                  <a:pt x="64923" y="48225"/>
                </a:lnTo>
                <a:lnTo>
                  <a:pt x="38078" y="82216"/>
                </a:lnTo>
                <a:lnTo>
                  <a:pt x="17617" y="122964"/>
                </a:lnTo>
                <a:lnTo>
                  <a:pt x="4577" y="169150"/>
                </a:lnTo>
                <a:lnTo>
                  <a:pt x="0" y="219456"/>
                </a:lnTo>
                <a:lnTo>
                  <a:pt x="0" y="2824099"/>
                </a:lnTo>
                <a:lnTo>
                  <a:pt x="4577" y="2874413"/>
                </a:lnTo>
                <a:lnTo>
                  <a:pt x="17617" y="2920597"/>
                </a:lnTo>
                <a:lnTo>
                  <a:pt x="38078" y="2961334"/>
                </a:lnTo>
                <a:lnTo>
                  <a:pt x="64923" y="2995310"/>
                </a:lnTo>
                <a:lnTo>
                  <a:pt x="97110" y="3021207"/>
                </a:lnTo>
                <a:lnTo>
                  <a:pt x="133601" y="3037710"/>
                </a:lnTo>
                <a:lnTo>
                  <a:pt x="173355" y="3043504"/>
                </a:lnTo>
                <a:lnTo>
                  <a:pt x="1559560" y="3043504"/>
                </a:lnTo>
                <a:lnTo>
                  <a:pt x="1599266" y="3037710"/>
                </a:lnTo>
                <a:lnTo>
                  <a:pt x="1635723" y="3021207"/>
                </a:lnTo>
                <a:lnTo>
                  <a:pt x="1667888" y="2995310"/>
                </a:lnTo>
                <a:lnTo>
                  <a:pt x="1694719" y="2961334"/>
                </a:lnTo>
                <a:lnTo>
                  <a:pt x="1715173" y="2920597"/>
                </a:lnTo>
                <a:lnTo>
                  <a:pt x="1728210" y="2874413"/>
                </a:lnTo>
                <a:lnTo>
                  <a:pt x="1732788" y="2824099"/>
                </a:lnTo>
                <a:lnTo>
                  <a:pt x="1732788" y="219456"/>
                </a:lnTo>
                <a:lnTo>
                  <a:pt x="1728210" y="169150"/>
                </a:lnTo>
                <a:lnTo>
                  <a:pt x="1715173" y="122964"/>
                </a:lnTo>
                <a:lnTo>
                  <a:pt x="1694719" y="82216"/>
                </a:lnTo>
                <a:lnTo>
                  <a:pt x="1667888" y="48225"/>
                </a:lnTo>
                <a:lnTo>
                  <a:pt x="1635723" y="22313"/>
                </a:lnTo>
                <a:lnTo>
                  <a:pt x="1599266" y="5798"/>
                </a:lnTo>
                <a:lnTo>
                  <a:pt x="155956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184650" y="3553840"/>
            <a:ext cx="139700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正确区分妊娠 子宫和子宫疾 病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22771" y="3967734"/>
            <a:ext cx="367665" cy="544195"/>
          </a:xfrm>
          <a:custGeom>
            <a:avLst/>
            <a:gdLst/>
            <a:ahLst/>
            <a:cxnLst/>
            <a:rect l="l" t="t" r="r" b="b"/>
            <a:pathLst>
              <a:path w="367664" h="544195">
                <a:moveTo>
                  <a:pt x="183641" y="0"/>
                </a:moveTo>
                <a:lnTo>
                  <a:pt x="183641" y="108839"/>
                </a:lnTo>
                <a:lnTo>
                  <a:pt x="0" y="108839"/>
                </a:lnTo>
                <a:lnTo>
                  <a:pt x="0" y="435229"/>
                </a:lnTo>
                <a:lnTo>
                  <a:pt x="183641" y="435229"/>
                </a:lnTo>
                <a:lnTo>
                  <a:pt x="183641" y="543941"/>
                </a:lnTo>
                <a:lnTo>
                  <a:pt x="367283" y="272034"/>
                </a:lnTo>
                <a:lnTo>
                  <a:pt x="183641" y="0"/>
                </a:lnTo>
                <a:close/>
              </a:path>
            </a:pathLst>
          </a:custGeom>
          <a:solidFill>
            <a:srgbClr val="BAD2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42583" y="2717926"/>
            <a:ext cx="1732914" cy="3043555"/>
          </a:xfrm>
          <a:custGeom>
            <a:avLst/>
            <a:gdLst/>
            <a:ahLst/>
            <a:cxnLst/>
            <a:rect l="l" t="t" r="r" b="b"/>
            <a:pathLst>
              <a:path w="1732915" h="3043554">
                <a:moveTo>
                  <a:pt x="1559433" y="0"/>
                </a:moveTo>
                <a:lnTo>
                  <a:pt x="173227" y="0"/>
                </a:lnTo>
                <a:lnTo>
                  <a:pt x="133521" y="5798"/>
                </a:lnTo>
                <a:lnTo>
                  <a:pt x="97064" y="22313"/>
                </a:lnTo>
                <a:lnTo>
                  <a:pt x="64899" y="48225"/>
                </a:lnTo>
                <a:lnTo>
                  <a:pt x="38068" y="82216"/>
                </a:lnTo>
                <a:lnTo>
                  <a:pt x="17614" y="122964"/>
                </a:lnTo>
                <a:lnTo>
                  <a:pt x="4577" y="169150"/>
                </a:lnTo>
                <a:lnTo>
                  <a:pt x="0" y="219456"/>
                </a:lnTo>
                <a:lnTo>
                  <a:pt x="0" y="2824099"/>
                </a:lnTo>
                <a:lnTo>
                  <a:pt x="4577" y="2874413"/>
                </a:lnTo>
                <a:lnTo>
                  <a:pt x="17614" y="2920597"/>
                </a:lnTo>
                <a:lnTo>
                  <a:pt x="38068" y="2961334"/>
                </a:lnTo>
                <a:lnTo>
                  <a:pt x="64899" y="2995310"/>
                </a:lnTo>
                <a:lnTo>
                  <a:pt x="97064" y="3021207"/>
                </a:lnTo>
                <a:lnTo>
                  <a:pt x="133521" y="3037710"/>
                </a:lnTo>
                <a:lnTo>
                  <a:pt x="173227" y="3043504"/>
                </a:lnTo>
                <a:lnTo>
                  <a:pt x="1559433" y="3043504"/>
                </a:lnTo>
                <a:lnTo>
                  <a:pt x="1599186" y="3037710"/>
                </a:lnTo>
                <a:lnTo>
                  <a:pt x="1635677" y="3021207"/>
                </a:lnTo>
                <a:lnTo>
                  <a:pt x="1667864" y="2995310"/>
                </a:lnTo>
                <a:lnTo>
                  <a:pt x="1694709" y="2961334"/>
                </a:lnTo>
                <a:lnTo>
                  <a:pt x="1715170" y="2920597"/>
                </a:lnTo>
                <a:lnTo>
                  <a:pt x="1728210" y="2874413"/>
                </a:lnTo>
                <a:lnTo>
                  <a:pt x="1732788" y="2824099"/>
                </a:lnTo>
                <a:lnTo>
                  <a:pt x="1732788" y="219456"/>
                </a:lnTo>
                <a:lnTo>
                  <a:pt x="1728210" y="169150"/>
                </a:lnTo>
                <a:lnTo>
                  <a:pt x="1715170" y="122964"/>
                </a:lnTo>
                <a:lnTo>
                  <a:pt x="1694709" y="82216"/>
                </a:lnTo>
                <a:lnTo>
                  <a:pt x="1667864" y="48225"/>
                </a:lnTo>
                <a:lnTo>
                  <a:pt x="1635677" y="22313"/>
                </a:lnTo>
                <a:lnTo>
                  <a:pt x="1599186" y="5798"/>
                </a:lnTo>
                <a:lnTo>
                  <a:pt x="155943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610857" y="3553840"/>
            <a:ext cx="1397000" cy="12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8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正确区分妊娠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子宫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8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充满尿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液的膀胱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48598" y="3967734"/>
            <a:ext cx="367665" cy="544195"/>
          </a:xfrm>
          <a:custGeom>
            <a:avLst/>
            <a:gdLst/>
            <a:ahLst/>
            <a:cxnLst/>
            <a:rect l="l" t="t" r="r" b="b"/>
            <a:pathLst>
              <a:path w="367665" h="544195">
                <a:moveTo>
                  <a:pt x="183642" y="0"/>
                </a:moveTo>
                <a:lnTo>
                  <a:pt x="183642" y="108839"/>
                </a:lnTo>
                <a:lnTo>
                  <a:pt x="0" y="108839"/>
                </a:lnTo>
                <a:lnTo>
                  <a:pt x="0" y="435229"/>
                </a:lnTo>
                <a:lnTo>
                  <a:pt x="183642" y="435229"/>
                </a:lnTo>
                <a:lnTo>
                  <a:pt x="183642" y="543941"/>
                </a:lnTo>
                <a:lnTo>
                  <a:pt x="367283" y="272034"/>
                </a:lnTo>
                <a:lnTo>
                  <a:pt x="183642" y="0"/>
                </a:lnTo>
                <a:close/>
              </a:path>
            </a:pathLst>
          </a:custGeom>
          <a:solidFill>
            <a:srgbClr val="BAD2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68409" y="2717926"/>
            <a:ext cx="1732914" cy="3043555"/>
          </a:xfrm>
          <a:custGeom>
            <a:avLst/>
            <a:gdLst/>
            <a:ahLst/>
            <a:cxnLst/>
            <a:rect l="l" t="t" r="r" b="b"/>
            <a:pathLst>
              <a:path w="1732915" h="3043554">
                <a:moveTo>
                  <a:pt x="1559560" y="0"/>
                </a:moveTo>
                <a:lnTo>
                  <a:pt x="173355" y="0"/>
                </a:lnTo>
                <a:lnTo>
                  <a:pt x="133601" y="5798"/>
                </a:lnTo>
                <a:lnTo>
                  <a:pt x="97110" y="22313"/>
                </a:lnTo>
                <a:lnTo>
                  <a:pt x="64923" y="48225"/>
                </a:lnTo>
                <a:lnTo>
                  <a:pt x="38078" y="82216"/>
                </a:lnTo>
                <a:lnTo>
                  <a:pt x="17617" y="122964"/>
                </a:lnTo>
                <a:lnTo>
                  <a:pt x="4577" y="169150"/>
                </a:lnTo>
                <a:lnTo>
                  <a:pt x="0" y="219456"/>
                </a:lnTo>
                <a:lnTo>
                  <a:pt x="0" y="2824099"/>
                </a:lnTo>
                <a:lnTo>
                  <a:pt x="4577" y="2874413"/>
                </a:lnTo>
                <a:lnTo>
                  <a:pt x="17617" y="2920597"/>
                </a:lnTo>
                <a:lnTo>
                  <a:pt x="38078" y="2961334"/>
                </a:lnTo>
                <a:lnTo>
                  <a:pt x="64923" y="2995310"/>
                </a:lnTo>
                <a:lnTo>
                  <a:pt x="97110" y="3021207"/>
                </a:lnTo>
                <a:lnTo>
                  <a:pt x="133601" y="3037710"/>
                </a:lnTo>
                <a:lnTo>
                  <a:pt x="173355" y="3043504"/>
                </a:lnTo>
                <a:lnTo>
                  <a:pt x="1559560" y="3043504"/>
                </a:lnTo>
                <a:lnTo>
                  <a:pt x="1599266" y="3037710"/>
                </a:lnTo>
                <a:lnTo>
                  <a:pt x="1635723" y="3021207"/>
                </a:lnTo>
                <a:lnTo>
                  <a:pt x="1667888" y="2995310"/>
                </a:lnTo>
                <a:lnTo>
                  <a:pt x="1694719" y="2961334"/>
                </a:lnTo>
                <a:lnTo>
                  <a:pt x="1715173" y="2920597"/>
                </a:lnTo>
                <a:lnTo>
                  <a:pt x="1728210" y="2874413"/>
                </a:lnTo>
                <a:lnTo>
                  <a:pt x="1732788" y="2824099"/>
                </a:lnTo>
                <a:lnTo>
                  <a:pt x="1732788" y="219456"/>
                </a:lnTo>
                <a:lnTo>
                  <a:pt x="1728210" y="169150"/>
                </a:lnTo>
                <a:lnTo>
                  <a:pt x="1715173" y="122964"/>
                </a:lnTo>
                <a:lnTo>
                  <a:pt x="1694719" y="82216"/>
                </a:lnTo>
                <a:lnTo>
                  <a:pt x="1667888" y="48225"/>
                </a:lnTo>
                <a:lnTo>
                  <a:pt x="1635723" y="22313"/>
                </a:lnTo>
                <a:lnTo>
                  <a:pt x="1599266" y="5798"/>
                </a:lnTo>
                <a:lnTo>
                  <a:pt x="155956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037066" y="3553840"/>
            <a:ext cx="1397000" cy="12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8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正确区分孕脉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8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一些颤动脉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博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7122"/>
            <a:ext cx="464820" cy="672465"/>
          </a:xfrm>
          <a:custGeom>
            <a:avLst/>
            <a:gdLst/>
            <a:ahLst/>
            <a:cxnLst/>
            <a:rect l="l" t="t" r="r" b="b"/>
            <a:pathLst>
              <a:path w="464820" h="672465">
                <a:moveTo>
                  <a:pt x="0" y="672338"/>
                </a:moveTo>
                <a:lnTo>
                  <a:pt x="464451" y="672338"/>
                </a:lnTo>
                <a:lnTo>
                  <a:pt x="464451" y="0"/>
                </a:lnTo>
                <a:lnTo>
                  <a:pt x="0" y="0"/>
                </a:lnTo>
                <a:lnTo>
                  <a:pt x="0" y="67233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44727"/>
            <a:ext cx="12192000" cy="15240"/>
          </a:xfrm>
          <a:custGeom>
            <a:avLst/>
            <a:gdLst/>
            <a:ahLst/>
            <a:cxnLst/>
            <a:rect l="l" t="t" r="r" b="b"/>
            <a:pathLst>
              <a:path w="12192000" h="15240">
                <a:moveTo>
                  <a:pt x="0" y="14732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380" y="2328545"/>
            <a:ext cx="4550791" cy="29570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31684" y="2328545"/>
            <a:ext cx="4509388" cy="2957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object 4"/>
          <p:cNvSpPr txBox="1">
            <a:spLocks noGrp="1"/>
          </p:cNvSpPr>
          <p:nvPr/>
        </p:nvSpPr>
        <p:spPr>
          <a:xfrm>
            <a:off x="521335" y="225743"/>
            <a:ext cx="464756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三、超声波诊断法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3446" y="1802079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准备工作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9438" y="3030816"/>
            <a:ext cx="6453123" cy="28947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object 4"/>
          <p:cNvSpPr txBox="1">
            <a:spLocks noGrp="1"/>
          </p:cNvSpPr>
          <p:nvPr/>
        </p:nvSpPr>
        <p:spPr>
          <a:xfrm>
            <a:off x="521335" y="225743"/>
            <a:ext cx="464756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三、超声波诊断法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8996" y="2861709"/>
            <a:ext cx="3284220" cy="255651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137285">
              <a:lnSpc>
                <a:spcPct val="100000"/>
              </a:lnSpc>
              <a:spcBef>
                <a:spcPts val="1365"/>
              </a:spcBef>
            </a:pPr>
            <a:r>
              <a:rPr sz="20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检查方法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6385">
              <a:lnSpc>
                <a:spcPct val="150000"/>
              </a:lnSpc>
              <a:spcBef>
                <a:spcPts val="55"/>
              </a:spcBef>
              <a:buFont typeface="Wingdings" panose="05000000000000000000"/>
              <a:buChar char=""/>
              <a:tabLst>
                <a:tab pos="299720" algn="l"/>
              </a:tabLst>
            </a:pPr>
            <a:r>
              <a:rPr sz="18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将</a:t>
            </a:r>
            <a:r>
              <a:rPr sz="18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8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超的探头涂抹耦合剂，探 头刀口朝下，慢慢送入待检牛 </a:t>
            </a:r>
            <a:r>
              <a:rPr sz="180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直肠内，隔着直肠壁紧贴子宫</a:t>
            </a:r>
            <a:r>
              <a:rPr sz="18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角缓慢移动</a:t>
            </a:r>
            <a:r>
              <a:rPr lang="zh-CN" altLang="en-US" sz="18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并不</a:t>
            </a:r>
            <a:r>
              <a:rPr sz="180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断调整探查角</a:t>
            </a:r>
            <a:r>
              <a:rPr sz="18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度，观</a:t>
            </a:r>
            <a:r>
              <a:rPr sz="18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察</a:t>
            </a:r>
            <a:r>
              <a:rPr sz="18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B超实时图像</a:t>
            </a:r>
            <a:r>
              <a:rPr sz="18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0450" y="2582189"/>
            <a:ext cx="5406898" cy="32674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object 4"/>
          <p:cNvSpPr txBox="1">
            <a:spLocks noGrp="1"/>
          </p:cNvSpPr>
          <p:nvPr/>
        </p:nvSpPr>
        <p:spPr>
          <a:xfrm>
            <a:off x="521335" y="225743"/>
            <a:ext cx="464756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三、超声波诊断法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917" y="2891409"/>
            <a:ext cx="4140835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677035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判断标准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8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未妊娠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：子宫体呈实质均质结构，轮廓清 晰，内部呈均匀的等强度的回声，子宫壁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很薄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13270" y="1662048"/>
            <a:ext cx="4924425" cy="42583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1335" y="225743"/>
            <a:ext cx="464756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三、超声波诊断法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483" y="1862916"/>
            <a:ext cx="1009777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R="53975" algn="ctr">
              <a:lnSpc>
                <a:spcPct val="100000"/>
              </a:lnSpc>
              <a:spcBef>
                <a:spcPts val="1180"/>
              </a:spcBef>
            </a:pPr>
            <a:r>
              <a:rPr sz="1800" b="1" spc="-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判断标准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怀孕</a:t>
            </a:r>
            <a:r>
              <a:rPr sz="1800" spc="-10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33</a:t>
            </a:r>
            <a:r>
              <a:rPr sz="1800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800" spc="-10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36</a:t>
            </a:r>
            <a:r>
              <a:rPr sz="18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天</a:t>
            </a:r>
            <a:r>
              <a:rPr sz="1800" spc="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8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可清晰地显示出胚囊和胚斑图像</a:t>
            </a:r>
            <a:r>
              <a:rPr sz="1800" spc="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-10" dirty="0">
                <a:solidFill>
                  <a:srgbClr val="515151"/>
                </a:solidFill>
                <a:latin typeface="Arial" panose="020B0604020202020204"/>
                <a:cs typeface="Arial" panose="020B0604020202020204"/>
              </a:rPr>
              <a:t>33</a:t>
            </a:r>
            <a:r>
              <a:rPr sz="18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天</a:t>
            </a:r>
            <a:r>
              <a:rPr sz="1800" spc="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8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，胚囊实物如一指大小，胚斑如</a:t>
            </a:r>
            <a:r>
              <a:rPr sz="1800" dirty="0">
                <a:solidFill>
                  <a:srgbClr val="515151"/>
                </a:solidFill>
                <a:latin typeface="Arial" panose="020B0604020202020204"/>
                <a:cs typeface="Arial" panose="020B0604020202020204"/>
              </a:rPr>
              <a:t>1/</a:t>
            </a:r>
            <a:r>
              <a:rPr sz="1800" spc="-5" dirty="0">
                <a:solidFill>
                  <a:srgbClr val="515151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18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指大小。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22219" y="3943375"/>
            <a:ext cx="6147688" cy="26629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1309" y="313182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三、超声波诊断法</a:t>
            </a:r>
            <a:endParaRPr sz="2400"/>
          </a:p>
        </p:txBody>
      </p:sp>
      <p:sp>
        <p:nvSpPr>
          <p:cNvPr id="5" name="object 4"/>
          <p:cNvSpPr txBox="1">
            <a:spLocks noGrp="1"/>
          </p:cNvSpPr>
          <p:nvPr/>
        </p:nvSpPr>
        <p:spPr>
          <a:xfrm>
            <a:off x="521335" y="225743"/>
            <a:ext cx="464756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三、超声波诊断法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7058" y="3061843"/>
            <a:ext cx="3225800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150620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判断标准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8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怀孕</a:t>
            </a:r>
            <a:r>
              <a:rPr sz="1800" spc="-10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40</a:t>
            </a:r>
            <a:r>
              <a:rPr sz="18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天以上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：声像图像更为 </a:t>
            </a:r>
            <a:r>
              <a:rPr sz="1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明显，胚囊和胚斑均明显可见， 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有时还可见胎心搏动。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17615" y="2161514"/>
            <a:ext cx="5005196" cy="37080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4"/>
          <p:cNvSpPr txBox="1">
            <a:spLocks noGrp="1"/>
          </p:cNvSpPr>
          <p:nvPr/>
        </p:nvSpPr>
        <p:spPr>
          <a:xfrm>
            <a:off x="521335" y="225743"/>
            <a:ext cx="4647565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三、超声波诊断法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6230" y="3525138"/>
            <a:ext cx="7784465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方法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配种后</a:t>
            </a:r>
            <a:r>
              <a:rPr sz="18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8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8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个月，用镊子在子宫颈外口刮</a:t>
            </a:r>
            <a:r>
              <a:rPr lang="zh-CN" altLang="en-US" sz="18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</a:t>
            </a:r>
            <a:r>
              <a:rPr sz="18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米粒样大小的黏液放入试管中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再加入蒸馏水</a:t>
            </a:r>
            <a:r>
              <a:rPr sz="18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5mL</a:t>
            </a:r>
            <a:r>
              <a:rPr sz="1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，置于酒精灯上加热煮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沸</a:t>
            </a:r>
            <a:r>
              <a:rPr sz="18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1min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0930" y="516573"/>
            <a:ext cx="4525645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四、实验室检查法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2832" y="169875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3139" y="1966086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子宫黏液煮沸法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二、妊娠诊断的方法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5"/>
          <p:cNvSpPr txBox="1">
            <a:spLocks noGrp="1"/>
          </p:cNvSpPr>
          <p:nvPr>
            <p:ph type="title"/>
          </p:nvPr>
        </p:nvSpPr>
        <p:spPr>
          <a:xfrm>
            <a:off x="695960" y="2231390"/>
            <a:ext cx="5501640" cy="324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35"/>
              </a:spcBef>
              <a:tabLst>
                <a:tab pos="356235" algn="l"/>
              </a:tabLst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（三）直肠检查法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判断大家畜（牛、马）是否怀孕的最基本而可靠的方法。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通过用手隔着直肠壁触摸卵巢、子宫、子宫动脉的状况及子宫内有无胎儿存在来进行妊娠诊断。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优点是：准确率高，在整个妊娠期均可用。但在触诊胚泡或胎儿时，动作要轻，以免造成流产。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560705" y="2230755"/>
            <a:ext cx="5831840" cy="3465195"/>
          </a:xfrm>
          <a:custGeom>
            <a:avLst/>
            <a:gdLst/>
            <a:ahLst/>
            <a:cxnLst/>
            <a:rect l="l" t="t" r="r" b="b"/>
            <a:pathLst>
              <a:path w="9429750" h="2952750">
                <a:moveTo>
                  <a:pt x="0" y="492125"/>
                </a:moveTo>
                <a:lnTo>
                  <a:pt x="2252" y="444732"/>
                </a:lnTo>
                <a:lnTo>
                  <a:pt x="8874" y="398613"/>
                </a:lnTo>
                <a:lnTo>
                  <a:pt x="19657" y="353975"/>
                </a:lnTo>
                <a:lnTo>
                  <a:pt x="34396" y="311023"/>
                </a:lnTo>
                <a:lnTo>
                  <a:pt x="52885" y="269964"/>
                </a:lnTo>
                <a:lnTo>
                  <a:pt x="74917" y="231005"/>
                </a:lnTo>
                <a:lnTo>
                  <a:pt x="100286" y="194351"/>
                </a:lnTo>
                <a:lnTo>
                  <a:pt x="128785" y="160209"/>
                </a:lnTo>
                <a:lnTo>
                  <a:pt x="160209" y="128785"/>
                </a:lnTo>
                <a:lnTo>
                  <a:pt x="194351" y="100286"/>
                </a:lnTo>
                <a:lnTo>
                  <a:pt x="231005" y="74917"/>
                </a:lnTo>
                <a:lnTo>
                  <a:pt x="269964" y="52885"/>
                </a:lnTo>
                <a:lnTo>
                  <a:pt x="311023" y="34396"/>
                </a:lnTo>
                <a:lnTo>
                  <a:pt x="353975" y="19657"/>
                </a:lnTo>
                <a:lnTo>
                  <a:pt x="398613" y="8874"/>
                </a:lnTo>
                <a:lnTo>
                  <a:pt x="444732" y="2252"/>
                </a:lnTo>
                <a:lnTo>
                  <a:pt x="492125" y="0"/>
                </a:lnTo>
                <a:lnTo>
                  <a:pt x="8937625" y="0"/>
                </a:lnTo>
                <a:lnTo>
                  <a:pt x="8985017" y="2252"/>
                </a:lnTo>
                <a:lnTo>
                  <a:pt x="9031136" y="8874"/>
                </a:lnTo>
                <a:lnTo>
                  <a:pt x="9075774" y="19657"/>
                </a:lnTo>
                <a:lnTo>
                  <a:pt x="9118726" y="34396"/>
                </a:lnTo>
                <a:lnTo>
                  <a:pt x="9159785" y="52885"/>
                </a:lnTo>
                <a:lnTo>
                  <a:pt x="9198744" y="74917"/>
                </a:lnTo>
                <a:lnTo>
                  <a:pt x="9235398" y="100286"/>
                </a:lnTo>
                <a:lnTo>
                  <a:pt x="9269540" y="128785"/>
                </a:lnTo>
                <a:lnTo>
                  <a:pt x="9300964" y="160209"/>
                </a:lnTo>
                <a:lnTo>
                  <a:pt x="9329463" y="194351"/>
                </a:lnTo>
                <a:lnTo>
                  <a:pt x="9354832" y="231005"/>
                </a:lnTo>
                <a:lnTo>
                  <a:pt x="9376864" y="269964"/>
                </a:lnTo>
                <a:lnTo>
                  <a:pt x="9395353" y="311023"/>
                </a:lnTo>
                <a:lnTo>
                  <a:pt x="9410092" y="353975"/>
                </a:lnTo>
                <a:lnTo>
                  <a:pt x="9420875" y="398613"/>
                </a:lnTo>
                <a:lnTo>
                  <a:pt x="9427497" y="444732"/>
                </a:lnTo>
                <a:lnTo>
                  <a:pt x="9429750" y="492125"/>
                </a:lnTo>
                <a:lnTo>
                  <a:pt x="9429750" y="2460625"/>
                </a:lnTo>
                <a:lnTo>
                  <a:pt x="9427497" y="2508017"/>
                </a:lnTo>
                <a:lnTo>
                  <a:pt x="9420875" y="2554136"/>
                </a:lnTo>
                <a:lnTo>
                  <a:pt x="9410092" y="2598774"/>
                </a:lnTo>
                <a:lnTo>
                  <a:pt x="9395353" y="2641726"/>
                </a:lnTo>
                <a:lnTo>
                  <a:pt x="9376864" y="2682785"/>
                </a:lnTo>
                <a:lnTo>
                  <a:pt x="9354832" y="2721744"/>
                </a:lnTo>
                <a:lnTo>
                  <a:pt x="9329463" y="2758398"/>
                </a:lnTo>
                <a:lnTo>
                  <a:pt x="9300964" y="2792540"/>
                </a:lnTo>
                <a:lnTo>
                  <a:pt x="9269540" y="2823964"/>
                </a:lnTo>
                <a:lnTo>
                  <a:pt x="9235398" y="2852463"/>
                </a:lnTo>
                <a:lnTo>
                  <a:pt x="9198744" y="2877832"/>
                </a:lnTo>
                <a:lnTo>
                  <a:pt x="9159785" y="2899864"/>
                </a:lnTo>
                <a:lnTo>
                  <a:pt x="9118726" y="2918353"/>
                </a:lnTo>
                <a:lnTo>
                  <a:pt x="9075774" y="2933092"/>
                </a:lnTo>
                <a:lnTo>
                  <a:pt x="9031136" y="2943875"/>
                </a:lnTo>
                <a:lnTo>
                  <a:pt x="8985017" y="2950497"/>
                </a:lnTo>
                <a:lnTo>
                  <a:pt x="8937625" y="2952750"/>
                </a:lnTo>
                <a:lnTo>
                  <a:pt x="492125" y="2952750"/>
                </a:lnTo>
                <a:lnTo>
                  <a:pt x="444732" y="2950497"/>
                </a:lnTo>
                <a:lnTo>
                  <a:pt x="398613" y="2943875"/>
                </a:lnTo>
                <a:lnTo>
                  <a:pt x="353975" y="2933092"/>
                </a:lnTo>
                <a:lnTo>
                  <a:pt x="311023" y="2918353"/>
                </a:lnTo>
                <a:lnTo>
                  <a:pt x="269964" y="2899864"/>
                </a:lnTo>
                <a:lnTo>
                  <a:pt x="231005" y="2877832"/>
                </a:lnTo>
                <a:lnTo>
                  <a:pt x="194351" y="2852463"/>
                </a:lnTo>
                <a:lnTo>
                  <a:pt x="160209" y="2823964"/>
                </a:lnTo>
                <a:lnTo>
                  <a:pt x="128785" y="2792540"/>
                </a:lnTo>
                <a:lnTo>
                  <a:pt x="100286" y="2758398"/>
                </a:lnTo>
                <a:lnTo>
                  <a:pt x="74917" y="2721744"/>
                </a:lnTo>
                <a:lnTo>
                  <a:pt x="52885" y="2682785"/>
                </a:lnTo>
                <a:lnTo>
                  <a:pt x="34396" y="2641726"/>
                </a:lnTo>
                <a:lnTo>
                  <a:pt x="19657" y="2598774"/>
                </a:lnTo>
                <a:lnTo>
                  <a:pt x="8874" y="2554136"/>
                </a:lnTo>
                <a:lnTo>
                  <a:pt x="2252" y="2508017"/>
                </a:lnTo>
                <a:lnTo>
                  <a:pt x="0" y="2460625"/>
                </a:lnTo>
                <a:lnTo>
                  <a:pt x="0" y="492125"/>
                </a:lnTo>
                <a:close/>
              </a:path>
            </a:pathLst>
          </a:custGeom>
          <a:ln w="38100">
            <a:solidFill>
              <a:srgbClr val="6FAC46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pic>
        <p:nvPicPr>
          <p:cNvPr id="2" name="图片 1" descr="牛生殖器官位置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6790" y="2366645"/>
            <a:ext cx="4017010" cy="26917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2389" y="3154121"/>
            <a:ext cx="1283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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判断标准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2832" y="169875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3139" y="1966086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子宫黏液煮沸法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33875" y="3334639"/>
            <a:ext cx="7080884" cy="1920239"/>
          </a:xfrm>
          <a:custGeom>
            <a:avLst/>
            <a:gdLst/>
            <a:ahLst/>
            <a:cxnLst/>
            <a:rect l="l" t="t" r="r" b="b"/>
            <a:pathLst>
              <a:path w="7080884" h="1920239">
                <a:moveTo>
                  <a:pt x="6120257" y="0"/>
                </a:moveTo>
                <a:lnTo>
                  <a:pt x="6120257" y="480060"/>
                </a:lnTo>
                <a:lnTo>
                  <a:pt x="0" y="480060"/>
                </a:lnTo>
                <a:lnTo>
                  <a:pt x="480060" y="960119"/>
                </a:lnTo>
                <a:lnTo>
                  <a:pt x="0" y="1440180"/>
                </a:lnTo>
                <a:lnTo>
                  <a:pt x="6120257" y="1440180"/>
                </a:lnTo>
                <a:lnTo>
                  <a:pt x="6120257" y="1920239"/>
                </a:lnTo>
                <a:lnTo>
                  <a:pt x="7080377" y="960119"/>
                </a:lnTo>
                <a:lnTo>
                  <a:pt x="6120257" y="0"/>
                </a:lnTo>
                <a:close/>
              </a:path>
            </a:pathLst>
          </a:custGeom>
          <a:solidFill>
            <a:srgbClr val="C2D6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85513" y="2072741"/>
            <a:ext cx="1757045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7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如果黏液</a:t>
            </a:r>
            <a:r>
              <a:rPr lang="zh-CN" altLang="en-US" sz="17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7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溶解</a:t>
            </a:r>
            <a:r>
              <a:rPr sz="17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呈白色絮状物悬浮 于无色透明液中， 即可确诊为妊娠</a:t>
            </a:r>
            <a:endParaRPr sz="17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23688" y="4054728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60" h="480060">
                <a:moveTo>
                  <a:pt x="240029" y="0"/>
                </a:moveTo>
                <a:lnTo>
                  <a:pt x="191685" y="4875"/>
                </a:lnTo>
                <a:lnTo>
                  <a:pt x="146643" y="18859"/>
                </a:lnTo>
                <a:lnTo>
                  <a:pt x="105872" y="40987"/>
                </a:lnTo>
                <a:lnTo>
                  <a:pt x="70342" y="70294"/>
                </a:lnTo>
                <a:lnTo>
                  <a:pt x="41020" y="105816"/>
                </a:lnTo>
                <a:lnTo>
                  <a:pt x="18877" y="146589"/>
                </a:lnTo>
                <a:lnTo>
                  <a:pt x="4880" y="191648"/>
                </a:lnTo>
                <a:lnTo>
                  <a:pt x="0" y="240030"/>
                </a:lnTo>
                <a:lnTo>
                  <a:pt x="4880" y="288374"/>
                </a:lnTo>
                <a:lnTo>
                  <a:pt x="18877" y="333416"/>
                </a:lnTo>
                <a:lnTo>
                  <a:pt x="41020" y="374187"/>
                </a:lnTo>
                <a:lnTo>
                  <a:pt x="70342" y="409717"/>
                </a:lnTo>
                <a:lnTo>
                  <a:pt x="105872" y="439039"/>
                </a:lnTo>
                <a:lnTo>
                  <a:pt x="146643" y="461182"/>
                </a:lnTo>
                <a:lnTo>
                  <a:pt x="191685" y="475179"/>
                </a:lnTo>
                <a:lnTo>
                  <a:pt x="240029" y="480060"/>
                </a:lnTo>
                <a:lnTo>
                  <a:pt x="288411" y="475179"/>
                </a:lnTo>
                <a:lnTo>
                  <a:pt x="333470" y="461182"/>
                </a:lnTo>
                <a:lnTo>
                  <a:pt x="374243" y="439039"/>
                </a:lnTo>
                <a:lnTo>
                  <a:pt x="409765" y="409717"/>
                </a:lnTo>
                <a:lnTo>
                  <a:pt x="439072" y="374187"/>
                </a:lnTo>
                <a:lnTo>
                  <a:pt x="461200" y="333416"/>
                </a:lnTo>
                <a:lnTo>
                  <a:pt x="475184" y="288374"/>
                </a:lnTo>
                <a:lnTo>
                  <a:pt x="480060" y="240030"/>
                </a:lnTo>
                <a:lnTo>
                  <a:pt x="475184" y="191648"/>
                </a:lnTo>
                <a:lnTo>
                  <a:pt x="461200" y="146589"/>
                </a:lnTo>
                <a:lnTo>
                  <a:pt x="439072" y="105816"/>
                </a:lnTo>
                <a:lnTo>
                  <a:pt x="409765" y="70294"/>
                </a:lnTo>
                <a:lnTo>
                  <a:pt x="374243" y="40987"/>
                </a:lnTo>
                <a:lnTo>
                  <a:pt x="333470" y="18859"/>
                </a:lnTo>
                <a:lnTo>
                  <a:pt x="288411" y="4875"/>
                </a:lnTo>
                <a:lnTo>
                  <a:pt x="240029" y="0"/>
                </a:lnTo>
                <a:close/>
              </a:path>
            </a:pathLst>
          </a:custGeom>
          <a:solidFill>
            <a:srgbClr val="50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23688" y="4054728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60" h="480060">
                <a:moveTo>
                  <a:pt x="0" y="240030"/>
                </a:moveTo>
                <a:lnTo>
                  <a:pt x="4880" y="191648"/>
                </a:lnTo>
                <a:lnTo>
                  <a:pt x="18877" y="146589"/>
                </a:lnTo>
                <a:lnTo>
                  <a:pt x="41020" y="105816"/>
                </a:lnTo>
                <a:lnTo>
                  <a:pt x="70342" y="70294"/>
                </a:lnTo>
                <a:lnTo>
                  <a:pt x="105872" y="40987"/>
                </a:lnTo>
                <a:lnTo>
                  <a:pt x="146643" y="18859"/>
                </a:lnTo>
                <a:lnTo>
                  <a:pt x="191685" y="4875"/>
                </a:lnTo>
                <a:lnTo>
                  <a:pt x="240029" y="0"/>
                </a:lnTo>
                <a:lnTo>
                  <a:pt x="288411" y="4875"/>
                </a:lnTo>
                <a:lnTo>
                  <a:pt x="333470" y="18859"/>
                </a:lnTo>
                <a:lnTo>
                  <a:pt x="374243" y="40987"/>
                </a:lnTo>
                <a:lnTo>
                  <a:pt x="409765" y="70294"/>
                </a:lnTo>
                <a:lnTo>
                  <a:pt x="439072" y="105816"/>
                </a:lnTo>
                <a:lnTo>
                  <a:pt x="461200" y="146589"/>
                </a:lnTo>
                <a:lnTo>
                  <a:pt x="475184" y="191648"/>
                </a:lnTo>
                <a:lnTo>
                  <a:pt x="480060" y="240030"/>
                </a:lnTo>
                <a:lnTo>
                  <a:pt x="475184" y="288374"/>
                </a:lnTo>
                <a:lnTo>
                  <a:pt x="461200" y="333416"/>
                </a:lnTo>
                <a:lnTo>
                  <a:pt x="439072" y="374187"/>
                </a:lnTo>
                <a:lnTo>
                  <a:pt x="409765" y="409717"/>
                </a:lnTo>
                <a:lnTo>
                  <a:pt x="374243" y="439039"/>
                </a:lnTo>
                <a:lnTo>
                  <a:pt x="333470" y="461182"/>
                </a:lnTo>
                <a:lnTo>
                  <a:pt x="288411" y="475179"/>
                </a:lnTo>
                <a:lnTo>
                  <a:pt x="240029" y="480060"/>
                </a:lnTo>
                <a:lnTo>
                  <a:pt x="191685" y="475179"/>
                </a:lnTo>
                <a:lnTo>
                  <a:pt x="146643" y="461182"/>
                </a:lnTo>
                <a:lnTo>
                  <a:pt x="105872" y="439039"/>
                </a:lnTo>
                <a:lnTo>
                  <a:pt x="70342" y="409717"/>
                </a:lnTo>
                <a:lnTo>
                  <a:pt x="41020" y="374187"/>
                </a:lnTo>
                <a:lnTo>
                  <a:pt x="18877" y="333416"/>
                </a:lnTo>
                <a:lnTo>
                  <a:pt x="4880" y="288374"/>
                </a:lnTo>
                <a:lnTo>
                  <a:pt x="0" y="2400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536563" y="4829889"/>
            <a:ext cx="1970405" cy="1143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70" marR="5080" indent="-40005">
              <a:lnSpc>
                <a:spcPct val="150000"/>
              </a:lnSpc>
              <a:spcBef>
                <a:spcPts val="95"/>
              </a:spcBef>
            </a:pPr>
            <a:r>
              <a:rPr sz="17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如果黏</a:t>
            </a:r>
            <a:r>
              <a:rPr sz="17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液</a:t>
            </a:r>
            <a:r>
              <a:rPr sz="17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全部</a:t>
            </a:r>
            <a:r>
              <a:rPr sz="17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溶</a:t>
            </a:r>
            <a:r>
              <a:rPr sz="17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解， 呈无色透明状态，  </a:t>
            </a:r>
            <a:r>
              <a:rPr sz="17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则为空怀或</a:t>
            </a:r>
            <a:r>
              <a:rPr lang="zh-CN" altLang="en-US" sz="17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7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情。</a:t>
            </a:r>
            <a:endParaRPr sz="17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80020" y="4054728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59" h="480060">
                <a:moveTo>
                  <a:pt x="240029" y="0"/>
                </a:moveTo>
                <a:lnTo>
                  <a:pt x="191648" y="4875"/>
                </a:lnTo>
                <a:lnTo>
                  <a:pt x="146589" y="18859"/>
                </a:lnTo>
                <a:lnTo>
                  <a:pt x="105816" y="40987"/>
                </a:lnTo>
                <a:lnTo>
                  <a:pt x="70294" y="70294"/>
                </a:lnTo>
                <a:lnTo>
                  <a:pt x="40987" y="105816"/>
                </a:lnTo>
                <a:lnTo>
                  <a:pt x="18859" y="146589"/>
                </a:lnTo>
                <a:lnTo>
                  <a:pt x="4875" y="191648"/>
                </a:lnTo>
                <a:lnTo>
                  <a:pt x="0" y="240030"/>
                </a:lnTo>
                <a:lnTo>
                  <a:pt x="4875" y="288374"/>
                </a:lnTo>
                <a:lnTo>
                  <a:pt x="18859" y="333416"/>
                </a:lnTo>
                <a:lnTo>
                  <a:pt x="40987" y="374187"/>
                </a:lnTo>
                <a:lnTo>
                  <a:pt x="70294" y="409717"/>
                </a:lnTo>
                <a:lnTo>
                  <a:pt x="105816" y="439039"/>
                </a:lnTo>
                <a:lnTo>
                  <a:pt x="146589" y="461182"/>
                </a:lnTo>
                <a:lnTo>
                  <a:pt x="191648" y="475179"/>
                </a:lnTo>
                <a:lnTo>
                  <a:pt x="240029" y="480060"/>
                </a:lnTo>
                <a:lnTo>
                  <a:pt x="288411" y="475179"/>
                </a:lnTo>
                <a:lnTo>
                  <a:pt x="333470" y="461182"/>
                </a:lnTo>
                <a:lnTo>
                  <a:pt x="374243" y="439039"/>
                </a:lnTo>
                <a:lnTo>
                  <a:pt x="409765" y="409717"/>
                </a:lnTo>
                <a:lnTo>
                  <a:pt x="439072" y="374187"/>
                </a:lnTo>
                <a:lnTo>
                  <a:pt x="461200" y="333416"/>
                </a:lnTo>
                <a:lnTo>
                  <a:pt x="475184" y="288374"/>
                </a:lnTo>
                <a:lnTo>
                  <a:pt x="480059" y="240030"/>
                </a:lnTo>
                <a:lnTo>
                  <a:pt x="475184" y="191648"/>
                </a:lnTo>
                <a:lnTo>
                  <a:pt x="461200" y="146589"/>
                </a:lnTo>
                <a:lnTo>
                  <a:pt x="439072" y="105816"/>
                </a:lnTo>
                <a:lnTo>
                  <a:pt x="409765" y="70294"/>
                </a:lnTo>
                <a:lnTo>
                  <a:pt x="374243" y="40987"/>
                </a:lnTo>
                <a:lnTo>
                  <a:pt x="333470" y="18859"/>
                </a:lnTo>
                <a:lnTo>
                  <a:pt x="288411" y="4875"/>
                </a:lnTo>
                <a:lnTo>
                  <a:pt x="240029" y="0"/>
                </a:lnTo>
                <a:close/>
              </a:path>
            </a:pathLst>
          </a:custGeom>
          <a:solidFill>
            <a:srgbClr val="99C1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80020" y="4054728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59" h="480060">
                <a:moveTo>
                  <a:pt x="0" y="240030"/>
                </a:moveTo>
                <a:lnTo>
                  <a:pt x="4875" y="191648"/>
                </a:lnTo>
                <a:lnTo>
                  <a:pt x="18859" y="146589"/>
                </a:lnTo>
                <a:lnTo>
                  <a:pt x="40987" y="105816"/>
                </a:lnTo>
                <a:lnTo>
                  <a:pt x="70294" y="70294"/>
                </a:lnTo>
                <a:lnTo>
                  <a:pt x="105816" y="40987"/>
                </a:lnTo>
                <a:lnTo>
                  <a:pt x="146589" y="18859"/>
                </a:lnTo>
                <a:lnTo>
                  <a:pt x="191648" y="4875"/>
                </a:lnTo>
                <a:lnTo>
                  <a:pt x="240029" y="0"/>
                </a:lnTo>
                <a:lnTo>
                  <a:pt x="288411" y="4875"/>
                </a:lnTo>
                <a:lnTo>
                  <a:pt x="333470" y="18859"/>
                </a:lnTo>
                <a:lnTo>
                  <a:pt x="374243" y="40987"/>
                </a:lnTo>
                <a:lnTo>
                  <a:pt x="409765" y="70294"/>
                </a:lnTo>
                <a:lnTo>
                  <a:pt x="439072" y="105816"/>
                </a:lnTo>
                <a:lnTo>
                  <a:pt x="461200" y="146589"/>
                </a:lnTo>
                <a:lnTo>
                  <a:pt x="475184" y="191648"/>
                </a:lnTo>
                <a:lnTo>
                  <a:pt x="480059" y="240030"/>
                </a:lnTo>
                <a:lnTo>
                  <a:pt x="475184" y="288374"/>
                </a:lnTo>
                <a:lnTo>
                  <a:pt x="461200" y="333416"/>
                </a:lnTo>
                <a:lnTo>
                  <a:pt x="439072" y="374187"/>
                </a:lnTo>
                <a:lnTo>
                  <a:pt x="409765" y="409717"/>
                </a:lnTo>
                <a:lnTo>
                  <a:pt x="374243" y="439039"/>
                </a:lnTo>
                <a:lnTo>
                  <a:pt x="333470" y="461182"/>
                </a:lnTo>
                <a:lnTo>
                  <a:pt x="288411" y="475179"/>
                </a:lnTo>
                <a:lnTo>
                  <a:pt x="240029" y="480060"/>
                </a:lnTo>
                <a:lnTo>
                  <a:pt x="191648" y="475179"/>
                </a:lnTo>
                <a:lnTo>
                  <a:pt x="146589" y="461182"/>
                </a:lnTo>
                <a:lnTo>
                  <a:pt x="105816" y="439039"/>
                </a:lnTo>
                <a:lnTo>
                  <a:pt x="70294" y="409717"/>
                </a:lnTo>
                <a:lnTo>
                  <a:pt x="40987" y="374187"/>
                </a:lnTo>
                <a:lnTo>
                  <a:pt x="18859" y="333416"/>
                </a:lnTo>
                <a:lnTo>
                  <a:pt x="4875" y="288374"/>
                </a:lnTo>
                <a:lnTo>
                  <a:pt x="0" y="2400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693022" y="2461107"/>
            <a:ext cx="1972945" cy="1191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" marR="5080" indent="-40005">
              <a:lnSpc>
                <a:spcPct val="150000"/>
              </a:lnSpc>
              <a:spcBef>
                <a:spcPts val="100"/>
              </a:spcBef>
            </a:pPr>
            <a:r>
              <a:rPr sz="17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如果</a:t>
            </a:r>
            <a:r>
              <a:rPr sz="17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黏</a:t>
            </a:r>
            <a:r>
              <a:rPr sz="17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液</a:t>
            </a:r>
            <a:r>
              <a:rPr sz="17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凝结成块， 液体混浊，则母牛</a:t>
            </a:r>
            <a:endParaRPr sz="1700">
              <a:latin typeface="微软雅黑" panose="020B0503020204020204" charset="-122"/>
              <a:cs typeface="微软雅黑" panose="020B0503020204020204" charset="-122"/>
            </a:endParaRPr>
          </a:p>
          <a:p>
            <a:pPr marL="377190">
              <a:lnSpc>
                <a:spcPct val="100000"/>
              </a:lnSpc>
              <a:spcBef>
                <a:spcPts val="1020"/>
              </a:spcBef>
            </a:pPr>
            <a:r>
              <a:rPr sz="17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患有阴道炎</a:t>
            </a:r>
            <a:endParaRPr sz="1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36227" y="4054728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59" h="480060">
                <a:moveTo>
                  <a:pt x="240029" y="0"/>
                </a:moveTo>
                <a:lnTo>
                  <a:pt x="191648" y="4875"/>
                </a:lnTo>
                <a:lnTo>
                  <a:pt x="146589" y="18859"/>
                </a:lnTo>
                <a:lnTo>
                  <a:pt x="105816" y="40987"/>
                </a:lnTo>
                <a:lnTo>
                  <a:pt x="70294" y="70294"/>
                </a:lnTo>
                <a:lnTo>
                  <a:pt x="40987" y="105816"/>
                </a:lnTo>
                <a:lnTo>
                  <a:pt x="18859" y="146589"/>
                </a:lnTo>
                <a:lnTo>
                  <a:pt x="4875" y="191648"/>
                </a:lnTo>
                <a:lnTo>
                  <a:pt x="0" y="240030"/>
                </a:lnTo>
                <a:lnTo>
                  <a:pt x="4875" y="288374"/>
                </a:lnTo>
                <a:lnTo>
                  <a:pt x="18859" y="333416"/>
                </a:lnTo>
                <a:lnTo>
                  <a:pt x="40987" y="374187"/>
                </a:lnTo>
                <a:lnTo>
                  <a:pt x="70294" y="409717"/>
                </a:lnTo>
                <a:lnTo>
                  <a:pt x="105816" y="439039"/>
                </a:lnTo>
                <a:lnTo>
                  <a:pt x="146589" y="461182"/>
                </a:lnTo>
                <a:lnTo>
                  <a:pt x="191648" y="475179"/>
                </a:lnTo>
                <a:lnTo>
                  <a:pt x="240029" y="480060"/>
                </a:lnTo>
                <a:lnTo>
                  <a:pt x="288411" y="475179"/>
                </a:lnTo>
                <a:lnTo>
                  <a:pt x="333470" y="461182"/>
                </a:lnTo>
                <a:lnTo>
                  <a:pt x="374243" y="439039"/>
                </a:lnTo>
                <a:lnTo>
                  <a:pt x="409765" y="409717"/>
                </a:lnTo>
                <a:lnTo>
                  <a:pt x="439072" y="374187"/>
                </a:lnTo>
                <a:lnTo>
                  <a:pt x="461200" y="333416"/>
                </a:lnTo>
                <a:lnTo>
                  <a:pt x="475184" y="288374"/>
                </a:lnTo>
                <a:lnTo>
                  <a:pt x="480059" y="240030"/>
                </a:lnTo>
                <a:lnTo>
                  <a:pt x="475184" y="191648"/>
                </a:lnTo>
                <a:lnTo>
                  <a:pt x="461200" y="146589"/>
                </a:lnTo>
                <a:lnTo>
                  <a:pt x="439072" y="105816"/>
                </a:lnTo>
                <a:lnTo>
                  <a:pt x="409765" y="70294"/>
                </a:lnTo>
                <a:lnTo>
                  <a:pt x="374243" y="40987"/>
                </a:lnTo>
                <a:lnTo>
                  <a:pt x="333470" y="18859"/>
                </a:lnTo>
                <a:lnTo>
                  <a:pt x="288411" y="4875"/>
                </a:lnTo>
                <a:lnTo>
                  <a:pt x="240029" y="0"/>
                </a:lnTo>
                <a:close/>
              </a:path>
            </a:pathLst>
          </a:custGeom>
          <a:solidFill>
            <a:srgbClr val="99C1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36227" y="4054728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59" h="480060">
                <a:moveTo>
                  <a:pt x="0" y="240030"/>
                </a:moveTo>
                <a:lnTo>
                  <a:pt x="4875" y="191648"/>
                </a:lnTo>
                <a:lnTo>
                  <a:pt x="18859" y="146589"/>
                </a:lnTo>
                <a:lnTo>
                  <a:pt x="40987" y="105816"/>
                </a:lnTo>
                <a:lnTo>
                  <a:pt x="70294" y="70294"/>
                </a:lnTo>
                <a:lnTo>
                  <a:pt x="105816" y="40987"/>
                </a:lnTo>
                <a:lnTo>
                  <a:pt x="146589" y="18859"/>
                </a:lnTo>
                <a:lnTo>
                  <a:pt x="191648" y="4875"/>
                </a:lnTo>
                <a:lnTo>
                  <a:pt x="240029" y="0"/>
                </a:lnTo>
                <a:lnTo>
                  <a:pt x="288411" y="4875"/>
                </a:lnTo>
                <a:lnTo>
                  <a:pt x="333470" y="18859"/>
                </a:lnTo>
                <a:lnTo>
                  <a:pt x="374243" y="40987"/>
                </a:lnTo>
                <a:lnTo>
                  <a:pt x="409765" y="70294"/>
                </a:lnTo>
                <a:lnTo>
                  <a:pt x="439072" y="105816"/>
                </a:lnTo>
                <a:lnTo>
                  <a:pt x="461200" y="146589"/>
                </a:lnTo>
                <a:lnTo>
                  <a:pt x="475184" y="191648"/>
                </a:lnTo>
                <a:lnTo>
                  <a:pt x="480059" y="240030"/>
                </a:lnTo>
                <a:lnTo>
                  <a:pt x="475184" y="288374"/>
                </a:lnTo>
                <a:lnTo>
                  <a:pt x="461200" y="333416"/>
                </a:lnTo>
                <a:lnTo>
                  <a:pt x="439072" y="374187"/>
                </a:lnTo>
                <a:lnTo>
                  <a:pt x="409765" y="409717"/>
                </a:lnTo>
                <a:lnTo>
                  <a:pt x="374243" y="439039"/>
                </a:lnTo>
                <a:lnTo>
                  <a:pt x="333470" y="461182"/>
                </a:lnTo>
                <a:lnTo>
                  <a:pt x="288411" y="475179"/>
                </a:lnTo>
                <a:lnTo>
                  <a:pt x="240029" y="480060"/>
                </a:lnTo>
                <a:lnTo>
                  <a:pt x="191648" y="475179"/>
                </a:lnTo>
                <a:lnTo>
                  <a:pt x="146589" y="461182"/>
                </a:lnTo>
                <a:lnTo>
                  <a:pt x="105816" y="439039"/>
                </a:lnTo>
                <a:lnTo>
                  <a:pt x="70294" y="409717"/>
                </a:lnTo>
                <a:lnTo>
                  <a:pt x="40987" y="374187"/>
                </a:lnTo>
                <a:lnTo>
                  <a:pt x="18859" y="333416"/>
                </a:lnTo>
                <a:lnTo>
                  <a:pt x="4875" y="288374"/>
                </a:lnTo>
                <a:lnTo>
                  <a:pt x="0" y="2400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3"/>
          <p:cNvSpPr txBox="1">
            <a:spLocks noGrp="1"/>
          </p:cNvSpPr>
          <p:nvPr/>
        </p:nvSpPr>
        <p:spPr>
          <a:xfrm>
            <a:off x="3630930" y="516573"/>
            <a:ext cx="4525645" cy="4432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四、实验室检查法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标题 16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2832" y="1698751"/>
            <a:ext cx="2498090" cy="902969"/>
          </a:xfrm>
          <a:custGeom>
            <a:avLst/>
            <a:gdLst/>
            <a:ahLst/>
            <a:cxnLst/>
            <a:rect l="l" t="t" r="r" b="b"/>
            <a:pathLst>
              <a:path w="2498090" h="902969">
                <a:moveTo>
                  <a:pt x="2347506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347506" y="902462"/>
                </a:lnTo>
                <a:lnTo>
                  <a:pt x="2395051" y="894797"/>
                </a:lnTo>
                <a:lnTo>
                  <a:pt x="2436361" y="873453"/>
                </a:lnTo>
                <a:lnTo>
                  <a:pt x="2468947" y="840904"/>
                </a:lnTo>
                <a:lnTo>
                  <a:pt x="2490323" y="799626"/>
                </a:lnTo>
                <a:lnTo>
                  <a:pt x="2498001" y="752094"/>
                </a:lnTo>
                <a:lnTo>
                  <a:pt x="2498001" y="150368"/>
                </a:lnTo>
                <a:lnTo>
                  <a:pt x="2490323" y="102835"/>
                </a:lnTo>
                <a:lnTo>
                  <a:pt x="2468947" y="61557"/>
                </a:lnTo>
                <a:lnTo>
                  <a:pt x="2436361" y="29008"/>
                </a:lnTo>
                <a:lnTo>
                  <a:pt x="2395051" y="7664"/>
                </a:lnTo>
                <a:lnTo>
                  <a:pt x="234750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5416" y="1956942"/>
            <a:ext cx="241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鲜奶</a:t>
            </a: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3%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硫酸铜检测法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6230" y="3525138"/>
            <a:ext cx="7767955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方法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母牛配种后</a:t>
            </a:r>
            <a:r>
              <a:rPr sz="18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20</a:t>
            </a:r>
            <a:r>
              <a:rPr sz="18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8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30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天，</a:t>
            </a:r>
            <a:r>
              <a:rPr sz="18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1m</a:t>
            </a:r>
            <a:r>
              <a:rPr sz="1800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置于平皿中，滴</a:t>
            </a:r>
            <a:r>
              <a:rPr sz="18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8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8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滴</a:t>
            </a:r>
            <a:r>
              <a:rPr sz="18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3%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硫酸铜溶液，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迅速混匀，观察凝聚情况。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3"/>
          <p:cNvSpPr txBox="1">
            <a:spLocks noGrp="1"/>
          </p:cNvSpPr>
          <p:nvPr/>
        </p:nvSpPr>
        <p:spPr>
          <a:xfrm>
            <a:off x="3630930" y="516573"/>
            <a:ext cx="4525645" cy="4432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四、实验室检查法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标题 6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2389" y="3154121"/>
            <a:ext cx="1283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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判断标准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2832" y="169875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01674" y="1953894"/>
            <a:ext cx="2142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鲜奶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16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%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硫酸铜检测法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71875" y="3039872"/>
            <a:ext cx="7019925" cy="2727325"/>
          </a:xfrm>
          <a:custGeom>
            <a:avLst/>
            <a:gdLst/>
            <a:ahLst/>
            <a:cxnLst/>
            <a:rect l="l" t="t" r="r" b="b"/>
            <a:pathLst>
              <a:path w="7019925" h="2727325">
                <a:moveTo>
                  <a:pt x="6747282" y="1818004"/>
                </a:moveTo>
                <a:lnTo>
                  <a:pt x="3290570" y="1818004"/>
                </a:lnTo>
                <a:lnTo>
                  <a:pt x="3290570" y="2158872"/>
                </a:lnTo>
                <a:lnTo>
                  <a:pt x="3320542" y="2216225"/>
                </a:lnTo>
                <a:lnTo>
                  <a:pt x="3354863" y="2239232"/>
                </a:lnTo>
                <a:lnTo>
                  <a:pt x="3399282" y="2257011"/>
                </a:lnTo>
                <a:lnTo>
                  <a:pt x="3451701" y="2268475"/>
                </a:lnTo>
                <a:lnTo>
                  <a:pt x="3510026" y="2272538"/>
                </a:lnTo>
                <a:lnTo>
                  <a:pt x="5656453" y="2272538"/>
                </a:lnTo>
                <a:lnTo>
                  <a:pt x="5656453" y="2727032"/>
                </a:lnTo>
                <a:lnTo>
                  <a:pt x="6747282" y="1818004"/>
                </a:lnTo>
                <a:close/>
              </a:path>
              <a:path w="7019925" h="2727325">
                <a:moveTo>
                  <a:pt x="1363472" y="0"/>
                </a:moveTo>
                <a:lnTo>
                  <a:pt x="0" y="1136269"/>
                </a:lnTo>
                <a:lnTo>
                  <a:pt x="1363472" y="2272538"/>
                </a:lnTo>
                <a:lnTo>
                  <a:pt x="1363472" y="1818004"/>
                </a:lnTo>
                <a:lnTo>
                  <a:pt x="6747282" y="1818004"/>
                </a:lnTo>
                <a:lnTo>
                  <a:pt x="7019925" y="1590802"/>
                </a:lnTo>
                <a:lnTo>
                  <a:pt x="6201872" y="909065"/>
                </a:lnTo>
                <a:lnTo>
                  <a:pt x="3510026" y="909065"/>
                </a:lnTo>
                <a:lnTo>
                  <a:pt x="3451701" y="905003"/>
                </a:lnTo>
                <a:lnTo>
                  <a:pt x="3399281" y="893539"/>
                </a:lnTo>
                <a:lnTo>
                  <a:pt x="3354863" y="875760"/>
                </a:lnTo>
                <a:lnTo>
                  <a:pt x="3320541" y="852753"/>
                </a:lnTo>
                <a:lnTo>
                  <a:pt x="3290570" y="795401"/>
                </a:lnTo>
                <a:lnTo>
                  <a:pt x="3298412" y="765197"/>
                </a:lnTo>
                <a:lnTo>
                  <a:pt x="3354863" y="715041"/>
                </a:lnTo>
                <a:lnTo>
                  <a:pt x="3399282" y="697262"/>
                </a:lnTo>
                <a:lnTo>
                  <a:pt x="3451701" y="685798"/>
                </a:lnTo>
                <a:lnTo>
                  <a:pt x="3568297" y="677681"/>
                </a:lnTo>
                <a:lnTo>
                  <a:pt x="3620680" y="666237"/>
                </a:lnTo>
                <a:lnTo>
                  <a:pt x="3665077" y="648477"/>
                </a:lnTo>
                <a:lnTo>
                  <a:pt x="3699387" y="625479"/>
                </a:lnTo>
                <a:lnTo>
                  <a:pt x="3721513" y="598318"/>
                </a:lnTo>
                <a:lnTo>
                  <a:pt x="3729354" y="568070"/>
                </a:lnTo>
                <a:lnTo>
                  <a:pt x="3721513" y="537876"/>
                </a:lnTo>
                <a:lnTo>
                  <a:pt x="3665077" y="487775"/>
                </a:lnTo>
                <a:lnTo>
                  <a:pt x="3620680" y="470026"/>
                </a:lnTo>
                <a:lnTo>
                  <a:pt x="3568297" y="458586"/>
                </a:lnTo>
                <a:lnTo>
                  <a:pt x="3510026" y="454532"/>
                </a:lnTo>
                <a:lnTo>
                  <a:pt x="1363472" y="454532"/>
                </a:lnTo>
                <a:lnTo>
                  <a:pt x="1363472" y="0"/>
                </a:lnTo>
                <a:close/>
              </a:path>
              <a:path w="7019925" h="2727325">
                <a:moveTo>
                  <a:pt x="5656453" y="454532"/>
                </a:moveTo>
                <a:lnTo>
                  <a:pt x="5656453" y="909065"/>
                </a:lnTo>
                <a:lnTo>
                  <a:pt x="6201872" y="909065"/>
                </a:lnTo>
                <a:lnTo>
                  <a:pt x="5656453" y="454532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62444" y="3607942"/>
            <a:ext cx="438784" cy="340995"/>
          </a:xfrm>
          <a:custGeom>
            <a:avLst/>
            <a:gdLst/>
            <a:ahLst/>
            <a:cxnLst/>
            <a:rect l="l" t="t" r="r" b="b"/>
            <a:pathLst>
              <a:path w="438784" h="340995">
                <a:moveTo>
                  <a:pt x="438784" y="0"/>
                </a:moveTo>
                <a:lnTo>
                  <a:pt x="408817" y="57408"/>
                </a:lnTo>
                <a:lnTo>
                  <a:pt x="374507" y="80406"/>
                </a:lnTo>
                <a:lnTo>
                  <a:pt x="330110" y="98166"/>
                </a:lnTo>
                <a:lnTo>
                  <a:pt x="277727" y="109610"/>
                </a:lnTo>
                <a:lnTo>
                  <a:pt x="161131" y="117727"/>
                </a:lnTo>
                <a:lnTo>
                  <a:pt x="108712" y="129191"/>
                </a:lnTo>
                <a:lnTo>
                  <a:pt x="64293" y="146970"/>
                </a:lnTo>
                <a:lnTo>
                  <a:pt x="29972" y="169977"/>
                </a:lnTo>
                <a:lnTo>
                  <a:pt x="7842" y="197126"/>
                </a:lnTo>
                <a:lnTo>
                  <a:pt x="0" y="227329"/>
                </a:lnTo>
                <a:lnTo>
                  <a:pt x="7842" y="257533"/>
                </a:lnTo>
                <a:lnTo>
                  <a:pt x="64293" y="307689"/>
                </a:lnTo>
                <a:lnTo>
                  <a:pt x="108711" y="325468"/>
                </a:lnTo>
                <a:lnTo>
                  <a:pt x="161131" y="336932"/>
                </a:lnTo>
                <a:lnTo>
                  <a:pt x="219455" y="340994"/>
                </a:lnTo>
                <a:lnTo>
                  <a:pt x="438784" y="340994"/>
                </a:lnTo>
                <a:lnTo>
                  <a:pt x="438784" y="0"/>
                </a:lnTo>
                <a:close/>
              </a:path>
            </a:pathLst>
          </a:custGeom>
          <a:solidFill>
            <a:srgbClr val="5A8A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01230" y="360794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9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62444" y="3835272"/>
            <a:ext cx="0" cy="1022985"/>
          </a:xfrm>
          <a:custGeom>
            <a:avLst/>
            <a:gdLst/>
            <a:ahLst/>
            <a:cxnLst/>
            <a:rect l="l" t="t" r="r" b="b"/>
            <a:pathLst>
              <a:path h="1022985">
                <a:moveTo>
                  <a:pt x="0" y="0"/>
                </a:moveTo>
                <a:lnTo>
                  <a:pt x="0" y="10226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14520" y="3649827"/>
            <a:ext cx="23164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如出现云雾状凝集， 可判断为妊娠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6609" y="4085774"/>
            <a:ext cx="2570480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如混合液无发化，则为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空怀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3"/>
          <p:cNvSpPr txBox="1">
            <a:spLocks noGrp="1"/>
          </p:cNvSpPr>
          <p:nvPr/>
        </p:nvSpPr>
        <p:spPr>
          <a:xfrm>
            <a:off x="3630930" y="516573"/>
            <a:ext cx="4525645" cy="4432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四、实验室检查法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2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2832" y="1698751"/>
            <a:ext cx="2498090" cy="902969"/>
          </a:xfrm>
          <a:custGeom>
            <a:avLst/>
            <a:gdLst/>
            <a:ahLst/>
            <a:cxnLst/>
            <a:rect l="l" t="t" r="r" b="b"/>
            <a:pathLst>
              <a:path w="2498090" h="902969">
                <a:moveTo>
                  <a:pt x="2347506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347506" y="902462"/>
                </a:lnTo>
                <a:lnTo>
                  <a:pt x="2395051" y="894797"/>
                </a:lnTo>
                <a:lnTo>
                  <a:pt x="2436361" y="873453"/>
                </a:lnTo>
                <a:lnTo>
                  <a:pt x="2468947" y="840904"/>
                </a:lnTo>
                <a:lnTo>
                  <a:pt x="2490323" y="799626"/>
                </a:lnTo>
                <a:lnTo>
                  <a:pt x="2498001" y="752094"/>
                </a:lnTo>
                <a:lnTo>
                  <a:pt x="2498001" y="150368"/>
                </a:lnTo>
                <a:lnTo>
                  <a:pt x="2490323" y="102835"/>
                </a:lnTo>
                <a:lnTo>
                  <a:pt x="2468947" y="61557"/>
                </a:lnTo>
                <a:lnTo>
                  <a:pt x="2436361" y="29008"/>
                </a:lnTo>
                <a:lnTo>
                  <a:pt x="2395051" y="7664"/>
                </a:lnTo>
                <a:lnTo>
                  <a:pt x="234750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44320" y="1956942"/>
            <a:ext cx="1955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尿</a:t>
            </a: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液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7%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碘酊测定法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6230" y="3525138"/>
            <a:ext cx="7882890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方法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lang="zh-CN" altLang="en-US"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取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配种</a:t>
            </a:r>
            <a:r>
              <a:rPr sz="18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23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天以上母牛早晨尿液</a:t>
            </a:r>
            <a:r>
              <a:rPr sz="18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10mL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放入试管中，加入</a:t>
            </a:r>
            <a:r>
              <a:rPr sz="18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7%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碘酊</a:t>
            </a:r>
            <a:r>
              <a:rPr sz="18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1-2mL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混合，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反应</a:t>
            </a:r>
            <a:r>
              <a:rPr sz="18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5-6min</a:t>
            </a:r>
            <a:r>
              <a:rPr sz="18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观察颜色发化。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标题 5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object 3"/>
          <p:cNvSpPr txBox="1">
            <a:spLocks noGrp="1"/>
          </p:cNvSpPr>
          <p:nvPr/>
        </p:nvSpPr>
        <p:spPr>
          <a:xfrm>
            <a:off x="3630930" y="516573"/>
            <a:ext cx="4525645" cy="4432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四、实验室检查法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2389" y="3154121"/>
            <a:ext cx="1283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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判断标准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1875" y="3039872"/>
            <a:ext cx="7019925" cy="2727325"/>
          </a:xfrm>
          <a:custGeom>
            <a:avLst/>
            <a:gdLst/>
            <a:ahLst/>
            <a:cxnLst/>
            <a:rect l="l" t="t" r="r" b="b"/>
            <a:pathLst>
              <a:path w="7019925" h="2727325">
                <a:moveTo>
                  <a:pt x="6747282" y="1818004"/>
                </a:moveTo>
                <a:lnTo>
                  <a:pt x="3290570" y="1818004"/>
                </a:lnTo>
                <a:lnTo>
                  <a:pt x="3290570" y="2158872"/>
                </a:lnTo>
                <a:lnTo>
                  <a:pt x="3320542" y="2216225"/>
                </a:lnTo>
                <a:lnTo>
                  <a:pt x="3354863" y="2239232"/>
                </a:lnTo>
                <a:lnTo>
                  <a:pt x="3399282" y="2257011"/>
                </a:lnTo>
                <a:lnTo>
                  <a:pt x="3451701" y="2268475"/>
                </a:lnTo>
                <a:lnTo>
                  <a:pt x="3510026" y="2272538"/>
                </a:lnTo>
                <a:lnTo>
                  <a:pt x="5656453" y="2272538"/>
                </a:lnTo>
                <a:lnTo>
                  <a:pt x="5656453" y="2727032"/>
                </a:lnTo>
                <a:lnTo>
                  <a:pt x="6747282" y="1818004"/>
                </a:lnTo>
                <a:close/>
              </a:path>
              <a:path w="7019925" h="2727325">
                <a:moveTo>
                  <a:pt x="1363472" y="0"/>
                </a:moveTo>
                <a:lnTo>
                  <a:pt x="0" y="1136269"/>
                </a:lnTo>
                <a:lnTo>
                  <a:pt x="1363472" y="2272538"/>
                </a:lnTo>
                <a:lnTo>
                  <a:pt x="1363472" y="1818004"/>
                </a:lnTo>
                <a:lnTo>
                  <a:pt x="6747282" y="1818004"/>
                </a:lnTo>
                <a:lnTo>
                  <a:pt x="7019925" y="1590802"/>
                </a:lnTo>
                <a:lnTo>
                  <a:pt x="6201872" y="909065"/>
                </a:lnTo>
                <a:lnTo>
                  <a:pt x="3510026" y="909065"/>
                </a:lnTo>
                <a:lnTo>
                  <a:pt x="3451701" y="905003"/>
                </a:lnTo>
                <a:lnTo>
                  <a:pt x="3399281" y="893539"/>
                </a:lnTo>
                <a:lnTo>
                  <a:pt x="3354863" y="875760"/>
                </a:lnTo>
                <a:lnTo>
                  <a:pt x="3320541" y="852753"/>
                </a:lnTo>
                <a:lnTo>
                  <a:pt x="3290570" y="795401"/>
                </a:lnTo>
                <a:lnTo>
                  <a:pt x="3298412" y="765197"/>
                </a:lnTo>
                <a:lnTo>
                  <a:pt x="3354863" y="715041"/>
                </a:lnTo>
                <a:lnTo>
                  <a:pt x="3399282" y="697262"/>
                </a:lnTo>
                <a:lnTo>
                  <a:pt x="3451701" y="685798"/>
                </a:lnTo>
                <a:lnTo>
                  <a:pt x="3568297" y="677681"/>
                </a:lnTo>
                <a:lnTo>
                  <a:pt x="3620680" y="666237"/>
                </a:lnTo>
                <a:lnTo>
                  <a:pt x="3665077" y="648477"/>
                </a:lnTo>
                <a:lnTo>
                  <a:pt x="3699387" y="625479"/>
                </a:lnTo>
                <a:lnTo>
                  <a:pt x="3721513" y="598318"/>
                </a:lnTo>
                <a:lnTo>
                  <a:pt x="3729354" y="568070"/>
                </a:lnTo>
                <a:lnTo>
                  <a:pt x="3721513" y="537876"/>
                </a:lnTo>
                <a:lnTo>
                  <a:pt x="3665077" y="487775"/>
                </a:lnTo>
                <a:lnTo>
                  <a:pt x="3620680" y="470026"/>
                </a:lnTo>
                <a:lnTo>
                  <a:pt x="3568297" y="458586"/>
                </a:lnTo>
                <a:lnTo>
                  <a:pt x="3510026" y="454532"/>
                </a:lnTo>
                <a:lnTo>
                  <a:pt x="1363472" y="454532"/>
                </a:lnTo>
                <a:lnTo>
                  <a:pt x="1363472" y="0"/>
                </a:lnTo>
                <a:close/>
              </a:path>
              <a:path w="7019925" h="2727325">
                <a:moveTo>
                  <a:pt x="5656453" y="454532"/>
                </a:moveTo>
                <a:lnTo>
                  <a:pt x="5656453" y="909065"/>
                </a:lnTo>
                <a:lnTo>
                  <a:pt x="6201872" y="909065"/>
                </a:lnTo>
                <a:lnTo>
                  <a:pt x="5656453" y="454532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62444" y="3607942"/>
            <a:ext cx="438784" cy="340995"/>
          </a:xfrm>
          <a:custGeom>
            <a:avLst/>
            <a:gdLst/>
            <a:ahLst/>
            <a:cxnLst/>
            <a:rect l="l" t="t" r="r" b="b"/>
            <a:pathLst>
              <a:path w="438784" h="340995">
                <a:moveTo>
                  <a:pt x="438784" y="0"/>
                </a:moveTo>
                <a:lnTo>
                  <a:pt x="408817" y="57408"/>
                </a:lnTo>
                <a:lnTo>
                  <a:pt x="374507" y="80406"/>
                </a:lnTo>
                <a:lnTo>
                  <a:pt x="330110" y="98166"/>
                </a:lnTo>
                <a:lnTo>
                  <a:pt x="277727" y="109610"/>
                </a:lnTo>
                <a:lnTo>
                  <a:pt x="161131" y="117727"/>
                </a:lnTo>
                <a:lnTo>
                  <a:pt x="108712" y="129191"/>
                </a:lnTo>
                <a:lnTo>
                  <a:pt x="64293" y="146970"/>
                </a:lnTo>
                <a:lnTo>
                  <a:pt x="29972" y="169977"/>
                </a:lnTo>
                <a:lnTo>
                  <a:pt x="7842" y="197126"/>
                </a:lnTo>
                <a:lnTo>
                  <a:pt x="0" y="227329"/>
                </a:lnTo>
                <a:lnTo>
                  <a:pt x="7842" y="257533"/>
                </a:lnTo>
                <a:lnTo>
                  <a:pt x="64293" y="307689"/>
                </a:lnTo>
                <a:lnTo>
                  <a:pt x="108711" y="325468"/>
                </a:lnTo>
                <a:lnTo>
                  <a:pt x="161131" y="336932"/>
                </a:lnTo>
                <a:lnTo>
                  <a:pt x="219455" y="340994"/>
                </a:lnTo>
                <a:lnTo>
                  <a:pt x="438784" y="340994"/>
                </a:lnTo>
                <a:lnTo>
                  <a:pt x="438784" y="0"/>
                </a:lnTo>
                <a:close/>
              </a:path>
            </a:pathLst>
          </a:custGeom>
          <a:solidFill>
            <a:srgbClr val="5A8A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01230" y="360794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9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62444" y="3835272"/>
            <a:ext cx="0" cy="1022985"/>
          </a:xfrm>
          <a:custGeom>
            <a:avLst/>
            <a:gdLst/>
            <a:ahLst/>
            <a:cxnLst/>
            <a:rect l="l" t="t" r="r" b="b"/>
            <a:pathLst>
              <a:path h="1022985">
                <a:moveTo>
                  <a:pt x="0" y="0"/>
                </a:moveTo>
                <a:lnTo>
                  <a:pt x="0" y="10226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17567" y="3702557"/>
            <a:ext cx="2311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如混合液呈棕褐色或青 紫色，可判断为妊娠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1850" y="4138503"/>
            <a:ext cx="254000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如混合液颜色无发化，可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判断为空怀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2832" y="1698751"/>
            <a:ext cx="2498090" cy="902969"/>
          </a:xfrm>
          <a:custGeom>
            <a:avLst/>
            <a:gdLst/>
            <a:ahLst/>
            <a:cxnLst/>
            <a:rect l="l" t="t" r="r" b="b"/>
            <a:pathLst>
              <a:path w="2498090" h="902969">
                <a:moveTo>
                  <a:pt x="2347506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347506" y="902462"/>
                </a:lnTo>
                <a:lnTo>
                  <a:pt x="2395051" y="894797"/>
                </a:lnTo>
                <a:lnTo>
                  <a:pt x="2436361" y="873453"/>
                </a:lnTo>
                <a:lnTo>
                  <a:pt x="2468947" y="840904"/>
                </a:lnTo>
                <a:lnTo>
                  <a:pt x="2490323" y="799626"/>
                </a:lnTo>
                <a:lnTo>
                  <a:pt x="2498001" y="752094"/>
                </a:lnTo>
                <a:lnTo>
                  <a:pt x="2498001" y="150368"/>
                </a:lnTo>
                <a:lnTo>
                  <a:pt x="2490323" y="102835"/>
                </a:lnTo>
                <a:lnTo>
                  <a:pt x="2468947" y="61557"/>
                </a:lnTo>
                <a:lnTo>
                  <a:pt x="2436361" y="29008"/>
                </a:lnTo>
                <a:lnTo>
                  <a:pt x="2395051" y="7664"/>
                </a:lnTo>
                <a:lnTo>
                  <a:pt x="234750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44320" y="1956942"/>
            <a:ext cx="1955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尿</a:t>
            </a: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液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7%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碘酊测定法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标题 1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object 3"/>
          <p:cNvSpPr txBox="1">
            <a:spLocks noGrp="1"/>
          </p:cNvSpPr>
          <p:nvPr/>
        </p:nvSpPr>
        <p:spPr>
          <a:xfrm>
            <a:off x="3630930" y="516573"/>
            <a:ext cx="4525645" cy="4432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四、实验室检查法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16" y="5083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79450"/>
            <a:ext cx="12192000" cy="1540510"/>
          </a:xfrm>
          <a:custGeom>
            <a:avLst/>
            <a:gdLst/>
            <a:ahLst/>
            <a:cxnLst/>
            <a:rect l="l" t="t" r="r" b="b"/>
            <a:pathLst>
              <a:path w="12192000" h="2219960">
                <a:moveTo>
                  <a:pt x="12191999" y="0"/>
                </a:moveTo>
                <a:lnTo>
                  <a:pt x="0" y="0"/>
                </a:lnTo>
                <a:lnTo>
                  <a:pt x="0" y="2219579"/>
                </a:lnTo>
                <a:lnTo>
                  <a:pt x="12191999" y="2219579"/>
                </a:lnTo>
                <a:lnTo>
                  <a:pt x="1219199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2444" y="3295903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9"/>
                </a:moveTo>
                <a:lnTo>
                  <a:pt x="5020" y="146517"/>
                </a:lnTo>
                <a:lnTo>
                  <a:pt x="19323" y="106496"/>
                </a:lnTo>
                <a:lnTo>
                  <a:pt x="41765" y="71197"/>
                </a:lnTo>
                <a:lnTo>
                  <a:pt x="71207" y="41757"/>
                </a:lnTo>
                <a:lnTo>
                  <a:pt x="106507" y="19318"/>
                </a:lnTo>
                <a:lnTo>
                  <a:pt x="146525" y="5019"/>
                </a:lnTo>
                <a:lnTo>
                  <a:pt x="190119" y="0"/>
                </a:lnTo>
                <a:lnTo>
                  <a:pt x="950544" y="0"/>
                </a:lnTo>
                <a:lnTo>
                  <a:pt x="994145" y="5019"/>
                </a:lnTo>
                <a:lnTo>
                  <a:pt x="1034166" y="19318"/>
                </a:lnTo>
                <a:lnTo>
                  <a:pt x="1069466" y="41757"/>
                </a:lnTo>
                <a:lnTo>
                  <a:pt x="1098905" y="71197"/>
                </a:lnTo>
                <a:lnTo>
                  <a:pt x="1121344" y="106496"/>
                </a:lnTo>
                <a:lnTo>
                  <a:pt x="1135643" y="146517"/>
                </a:lnTo>
                <a:lnTo>
                  <a:pt x="1140663" y="190119"/>
                </a:lnTo>
                <a:lnTo>
                  <a:pt x="1140663" y="950595"/>
                </a:lnTo>
                <a:lnTo>
                  <a:pt x="1135643" y="994196"/>
                </a:lnTo>
                <a:lnTo>
                  <a:pt x="1121344" y="1034217"/>
                </a:lnTo>
                <a:lnTo>
                  <a:pt x="1098905" y="1069516"/>
                </a:lnTo>
                <a:lnTo>
                  <a:pt x="1069466" y="1098956"/>
                </a:lnTo>
                <a:lnTo>
                  <a:pt x="1034166" y="1121395"/>
                </a:lnTo>
                <a:lnTo>
                  <a:pt x="994145" y="1135694"/>
                </a:lnTo>
                <a:lnTo>
                  <a:pt x="950544" y="1140714"/>
                </a:lnTo>
                <a:lnTo>
                  <a:pt x="190119" y="1140714"/>
                </a:lnTo>
                <a:lnTo>
                  <a:pt x="146525" y="1135694"/>
                </a:lnTo>
                <a:lnTo>
                  <a:pt x="106507" y="1121395"/>
                </a:lnTo>
                <a:lnTo>
                  <a:pt x="71207" y="1098956"/>
                </a:lnTo>
                <a:lnTo>
                  <a:pt x="41765" y="1069516"/>
                </a:lnTo>
                <a:lnTo>
                  <a:pt x="19323" y="1034217"/>
                </a:lnTo>
                <a:lnTo>
                  <a:pt x="5020" y="994196"/>
                </a:lnTo>
                <a:lnTo>
                  <a:pt x="0" y="950595"/>
                </a:lnTo>
                <a:lnTo>
                  <a:pt x="0" y="19011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8699" y="3717595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4" h="461645">
                <a:moveTo>
                  <a:pt x="330030" y="401829"/>
                </a:moveTo>
                <a:lnTo>
                  <a:pt x="121041" y="401829"/>
                </a:lnTo>
                <a:lnTo>
                  <a:pt x="131722" y="402205"/>
                </a:lnTo>
                <a:lnTo>
                  <a:pt x="140896" y="404080"/>
                </a:lnTo>
                <a:lnTo>
                  <a:pt x="144792" y="405205"/>
                </a:lnTo>
                <a:lnTo>
                  <a:pt x="150578" y="407850"/>
                </a:lnTo>
                <a:lnTo>
                  <a:pt x="154852" y="414270"/>
                </a:lnTo>
                <a:lnTo>
                  <a:pt x="156110" y="422189"/>
                </a:lnTo>
                <a:lnTo>
                  <a:pt x="152844" y="429335"/>
                </a:lnTo>
                <a:lnTo>
                  <a:pt x="154352" y="440035"/>
                </a:lnTo>
                <a:lnTo>
                  <a:pt x="158875" y="448448"/>
                </a:lnTo>
                <a:lnTo>
                  <a:pt x="166415" y="455338"/>
                </a:lnTo>
                <a:lnTo>
                  <a:pt x="176974" y="461466"/>
                </a:lnTo>
                <a:lnTo>
                  <a:pt x="192304" y="460091"/>
                </a:lnTo>
                <a:lnTo>
                  <a:pt x="203130" y="456465"/>
                </a:lnTo>
                <a:lnTo>
                  <a:pt x="210935" y="451340"/>
                </a:lnTo>
                <a:lnTo>
                  <a:pt x="217208" y="445464"/>
                </a:lnTo>
                <a:lnTo>
                  <a:pt x="221103" y="434889"/>
                </a:lnTo>
                <a:lnTo>
                  <a:pt x="230273" y="427351"/>
                </a:lnTo>
                <a:lnTo>
                  <a:pt x="240943" y="422836"/>
                </a:lnTo>
                <a:lnTo>
                  <a:pt x="249339" y="421334"/>
                </a:lnTo>
                <a:lnTo>
                  <a:pt x="321729" y="421334"/>
                </a:lnTo>
                <a:lnTo>
                  <a:pt x="324249" y="412884"/>
                </a:lnTo>
                <a:lnTo>
                  <a:pt x="329803" y="402205"/>
                </a:lnTo>
                <a:lnTo>
                  <a:pt x="330030" y="401829"/>
                </a:lnTo>
                <a:close/>
              </a:path>
              <a:path w="461644" h="461645">
                <a:moveTo>
                  <a:pt x="321729" y="421334"/>
                </a:moveTo>
                <a:lnTo>
                  <a:pt x="249339" y="421334"/>
                </a:lnTo>
                <a:lnTo>
                  <a:pt x="251859" y="422836"/>
                </a:lnTo>
                <a:lnTo>
                  <a:pt x="257403" y="427351"/>
                </a:lnTo>
                <a:lnTo>
                  <a:pt x="262947" y="434889"/>
                </a:lnTo>
                <a:lnTo>
                  <a:pt x="265468" y="445464"/>
                </a:lnTo>
                <a:lnTo>
                  <a:pt x="272865" y="451215"/>
                </a:lnTo>
                <a:lnTo>
                  <a:pt x="282549" y="455465"/>
                </a:lnTo>
                <a:lnTo>
                  <a:pt x="293757" y="456715"/>
                </a:lnTo>
                <a:lnTo>
                  <a:pt x="316121" y="450695"/>
                </a:lnTo>
                <a:lnTo>
                  <a:pt x="322776" y="443400"/>
                </a:lnTo>
                <a:lnTo>
                  <a:pt x="324908" y="433105"/>
                </a:lnTo>
                <a:lnTo>
                  <a:pt x="321729" y="421334"/>
                </a:lnTo>
                <a:close/>
              </a:path>
              <a:path w="461644" h="461645">
                <a:moveTo>
                  <a:pt x="137604" y="324814"/>
                </a:moveTo>
                <a:lnTo>
                  <a:pt x="40220" y="324814"/>
                </a:lnTo>
                <a:lnTo>
                  <a:pt x="47388" y="324939"/>
                </a:lnTo>
                <a:lnTo>
                  <a:pt x="55305" y="325814"/>
                </a:lnTo>
                <a:lnTo>
                  <a:pt x="61712" y="328189"/>
                </a:lnTo>
                <a:lnTo>
                  <a:pt x="64350" y="332815"/>
                </a:lnTo>
                <a:lnTo>
                  <a:pt x="68880" y="336712"/>
                </a:lnTo>
                <a:lnTo>
                  <a:pt x="70389" y="345896"/>
                </a:lnTo>
                <a:lnTo>
                  <a:pt x="68880" y="356604"/>
                </a:lnTo>
                <a:lnTo>
                  <a:pt x="64350" y="365073"/>
                </a:lnTo>
                <a:lnTo>
                  <a:pt x="59954" y="373594"/>
                </a:lnTo>
                <a:lnTo>
                  <a:pt x="84343" y="410848"/>
                </a:lnTo>
                <a:lnTo>
                  <a:pt x="95527" y="414254"/>
                </a:lnTo>
                <a:lnTo>
                  <a:pt x="105205" y="413134"/>
                </a:lnTo>
                <a:lnTo>
                  <a:pt x="112623" y="405205"/>
                </a:lnTo>
                <a:lnTo>
                  <a:pt x="121041" y="401829"/>
                </a:lnTo>
                <a:lnTo>
                  <a:pt x="330030" y="401829"/>
                </a:lnTo>
                <a:lnTo>
                  <a:pt x="335337" y="393080"/>
                </a:lnTo>
                <a:lnTo>
                  <a:pt x="337858" y="389203"/>
                </a:lnTo>
                <a:lnTo>
                  <a:pt x="344003" y="385899"/>
                </a:lnTo>
                <a:lnTo>
                  <a:pt x="404766" y="385899"/>
                </a:lnTo>
                <a:lnTo>
                  <a:pt x="411373" y="377233"/>
                </a:lnTo>
                <a:lnTo>
                  <a:pt x="415248" y="366025"/>
                </a:lnTo>
                <a:lnTo>
                  <a:pt x="415115" y="363967"/>
                </a:lnTo>
                <a:lnTo>
                  <a:pt x="229650" y="363967"/>
                </a:lnTo>
                <a:lnTo>
                  <a:pt x="187378" y="357103"/>
                </a:lnTo>
                <a:lnTo>
                  <a:pt x="150126" y="337889"/>
                </a:lnTo>
                <a:lnTo>
                  <a:pt x="137604" y="324814"/>
                </a:lnTo>
                <a:close/>
              </a:path>
              <a:path w="461644" h="461645">
                <a:moveTo>
                  <a:pt x="404766" y="385899"/>
                </a:moveTo>
                <a:lnTo>
                  <a:pt x="344003" y="385899"/>
                </a:lnTo>
                <a:lnTo>
                  <a:pt x="350923" y="387155"/>
                </a:lnTo>
                <a:lnTo>
                  <a:pt x="359342" y="391435"/>
                </a:lnTo>
                <a:lnTo>
                  <a:pt x="369989" y="397204"/>
                </a:lnTo>
                <a:lnTo>
                  <a:pt x="377315" y="401579"/>
                </a:lnTo>
                <a:lnTo>
                  <a:pt x="386118" y="402205"/>
                </a:lnTo>
                <a:lnTo>
                  <a:pt x="394920" y="398329"/>
                </a:lnTo>
                <a:lnTo>
                  <a:pt x="402247" y="389203"/>
                </a:lnTo>
                <a:lnTo>
                  <a:pt x="404766" y="385899"/>
                </a:lnTo>
                <a:close/>
              </a:path>
              <a:path w="461644" h="461645">
                <a:moveTo>
                  <a:pt x="393488" y="92634"/>
                </a:moveTo>
                <a:lnTo>
                  <a:pt x="228924" y="92634"/>
                </a:lnTo>
                <a:lnTo>
                  <a:pt x="271659" y="99529"/>
                </a:lnTo>
                <a:lnTo>
                  <a:pt x="310135" y="118781"/>
                </a:lnTo>
                <a:lnTo>
                  <a:pt x="341272" y="148842"/>
                </a:lnTo>
                <a:lnTo>
                  <a:pt x="361988" y="188162"/>
                </a:lnTo>
                <a:lnTo>
                  <a:pt x="365925" y="231148"/>
                </a:lnTo>
                <a:lnTo>
                  <a:pt x="358645" y="271842"/>
                </a:lnTo>
                <a:lnTo>
                  <a:pt x="340545" y="307921"/>
                </a:lnTo>
                <a:lnTo>
                  <a:pt x="312021" y="337063"/>
                </a:lnTo>
                <a:lnTo>
                  <a:pt x="273469" y="356945"/>
                </a:lnTo>
                <a:lnTo>
                  <a:pt x="229650" y="363967"/>
                </a:lnTo>
                <a:lnTo>
                  <a:pt x="415115" y="363967"/>
                </a:lnTo>
                <a:lnTo>
                  <a:pt x="414623" y="356342"/>
                </a:lnTo>
                <a:lnTo>
                  <a:pt x="410248" y="348944"/>
                </a:lnTo>
                <a:lnTo>
                  <a:pt x="405622" y="340548"/>
                </a:lnTo>
                <a:lnTo>
                  <a:pt x="403247" y="329878"/>
                </a:lnTo>
                <a:lnTo>
                  <a:pt x="402372" y="320708"/>
                </a:lnTo>
                <a:lnTo>
                  <a:pt x="402247" y="316813"/>
                </a:lnTo>
                <a:lnTo>
                  <a:pt x="408374" y="310989"/>
                </a:lnTo>
                <a:lnTo>
                  <a:pt x="415264" y="306701"/>
                </a:lnTo>
                <a:lnTo>
                  <a:pt x="423678" y="305436"/>
                </a:lnTo>
                <a:lnTo>
                  <a:pt x="443906" y="305436"/>
                </a:lnTo>
                <a:lnTo>
                  <a:pt x="449443" y="301668"/>
                </a:lnTo>
                <a:lnTo>
                  <a:pt x="455862" y="291754"/>
                </a:lnTo>
                <a:lnTo>
                  <a:pt x="458508" y="276554"/>
                </a:lnTo>
                <a:lnTo>
                  <a:pt x="461631" y="264729"/>
                </a:lnTo>
                <a:lnTo>
                  <a:pt x="459492" y="254440"/>
                </a:lnTo>
                <a:lnTo>
                  <a:pt x="452828" y="247175"/>
                </a:lnTo>
                <a:lnTo>
                  <a:pt x="442379" y="244423"/>
                </a:lnTo>
                <a:lnTo>
                  <a:pt x="436376" y="240526"/>
                </a:lnTo>
                <a:lnTo>
                  <a:pt x="430361" y="231342"/>
                </a:lnTo>
                <a:lnTo>
                  <a:pt x="424323" y="220634"/>
                </a:lnTo>
                <a:lnTo>
                  <a:pt x="418249" y="212165"/>
                </a:lnTo>
                <a:lnTo>
                  <a:pt x="420894" y="206289"/>
                </a:lnTo>
                <a:lnTo>
                  <a:pt x="427313" y="201164"/>
                </a:lnTo>
                <a:lnTo>
                  <a:pt x="435233" y="197538"/>
                </a:lnTo>
                <a:lnTo>
                  <a:pt x="442379" y="196163"/>
                </a:lnTo>
                <a:lnTo>
                  <a:pt x="448203" y="188765"/>
                </a:lnTo>
                <a:lnTo>
                  <a:pt x="452491" y="179081"/>
                </a:lnTo>
                <a:lnTo>
                  <a:pt x="453755" y="167874"/>
                </a:lnTo>
                <a:lnTo>
                  <a:pt x="450475" y="155779"/>
                </a:lnTo>
                <a:lnTo>
                  <a:pt x="447861" y="145510"/>
                </a:lnTo>
                <a:lnTo>
                  <a:pt x="442453" y="139902"/>
                </a:lnTo>
                <a:lnTo>
                  <a:pt x="426377" y="139902"/>
                </a:lnTo>
                <a:lnTo>
                  <a:pt x="414407" y="137382"/>
                </a:lnTo>
                <a:lnTo>
                  <a:pt x="403199" y="131837"/>
                </a:lnTo>
                <a:lnTo>
                  <a:pt x="393515" y="126293"/>
                </a:lnTo>
                <a:lnTo>
                  <a:pt x="386118" y="123773"/>
                </a:lnTo>
                <a:lnTo>
                  <a:pt x="386243" y="116502"/>
                </a:lnTo>
                <a:lnTo>
                  <a:pt x="387135" y="107644"/>
                </a:lnTo>
                <a:lnTo>
                  <a:pt x="389493" y="98913"/>
                </a:lnTo>
                <a:lnTo>
                  <a:pt x="393488" y="92634"/>
                </a:lnTo>
                <a:close/>
              </a:path>
              <a:path w="461644" h="461645">
                <a:moveTo>
                  <a:pt x="73402" y="62416"/>
                </a:moveTo>
                <a:lnTo>
                  <a:pt x="46258" y="91578"/>
                </a:lnTo>
                <a:lnTo>
                  <a:pt x="45001" y="100373"/>
                </a:lnTo>
                <a:lnTo>
                  <a:pt x="48272" y="107644"/>
                </a:lnTo>
                <a:lnTo>
                  <a:pt x="56311" y="116238"/>
                </a:lnTo>
                <a:lnTo>
                  <a:pt x="58321" y="127821"/>
                </a:lnTo>
                <a:lnTo>
                  <a:pt x="32181" y="155904"/>
                </a:lnTo>
                <a:lnTo>
                  <a:pt x="20365" y="157424"/>
                </a:lnTo>
                <a:lnTo>
                  <a:pt x="10056" y="161968"/>
                </a:lnTo>
                <a:lnTo>
                  <a:pt x="2765" y="169513"/>
                </a:lnTo>
                <a:lnTo>
                  <a:pt x="0" y="180034"/>
                </a:lnTo>
                <a:lnTo>
                  <a:pt x="251" y="191859"/>
                </a:lnTo>
                <a:lnTo>
                  <a:pt x="2011" y="202148"/>
                </a:lnTo>
                <a:lnTo>
                  <a:pt x="6788" y="209413"/>
                </a:lnTo>
                <a:lnTo>
                  <a:pt x="16090" y="212165"/>
                </a:lnTo>
                <a:lnTo>
                  <a:pt x="23252" y="219491"/>
                </a:lnTo>
                <a:lnTo>
                  <a:pt x="31170" y="228294"/>
                </a:lnTo>
                <a:lnTo>
                  <a:pt x="37581" y="237097"/>
                </a:lnTo>
                <a:lnTo>
                  <a:pt x="40220" y="244423"/>
                </a:lnTo>
                <a:lnTo>
                  <a:pt x="38713" y="250426"/>
                </a:lnTo>
                <a:lnTo>
                  <a:pt x="34189" y="256440"/>
                </a:lnTo>
                <a:lnTo>
                  <a:pt x="26649" y="262479"/>
                </a:lnTo>
                <a:lnTo>
                  <a:pt x="16090" y="268553"/>
                </a:lnTo>
                <a:lnTo>
                  <a:pt x="10311" y="271305"/>
                </a:lnTo>
                <a:lnTo>
                  <a:pt x="6037" y="278570"/>
                </a:lnTo>
                <a:lnTo>
                  <a:pt x="4780" y="288859"/>
                </a:lnTo>
                <a:lnTo>
                  <a:pt x="8051" y="300684"/>
                </a:lnTo>
                <a:lnTo>
                  <a:pt x="10815" y="312384"/>
                </a:lnTo>
                <a:lnTo>
                  <a:pt x="18102" y="321798"/>
                </a:lnTo>
                <a:lnTo>
                  <a:pt x="28406" y="326687"/>
                </a:lnTo>
                <a:lnTo>
                  <a:pt x="40220" y="324814"/>
                </a:lnTo>
                <a:lnTo>
                  <a:pt x="137604" y="324814"/>
                </a:lnTo>
                <a:lnTo>
                  <a:pt x="121366" y="307860"/>
                </a:lnTo>
                <a:lnTo>
                  <a:pt x="104571" y="268553"/>
                </a:lnTo>
                <a:lnTo>
                  <a:pt x="97911" y="218390"/>
                </a:lnTo>
                <a:lnTo>
                  <a:pt x="111612" y="169001"/>
                </a:lnTo>
                <a:lnTo>
                  <a:pt x="141903" y="127160"/>
                </a:lnTo>
                <a:lnTo>
                  <a:pt x="185013" y="99643"/>
                </a:lnTo>
                <a:lnTo>
                  <a:pt x="228924" y="92634"/>
                </a:lnTo>
                <a:lnTo>
                  <a:pt x="393488" y="92634"/>
                </a:lnTo>
                <a:lnTo>
                  <a:pt x="394157" y="91578"/>
                </a:lnTo>
                <a:lnTo>
                  <a:pt x="398566" y="84316"/>
                </a:lnTo>
                <a:lnTo>
                  <a:pt x="399214" y="75513"/>
                </a:lnTo>
                <a:lnTo>
                  <a:pt x="120662" y="75513"/>
                </a:lnTo>
                <a:lnTo>
                  <a:pt x="114631" y="75388"/>
                </a:lnTo>
                <a:lnTo>
                  <a:pt x="108597" y="74513"/>
                </a:lnTo>
                <a:lnTo>
                  <a:pt x="102564" y="72137"/>
                </a:lnTo>
                <a:lnTo>
                  <a:pt x="96532" y="67512"/>
                </a:lnTo>
                <a:lnTo>
                  <a:pt x="84590" y="63065"/>
                </a:lnTo>
                <a:lnTo>
                  <a:pt x="73402" y="62416"/>
                </a:lnTo>
                <a:close/>
              </a:path>
              <a:path w="461644" h="461645">
                <a:moveTo>
                  <a:pt x="443906" y="305436"/>
                </a:moveTo>
                <a:lnTo>
                  <a:pt x="423678" y="305436"/>
                </a:lnTo>
                <a:lnTo>
                  <a:pt x="434378" y="308685"/>
                </a:lnTo>
                <a:lnTo>
                  <a:pt x="441523" y="307058"/>
                </a:lnTo>
                <a:lnTo>
                  <a:pt x="443906" y="305436"/>
                </a:lnTo>
                <a:close/>
              </a:path>
              <a:path w="461644" h="461645">
                <a:moveTo>
                  <a:pt x="433522" y="136723"/>
                </a:moveTo>
                <a:lnTo>
                  <a:pt x="426377" y="139902"/>
                </a:lnTo>
                <a:lnTo>
                  <a:pt x="442453" y="139902"/>
                </a:lnTo>
                <a:lnTo>
                  <a:pt x="441442" y="138854"/>
                </a:lnTo>
                <a:lnTo>
                  <a:pt x="433522" y="136723"/>
                </a:lnTo>
                <a:close/>
              </a:path>
              <a:path w="461644" h="461645">
                <a:moveTo>
                  <a:pt x="160883" y="3123"/>
                </a:moveTo>
                <a:lnTo>
                  <a:pt x="149194" y="10394"/>
                </a:lnTo>
                <a:lnTo>
                  <a:pt x="139769" y="19188"/>
                </a:lnTo>
                <a:lnTo>
                  <a:pt x="134869" y="27983"/>
                </a:lnTo>
                <a:lnTo>
                  <a:pt x="136753" y="35254"/>
                </a:lnTo>
                <a:lnTo>
                  <a:pt x="135371" y="47224"/>
                </a:lnTo>
                <a:lnTo>
                  <a:pt x="131727" y="58431"/>
                </a:lnTo>
                <a:lnTo>
                  <a:pt x="126573" y="68115"/>
                </a:lnTo>
                <a:lnTo>
                  <a:pt x="120662" y="75513"/>
                </a:lnTo>
                <a:lnTo>
                  <a:pt x="399214" y="75513"/>
                </a:lnTo>
                <a:lnTo>
                  <a:pt x="395315" y="66710"/>
                </a:lnTo>
                <a:lnTo>
                  <a:pt x="386118" y="59384"/>
                </a:lnTo>
                <a:lnTo>
                  <a:pt x="313728" y="59384"/>
                </a:lnTo>
                <a:lnTo>
                  <a:pt x="309102" y="53256"/>
                </a:lnTo>
                <a:lnTo>
                  <a:pt x="306727" y="46366"/>
                </a:lnTo>
                <a:lnTo>
                  <a:pt x="305852" y="37953"/>
                </a:lnTo>
                <a:lnTo>
                  <a:pt x="305844" y="37308"/>
                </a:lnTo>
                <a:lnTo>
                  <a:pt x="211187" y="37308"/>
                </a:lnTo>
                <a:lnTo>
                  <a:pt x="205143" y="33301"/>
                </a:lnTo>
                <a:lnTo>
                  <a:pt x="193078" y="19252"/>
                </a:lnTo>
                <a:lnTo>
                  <a:pt x="190310" y="9927"/>
                </a:lnTo>
                <a:lnTo>
                  <a:pt x="183014" y="5139"/>
                </a:lnTo>
                <a:lnTo>
                  <a:pt x="172702" y="3375"/>
                </a:lnTo>
                <a:lnTo>
                  <a:pt x="160883" y="3123"/>
                </a:lnTo>
                <a:close/>
              </a:path>
              <a:path w="461644" h="461645">
                <a:moveTo>
                  <a:pt x="370052" y="46382"/>
                </a:moveTo>
                <a:lnTo>
                  <a:pt x="361257" y="47007"/>
                </a:lnTo>
                <a:lnTo>
                  <a:pt x="353987" y="51383"/>
                </a:lnTo>
                <a:lnTo>
                  <a:pt x="342017" y="56008"/>
                </a:lnTo>
                <a:lnTo>
                  <a:pt x="330809" y="58384"/>
                </a:lnTo>
                <a:lnTo>
                  <a:pt x="321125" y="59259"/>
                </a:lnTo>
                <a:lnTo>
                  <a:pt x="313728" y="59384"/>
                </a:lnTo>
                <a:lnTo>
                  <a:pt x="386118" y="59384"/>
                </a:lnTo>
                <a:lnTo>
                  <a:pt x="378847" y="50258"/>
                </a:lnTo>
                <a:lnTo>
                  <a:pt x="370052" y="46382"/>
                </a:lnTo>
                <a:close/>
              </a:path>
              <a:path w="461644" h="461645">
                <a:moveTo>
                  <a:pt x="269627" y="0"/>
                </a:moveTo>
                <a:lnTo>
                  <a:pt x="258419" y="2139"/>
                </a:lnTo>
                <a:lnTo>
                  <a:pt x="248735" y="8802"/>
                </a:lnTo>
                <a:lnTo>
                  <a:pt x="241338" y="19252"/>
                </a:lnTo>
                <a:lnTo>
                  <a:pt x="238692" y="25128"/>
                </a:lnTo>
                <a:lnTo>
                  <a:pt x="232273" y="30253"/>
                </a:lnTo>
                <a:lnTo>
                  <a:pt x="224353" y="33879"/>
                </a:lnTo>
                <a:lnTo>
                  <a:pt x="217208" y="35254"/>
                </a:lnTo>
                <a:lnTo>
                  <a:pt x="211187" y="37308"/>
                </a:lnTo>
                <a:lnTo>
                  <a:pt x="305844" y="37308"/>
                </a:lnTo>
                <a:lnTo>
                  <a:pt x="305727" y="27253"/>
                </a:lnTo>
                <a:lnTo>
                  <a:pt x="304207" y="20107"/>
                </a:lnTo>
                <a:lnTo>
                  <a:pt x="299662" y="12188"/>
                </a:lnTo>
                <a:lnTo>
                  <a:pt x="292118" y="5768"/>
                </a:lnTo>
                <a:lnTo>
                  <a:pt x="26962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0531" y="3583304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19" h="299720">
                <a:moveTo>
                  <a:pt x="215110" y="259080"/>
                </a:moveTo>
                <a:lnTo>
                  <a:pt x="97205" y="259080"/>
                </a:lnTo>
                <a:lnTo>
                  <a:pt x="105295" y="267208"/>
                </a:lnTo>
                <a:lnTo>
                  <a:pt x="97205" y="275336"/>
                </a:lnTo>
                <a:lnTo>
                  <a:pt x="98723" y="281412"/>
                </a:lnTo>
                <a:lnTo>
                  <a:pt x="103276" y="287464"/>
                </a:lnTo>
                <a:lnTo>
                  <a:pt x="110868" y="293516"/>
                </a:lnTo>
                <a:lnTo>
                  <a:pt x="121500" y="299593"/>
                </a:lnTo>
                <a:lnTo>
                  <a:pt x="129603" y="299593"/>
                </a:lnTo>
                <a:lnTo>
                  <a:pt x="137693" y="291465"/>
                </a:lnTo>
                <a:lnTo>
                  <a:pt x="137693" y="283464"/>
                </a:lnTo>
                <a:lnTo>
                  <a:pt x="143770" y="278765"/>
                </a:lnTo>
                <a:lnTo>
                  <a:pt x="149847" y="276352"/>
                </a:lnTo>
                <a:lnTo>
                  <a:pt x="155924" y="275463"/>
                </a:lnTo>
                <a:lnTo>
                  <a:pt x="162001" y="275336"/>
                </a:lnTo>
                <a:lnTo>
                  <a:pt x="210591" y="275336"/>
                </a:lnTo>
                <a:lnTo>
                  <a:pt x="211857" y="268116"/>
                </a:lnTo>
                <a:lnTo>
                  <a:pt x="214670" y="260096"/>
                </a:lnTo>
                <a:lnTo>
                  <a:pt x="215110" y="259080"/>
                </a:lnTo>
                <a:close/>
              </a:path>
              <a:path w="299719" h="299720">
                <a:moveTo>
                  <a:pt x="210591" y="275336"/>
                </a:moveTo>
                <a:lnTo>
                  <a:pt x="170091" y="275336"/>
                </a:lnTo>
                <a:lnTo>
                  <a:pt x="170091" y="283464"/>
                </a:lnTo>
                <a:lnTo>
                  <a:pt x="176168" y="289232"/>
                </a:lnTo>
                <a:lnTo>
                  <a:pt x="182264" y="293516"/>
                </a:lnTo>
                <a:lnTo>
                  <a:pt x="188321" y="294768"/>
                </a:lnTo>
                <a:lnTo>
                  <a:pt x="194398" y="291465"/>
                </a:lnTo>
                <a:lnTo>
                  <a:pt x="210591" y="291465"/>
                </a:lnTo>
                <a:lnTo>
                  <a:pt x="210591" y="275336"/>
                </a:lnTo>
                <a:close/>
              </a:path>
              <a:path w="299719" h="299720">
                <a:moveTo>
                  <a:pt x="57591" y="37211"/>
                </a:moveTo>
                <a:lnTo>
                  <a:pt x="49615" y="38481"/>
                </a:lnTo>
                <a:lnTo>
                  <a:pt x="43158" y="42799"/>
                </a:lnTo>
                <a:lnTo>
                  <a:pt x="40500" y="48641"/>
                </a:lnTo>
                <a:lnTo>
                  <a:pt x="34678" y="54663"/>
                </a:lnTo>
                <a:lnTo>
                  <a:pt x="30376" y="60721"/>
                </a:lnTo>
                <a:lnTo>
                  <a:pt x="29111" y="66803"/>
                </a:lnTo>
                <a:lnTo>
                  <a:pt x="32397" y="72898"/>
                </a:lnTo>
                <a:lnTo>
                  <a:pt x="37082" y="75545"/>
                </a:lnTo>
                <a:lnTo>
                  <a:pt x="39487" y="81978"/>
                </a:lnTo>
                <a:lnTo>
                  <a:pt x="40373" y="89935"/>
                </a:lnTo>
                <a:lnTo>
                  <a:pt x="40500" y="97155"/>
                </a:lnTo>
                <a:lnTo>
                  <a:pt x="8102" y="97155"/>
                </a:lnTo>
                <a:lnTo>
                  <a:pt x="0" y="105283"/>
                </a:lnTo>
                <a:lnTo>
                  <a:pt x="126" y="124005"/>
                </a:lnTo>
                <a:lnTo>
                  <a:pt x="1012" y="131587"/>
                </a:lnTo>
                <a:lnTo>
                  <a:pt x="3418" y="136145"/>
                </a:lnTo>
                <a:lnTo>
                  <a:pt x="8102" y="137668"/>
                </a:lnTo>
                <a:lnTo>
                  <a:pt x="14052" y="140333"/>
                </a:lnTo>
                <a:lnTo>
                  <a:pt x="19243" y="146796"/>
                </a:lnTo>
                <a:lnTo>
                  <a:pt x="22915" y="154759"/>
                </a:lnTo>
                <a:lnTo>
                  <a:pt x="24307" y="161925"/>
                </a:lnTo>
                <a:lnTo>
                  <a:pt x="16205" y="170053"/>
                </a:lnTo>
                <a:lnTo>
                  <a:pt x="10381" y="172718"/>
                </a:lnTo>
                <a:lnTo>
                  <a:pt x="6076" y="179181"/>
                </a:lnTo>
                <a:lnTo>
                  <a:pt x="4810" y="187144"/>
                </a:lnTo>
                <a:lnTo>
                  <a:pt x="8102" y="194310"/>
                </a:lnTo>
                <a:lnTo>
                  <a:pt x="8102" y="202438"/>
                </a:lnTo>
                <a:lnTo>
                  <a:pt x="16205" y="210566"/>
                </a:lnTo>
                <a:lnTo>
                  <a:pt x="40500" y="210566"/>
                </a:lnTo>
                <a:lnTo>
                  <a:pt x="45058" y="216642"/>
                </a:lnTo>
                <a:lnTo>
                  <a:pt x="46577" y="222694"/>
                </a:lnTo>
                <a:lnTo>
                  <a:pt x="45058" y="228746"/>
                </a:lnTo>
                <a:lnTo>
                  <a:pt x="40500" y="234823"/>
                </a:lnTo>
                <a:lnTo>
                  <a:pt x="40626" y="240917"/>
                </a:lnTo>
                <a:lnTo>
                  <a:pt x="72897" y="267208"/>
                </a:lnTo>
                <a:lnTo>
                  <a:pt x="78974" y="262509"/>
                </a:lnTo>
                <a:lnTo>
                  <a:pt x="85051" y="260096"/>
                </a:lnTo>
                <a:lnTo>
                  <a:pt x="91128" y="259207"/>
                </a:lnTo>
                <a:lnTo>
                  <a:pt x="97205" y="259080"/>
                </a:lnTo>
                <a:lnTo>
                  <a:pt x="215110" y="259080"/>
                </a:lnTo>
                <a:lnTo>
                  <a:pt x="217427" y="253726"/>
                </a:lnTo>
                <a:lnTo>
                  <a:pt x="218694" y="251079"/>
                </a:lnTo>
                <a:lnTo>
                  <a:pt x="259194" y="251079"/>
                </a:lnTo>
                <a:lnTo>
                  <a:pt x="265016" y="243840"/>
                </a:lnTo>
                <a:lnTo>
                  <a:pt x="269317" y="235839"/>
                </a:lnTo>
                <a:lnTo>
                  <a:pt x="269462" y="235098"/>
                </a:lnTo>
                <a:lnTo>
                  <a:pt x="142255" y="235098"/>
                </a:lnTo>
                <a:lnTo>
                  <a:pt x="109351" y="224742"/>
                </a:lnTo>
                <a:lnTo>
                  <a:pt x="82522" y="205265"/>
                </a:lnTo>
                <a:lnTo>
                  <a:pt x="64808" y="178181"/>
                </a:lnTo>
                <a:lnTo>
                  <a:pt x="61134" y="142226"/>
                </a:lnTo>
                <a:lnTo>
                  <a:pt x="71889" y="109331"/>
                </a:lnTo>
                <a:lnTo>
                  <a:pt x="93277" y="82508"/>
                </a:lnTo>
                <a:lnTo>
                  <a:pt x="121500" y="64770"/>
                </a:lnTo>
                <a:lnTo>
                  <a:pt x="157439" y="59995"/>
                </a:lnTo>
                <a:lnTo>
                  <a:pt x="255851" y="59995"/>
                </a:lnTo>
                <a:lnTo>
                  <a:pt x="259194" y="56642"/>
                </a:lnTo>
                <a:lnTo>
                  <a:pt x="259067" y="53994"/>
                </a:lnTo>
                <a:lnTo>
                  <a:pt x="258330" y="48641"/>
                </a:lnTo>
                <a:lnTo>
                  <a:pt x="64808" y="48641"/>
                </a:lnTo>
                <a:lnTo>
                  <a:pt x="64808" y="40513"/>
                </a:lnTo>
                <a:lnTo>
                  <a:pt x="57591" y="37211"/>
                </a:lnTo>
                <a:close/>
              </a:path>
              <a:path w="299719" h="299720">
                <a:moveTo>
                  <a:pt x="259194" y="251079"/>
                </a:moveTo>
                <a:lnTo>
                  <a:pt x="234886" y="251079"/>
                </a:lnTo>
                <a:lnTo>
                  <a:pt x="234886" y="259080"/>
                </a:lnTo>
                <a:lnTo>
                  <a:pt x="242102" y="258954"/>
                </a:lnTo>
                <a:lnTo>
                  <a:pt x="250078" y="258079"/>
                </a:lnTo>
                <a:lnTo>
                  <a:pt x="256535" y="255704"/>
                </a:lnTo>
                <a:lnTo>
                  <a:pt x="259194" y="251079"/>
                </a:lnTo>
                <a:close/>
              </a:path>
              <a:path w="299719" h="299720">
                <a:moveTo>
                  <a:pt x="255851" y="59995"/>
                </a:moveTo>
                <a:lnTo>
                  <a:pt x="157439" y="59995"/>
                </a:lnTo>
                <a:lnTo>
                  <a:pt x="190342" y="68865"/>
                </a:lnTo>
                <a:lnTo>
                  <a:pt x="217171" y="89880"/>
                </a:lnTo>
                <a:lnTo>
                  <a:pt x="234886" y="121539"/>
                </a:lnTo>
                <a:lnTo>
                  <a:pt x="238560" y="157438"/>
                </a:lnTo>
                <a:lnTo>
                  <a:pt x="227804" y="190325"/>
                </a:lnTo>
                <a:lnTo>
                  <a:pt x="206416" y="217140"/>
                </a:lnTo>
                <a:lnTo>
                  <a:pt x="178193" y="234823"/>
                </a:lnTo>
                <a:lnTo>
                  <a:pt x="142255" y="235098"/>
                </a:lnTo>
                <a:lnTo>
                  <a:pt x="269462" y="235098"/>
                </a:lnTo>
                <a:lnTo>
                  <a:pt x="270583" y="229362"/>
                </a:lnTo>
                <a:lnTo>
                  <a:pt x="267296" y="226695"/>
                </a:lnTo>
                <a:lnTo>
                  <a:pt x="262612" y="219529"/>
                </a:lnTo>
                <a:lnTo>
                  <a:pt x="260207" y="211566"/>
                </a:lnTo>
                <a:lnTo>
                  <a:pt x="259320" y="205103"/>
                </a:lnTo>
                <a:lnTo>
                  <a:pt x="259194" y="202438"/>
                </a:lnTo>
                <a:lnTo>
                  <a:pt x="265269" y="197739"/>
                </a:lnTo>
                <a:lnTo>
                  <a:pt x="271341" y="195326"/>
                </a:lnTo>
                <a:lnTo>
                  <a:pt x="277414" y="194437"/>
                </a:lnTo>
                <a:lnTo>
                  <a:pt x="283489" y="194310"/>
                </a:lnTo>
                <a:lnTo>
                  <a:pt x="299694" y="194310"/>
                </a:lnTo>
                <a:lnTo>
                  <a:pt x="299567" y="172086"/>
                </a:lnTo>
                <a:lnTo>
                  <a:pt x="298681" y="166004"/>
                </a:lnTo>
                <a:lnTo>
                  <a:pt x="296276" y="159946"/>
                </a:lnTo>
                <a:lnTo>
                  <a:pt x="291591" y="153924"/>
                </a:lnTo>
                <a:lnTo>
                  <a:pt x="283489" y="153924"/>
                </a:lnTo>
                <a:lnTo>
                  <a:pt x="275386" y="145796"/>
                </a:lnTo>
                <a:lnTo>
                  <a:pt x="275386" y="129540"/>
                </a:lnTo>
                <a:lnTo>
                  <a:pt x="283489" y="129540"/>
                </a:lnTo>
                <a:lnTo>
                  <a:pt x="283489" y="121539"/>
                </a:lnTo>
                <a:lnTo>
                  <a:pt x="289313" y="120015"/>
                </a:lnTo>
                <a:lnTo>
                  <a:pt x="293617" y="115443"/>
                </a:lnTo>
                <a:lnTo>
                  <a:pt x="294883" y="107823"/>
                </a:lnTo>
                <a:lnTo>
                  <a:pt x="291591" y="97155"/>
                </a:lnTo>
                <a:lnTo>
                  <a:pt x="290199" y="91330"/>
                </a:lnTo>
                <a:lnTo>
                  <a:pt x="288226" y="89027"/>
                </a:lnTo>
                <a:lnTo>
                  <a:pt x="275386" y="89027"/>
                </a:lnTo>
                <a:lnTo>
                  <a:pt x="268177" y="87649"/>
                </a:lnTo>
                <a:lnTo>
                  <a:pt x="260205" y="84010"/>
                </a:lnTo>
                <a:lnTo>
                  <a:pt x="253750" y="78847"/>
                </a:lnTo>
                <a:lnTo>
                  <a:pt x="251091" y="72898"/>
                </a:lnTo>
                <a:lnTo>
                  <a:pt x="251091" y="64770"/>
                </a:lnTo>
                <a:lnTo>
                  <a:pt x="255851" y="59995"/>
                </a:lnTo>
                <a:close/>
              </a:path>
              <a:path w="299719" h="299720">
                <a:moveTo>
                  <a:pt x="281337" y="85778"/>
                </a:moveTo>
                <a:lnTo>
                  <a:pt x="275386" y="89027"/>
                </a:lnTo>
                <a:lnTo>
                  <a:pt x="288226" y="89027"/>
                </a:lnTo>
                <a:lnTo>
                  <a:pt x="286527" y="87042"/>
                </a:lnTo>
                <a:lnTo>
                  <a:pt x="281337" y="85778"/>
                </a:lnTo>
                <a:close/>
              </a:path>
              <a:path w="299719" h="299720">
                <a:moveTo>
                  <a:pt x="105295" y="0"/>
                </a:moveTo>
                <a:lnTo>
                  <a:pt x="95934" y="6094"/>
                </a:lnTo>
                <a:lnTo>
                  <a:pt x="91127" y="12176"/>
                </a:lnTo>
                <a:lnTo>
                  <a:pt x="89356" y="18234"/>
                </a:lnTo>
                <a:lnTo>
                  <a:pt x="89103" y="24257"/>
                </a:lnTo>
                <a:lnTo>
                  <a:pt x="87837" y="30353"/>
                </a:lnTo>
                <a:lnTo>
                  <a:pt x="82266" y="42544"/>
                </a:lnTo>
                <a:lnTo>
                  <a:pt x="81000" y="48641"/>
                </a:lnTo>
                <a:lnTo>
                  <a:pt x="258330" y="48641"/>
                </a:lnTo>
                <a:lnTo>
                  <a:pt x="258181" y="47561"/>
                </a:lnTo>
                <a:lnTo>
                  <a:pt x="255776" y="39604"/>
                </a:lnTo>
                <a:lnTo>
                  <a:pt x="255047" y="38481"/>
                </a:lnTo>
                <a:lnTo>
                  <a:pt x="214642" y="38481"/>
                </a:lnTo>
                <a:lnTo>
                  <a:pt x="208565" y="36957"/>
                </a:lnTo>
                <a:lnTo>
                  <a:pt x="202488" y="32385"/>
                </a:lnTo>
                <a:lnTo>
                  <a:pt x="194398" y="24257"/>
                </a:lnTo>
                <a:lnTo>
                  <a:pt x="137693" y="24257"/>
                </a:lnTo>
                <a:lnTo>
                  <a:pt x="129603" y="16256"/>
                </a:lnTo>
                <a:lnTo>
                  <a:pt x="129603" y="8128"/>
                </a:lnTo>
                <a:lnTo>
                  <a:pt x="123526" y="3429"/>
                </a:lnTo>
                <a:lnTo>
                  <a:pt x="117449" y="1016"/>
                </a:lnTo>
                <a:lnTo>
                  <a:pt x="111372" y="127"/>
                </a:lnTo>
                <a:lnTo>
                  <a:pt x="105295" y="0"/>
                </a:lnTo>
                <a:close/>
              </a:path>
              <a:path w="299719" h="299720">
                <a:moveTo>
                  <a:pt x="238939" y="26289"/>
                </a:moveTo>
                <a:lnTo>
                  <a:pt x="232866" y="27813"/>
                </a:lnTo>
                <a:lnTo>
                  <a:pt x="220719" y="36957"/>
                </a:lnTo>
                <a:lnTo>
                  <a:pt x="214642" y="38481"/>
                </a:lnTo>
                <a:lnTo>
                  <a:pt x="255047" y="38481"/>
                </a:lnTo>
                <a:lnTo>
                  <a:pt x="251091" y="32385"/>
                </a:lnTo>
                <a:lnTo>
                  <a:pt x="245014" y="27813"/>
                </a:lnTo>
                <a:lnTo>
                  <a:pt x="238939" y="26289"/>
                </a:lnTo>
                <a:close/>
              </a:path>
              <a:path w="299719" h="299720">
                <a:moveTo>
                  <a:pt x="178193" y="0"/>
                </a:moveTo>
                <a:lnTo>
                  <a:pt x="162001" y="0"/>
                </a:lnTo>
                <a:lnTo>
                  <a:pt x="162001" y="8128"/>
                </a:lnTo>
                <a:lnTo>
                  <a:pt x="155924" y="14077"/>
                </a:lnTo>
                <a:lnTo>
                  <a:pt x="149847" y="19240"/>
                </a:lnTo>
                <a:lnTo>
                  <a:pt x="143770" y="22879"/>
                </a:lnTo>
                <a:lnTo>
                  <a:pt x="137693" y="24257"/>
                </a:lnTo>
                <a:lnTo>
                  <a:pt x="194398" y="24257"/>
                </a:lnTo>
                <a:lnTo>
                  <a:pt x="202488" y="16256"/>
                </a:lnTo>
                <a:lnTo>
                  <a:pt x="200971" y="10287"/>
                </a:lnTo>
                <a:lnTo>
                  <a:pt x="196418" y="5080"/>
                </a:lnTo>
                <a:lnTo>
                  <a:pt x="188826" y="1397"/>
                </a:lnTo>
                <a:lnTo>
                  <a:pt x="17819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0531" y="3882897"/>
            <a:ext cx="234988" cy="224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19972" y="3665144"/>
            <a:ext cx="462280" cy="461645"/>
          </a:xfrm>
          <a:custGeom>
            <a:avLst/>
            <a:gdLst/>
            <a:ahLst/>
            <a:cxnLst/>
            <a:rect l="l" t="t" r="r" b="b"/>
            <a:pathLst>
              <a:path w="462279" h="461645">
                <a:moveTo>
                  <a:pt x="330080" y="401829"/>
                </a:moveTo>
                <a:lnTo>
                  <a:pt x="121118" y="401829"/>
                </a:lnTo>
                <a:lnTo>
                  <a:pt x="131825" y="402205"/>
                </a:lnTo>
                <a:lnTo>
                  <a:pt x="141009" y="404080"/>
                </a:lnTo>
                <a:lnTo>
                  <a:pt x="144906" y="405205"/>
                </a:lnTo>
                <a:lnTo>
                  <a:pt x="150657" y="407850"/>
                </a:lnTo>
                <a:lnTo>
                  <a:pt x="154908" y="414270"/>
                </a:lnTo>
                <a:lnTo>
                  <a:pt x="156158" y="422189"/>
                </a:lnTo>
                <a:lnTo>
                  <a:pt x="152907" y="429335"/>
                </a:lnTo>
                <a:lnTo>
                  <a:pt x="154410" y="440035"/>
                </a:lnTo>
                <a:lnTo>
                  <a:pt x="158924" y="448448"/>
                </a:lnTo>
                <a:lnTo>
                  <a:pt x="166463" y="455338"/>
                </a:lnTo>
                <a:lnTo>
                  <a:pt x="177037" y="461466"/>
                </a:lnTo>
                <a:lnTo>
                  <a:pt x="192365" y="460091"/>
                </a:lnTo>
                <a:lnTo>
                  <a:pt x="203168" y="456465"/>
                </a:lnTo>
                <a:lnTo>
                  <a:pt x="210970" y="451340"/>
                </a:lnTo>
                <a:lnTo>
                  <a:pt x="217297" y="445464"/>
                </a:lnTo>
                <a:lnTo>
                  <a:pt x="221192" y="434889"/>
                </a:lnTo>
                <a:lnTo>
                  <a:pt x="230362" y="427351"/>
                </a:lnTo>
                <a:lnTo>
                  <a:pt x="241032" y="422836"/>
                </a:lnTo>
                <a:lnTo>
                  <a:pt x="249427" y="421334"/>
                </a:lnTo>
                <a:lnTo>
                  <a:pt x="321818" y="421334"/>
                </a:lnTo>
                <a:lnTo>
                  <a:pt x="324338" y="412865"/>
                </a:lnTo>
                <a:lnTo>
                  <a:pt x="329882" y="402157"/>
                </a:lnTo>
                <a:lnTo>
                  <a:pt x="330080" y="401829"/>
                </a:lnTo>
                <a:close/>
              </a:path>
              <a:path w="462279" h="461645">
                <a:moveTo>
                  <a:pt x="321818" y="421334"/>
                </a:moveTo>
                <a:lnTo>
                  <a:pt x="249427" y="421334"/>
                </a:lnTo>
                <a:lnTo>
                  <a:pt x="251948" y="422836"/>
                </a:lnTo>
                <a:lnTo>
                  <a:pt x="257492" y="427351"/>
                </a:lnTo>
                <a:lnTo>
                  <a:pt x="263036" y="434889"/>
                </a:lnTo>
                <a:lnTo>
                  <a:pt x="265556" y="445464"/>
                </a:lnTo>
                <a:lnTo>
                  <a:pt x="272952" y="451215"/>
                </a:lnTo>
                <a:lnTo>
                  <a:pt x="282622" y="455465"/>
                </a:lnTo>
                <a:lnTo>
                  <a:pt x="293792" y="456715"/>
                </a:lnTo>
                <a:lnTo>
                  <a:pt x="316138" y="450695"/>
                </a:lnTo>
                <a:lnTo>
                  <a:pt x="322802" y="443400"/>
                </a:lnTo>
                <a:lnTo>
                  <a:pt x="324941" y="433105"/>
                </a:lnTo>
                <a:lnTo>
                  <a:pt x="321818" y="421334"/>
                </a:lnTo>
                <a:close/>
              </a:path>
              <a:path w="462279" h="461645">
                <a:moveTo>
                  <a:pt x="137699" y="324814"/>
                </a:moveTo>
                <a:lnTo>
                  <a:pt x="40258" y="324814"/>
                </a:lnTo>
                <a:lnTo>
                  <a:pt x="47404" y="324939"/>
                </a:lnTo>
                <a:lnTo>
                  <a:pt x="55324" y="325814"/>
                </a:lnTo>
                <a:lnTo>
                  <a:pt x="61743" y="328189"/>
                </a:lnTo>
                <a:lnTo>
                  <a:pt x="64388" y="332815"/>
                </a:lnTo>
                <a:lnTo>
                  <a:pt x="68889" y="336712"/>
                </a:lnTo>
                <a:lnTo>
                  <a:pt x="70389" y="345896"/>
                </a:lnTo>
                <a:lnTo>
                  <a:pt x="68889" y="356604"/>
                </a:lnTo>
                <a:lnTo>
                  <a:pt x="64388" y="365073"/>
                </a:lnTo>
                <a:lnTo>
                  <a:pt x="60013" y="373594"/>
                </a:lnTo>
                <a:lnTo>
                  <a:pt x="84359" y="410848"/>
                </a:lnTo>
                <a:lnTo>
                  <a:pt x="95567" y="414254"/>
                </a:lnTo>
                <a:lnTo>
                  <a:pt x="105251" y="413134"/>
                </a:lnTo>
                <a:lnTo>
                  <a:pt x="112649" y="405205"/>
                </a:lnTo>
                <a:lnTo>
                  <a:pt x="121118" y="401829"/>
                </a:lnTo>
                <a:lnTo>
                  <a:pt x="330080" y="401829"/>
                </a:lnTo>
                <a:lnTo>
                  <a:pt x="335426" y="392973"/>
                </a:lnTo>
                <a:lnTo>
                  <a:pt x="337947" y="389076"/>
                </a:lnTo>
                <a:lnTo>
                  <a:pt x="344074" y="385827"/>
                </a:lnTo>
                <a:lnTo>
                  <a:pt x="404721" y="385827"/>
                </a:lnTo>
                <a:lnTo>
                  <a:pt x="411408" y="377180"/>
                </a:lnTo>
                <a:lnTo>
                  <a:pt x="415321" y="366010"/>
                </a:lnTo>
                <a:lnTo>
                  <a:pt x="415192" y="363967"/>
                </a:lnTo>
                <a:lnTo>
                  <a:pt x="229741" y="363967"/>
                </a:lnTo>
                <a:lnTo>
                  <a:pt x="187474" y="357103"/>
                </a:lnTo>
                <a:lnTo>
                  <a:pt x="150223" y="337889"/>
                </a:lnTo>
                <a:lnTo>
                  <a:pt x="137699" y="324814"/>
                </a:lnTo>
                <a:close/>
              </a:path>
              <a:path w="462279" h="461645">
                <a:moveTo>
                  <a:pt x="404721" y="385827"/>
                </a:moveTo>
                <a:lnTo>
                  <a:pt x="344074" y="385827"/>
                </a:lnTo>
                <a:lnTo>
                  <a:pt x="350964" y="387092"/>
                </a:lnTo>
                <a:lnTo>
                  <a:pt x="359378" y="391380"/>
                </a:lnTo>
                <a:lnTo>
                  <a:pt x="370077" y="397204"/>
                </a:lnTo>
                <a:lnTo>
                  <a:pt x="377348" y="401577"/>
                </a:lnTo>
                <a:lnTo>
                  <a:pt x="386143" y="402189"/>
                </a:lnTo>
                <a:lnTo>
                  <a:pt x="394938" y="398275"/>
                </a:lnTo>
                <a:lnTo>
                  <a:pt x="402208" y="389076"/>
                </a:lnTo>
                <a:lnTo>
                  <a:pt x="404721" y="385827"/>
                </a:lnTo>
                <a:close/>
              </a:path>
              <a:path w="462279" h="461645">
                <a:moveTo>
                  <a:pt x="393577" y="92633"/>
                </a:moveTo>
                <a:lnTo>
                  <a:pt x="228932" y="92633"/>
                </a:lnTo>
                <a:lnTo>
                  <a:pt x="271679" y="99521"/>
                </a:lnTo>
                <a:lnTo>
                  <a:pt x="310183" y="118754"/>
                </a:lnTo>
                <a:lnTo>
                  <a:pt x="341348" y="148777"/>
                </a:lnTo>
                <a:lnTo>
                  <a:pt x="362076" y="188035"/>
                </a:lnTo>
                <a:lnTo>
                  <a:pt x="365965" y="231083"/>
                </a:lnTo>
                <a:lnTo>
                  <a:pt x="358679" y="271814"/>
                </a:lnTo>
                <a:lnTo>
                  <a:pt x="340597" y="307913"/>
                </a:lnTo>
                <a:lnTo>
                  <a:pt x="312097" y="337062"/>
                </a:lnTo>
                <a:lnTo>
                  <a:pt x="273557" y="356945"/>
                </a:lnTo>
                <a:lnTo>
                  <a:pt x="229741" y="363967"/>
                </a:lnTo>
                <a:lnTo>
                  <a:pt x="415192" y="363967"/>
                </a:lnTo>
                <a:lnTo>
                  <a:pt x="414710" y="356340"/>
                </a:lnTo>
                <a:lnTo>
                  <a:pt x="410336" y="348944"/>
                </a:lnTo>
                <a:lnTo>
                  <a:pt x="405637" y="340548"/>
                </a:lnTo>
                <a:lnTo>
                  <a:pt x="403225" y="329878"/>
                </a:lnTo>
                <a:lnTo>
                  <a:pt x="402335" y="320708"/>
                </a:lnTo>
                <a:lnTo>
                  <a:pt x="402208" y="316813"/>
                </a:lnTo>
                <a:lnTo>
                  <a:pt x="408410" y="310989"/>
                </a:lnTo>
                <a:lnTo>
                  <a:pt x="415337" y="306701"/>
                </a:lnTo>
                <a:lnTo>
                  <a:pt x="423765" y="305436"/>
                </a:lnTo>
                <a:lnTo>
                  <a:pt x="443995" y="305436"/>
                </a:lnTo>
                <a:lnTo>
                  <a:pt x="449532" y="301668"/>
                </a:lnTo>
                <a:lnTo>
                  <a:pt x="455951" y="291754"/>
                </a:lnTo>
                <a:lnTo>
                  <a:pt x="458597" y="276554"/>
                </a:lnTo>
                <a:lnTo>
                  <a:pt x="461720" y="264729"/>
                </a:lnTo>
                <a:lnTo>
                  <a:pt x="459581" y="254440"/>
                </a:lnTo>
                <a:lnTo>
                  <a:pt x="452917" y="247175"/>
                </a:lnTo>
                <a:lnTo>
                  <a:pt x="442468" y="244423"/>
                </a:lnTo>
                <a:lnTo>
                  <a:pt x="436447" y="240526"/>
                </a:lnTo>
                <a:lnTo>
                  <a:pt x="430402" y="231342"/>
                </a:lnTo>
                <a:lnTo>
                  <a:pt x="424358" y="220634"/>
                </a:lnTo>
                <a:lnTo>
                  <a:pt x="418337" y="212165"/>
                </a:lnTo>
                <a:lnTo>
                  <a:pt x="420983" y="206289"/>
                </a:lnTo>
                <a:lnTo>
                  <a:pt x="427402" y="201164"/>
                </a:lnTo>
                <a:lnTo>
                  <a:pt x="435322" y="197538"/>
                </a:lnTo>
                <a:lnTo>
                  <a:pt x="442468" y="196163"/>
                </a:lnTo>
                <a:lnTo>
                  <a:pt x="448236" y="188712"/>
                </a:lnTo>
                <a:lnTo>
                  <a:pt x="452516" y="179034"/>
                </a:lnTo>
                <a:lnTo>
                  <a:pt x="453772" y="167856"/>
                </a:lnTo>
                <a:lnTo>
                  <a:pt x="450437" y="155779"/>
                </a:lnTo>
                <a:lnTo>
                  <a:pt x="447841" y="145510"/>
                </a:lnTo>
                <a:lnTo>
                  <a:pt x="442457" y="139902"/>
                </a:lnTo>
                <a:lnTo>
                  <a:pt x="426338" y="139902"/>
                </a:lnTo>
                <a:lnTo>
                  <a:pt x="414442" y="137382"/>
                </a:lnTo>
                <a:lnTo>
                  <a:pt x="403272" y="131837"/>
                </a:lnTo>
                <a:lnTo>
                  <a:pt x="393602" y="126293"/>
                </a:lnTo>
                <a:lnTo>
                  <a:pt x="386206" y="123773"/>
                </a:lnTo>
                <a:lnTo>
                  <a:pt x="386332" y="116502"/>
                </a:lnTo>
                <a:lnTo>
                  <a:pt x="387224" y="107644"/>
                </a:lnTo>
                <a:lnTo>
                  <a:pt x="389582" y="98913"/>
                </a:lnTo>
                <a:lnTo>
                  <a:pt x="393577" y="92633"/>
                </a:lnTo>
                <a:close/>
              </a:path>
              <a:path w="462279" h="461645">
                <a:moveTo>
                  <a:pt x="73469" y="62416"/>
                </a:moveTo>
                <a:lnTo>
                  <a:pt x="63785" y="66315"/>
                </a:lnTo>
                <a:lnTo>
                  <a:pt x="50563" y="82784"/>
                </a:lnTo>
                <a:lnTo>
                  <a:pt x="46275" y="91578"/>
                </a:lnTo>
                <a:lnTo>
                  <a:pt x="45011" y="100373"/>
                </a:lnTo>
                <a:lnTo>
                  <a:pt x="48259" y="107644"/>
                </a:lnTo>
                <a:lnTo>
                  <a:pt x="56334" y="116238"/>
                </a:lnTo>
                <a:lnTo>
                  <a:pt x="58372" y="127821"/>
                </a:lnTo>
                <a:lnTo>
                  <a:pt x="32257" y="155904"/>
                </a:lnTo>
                <a:lnTo>
                  <a:pt x="20413" y="157424"/>
                </a:lnTo>
                <a:lnTo>
                  <a:pt x="10080" y="161968"/>
                </a:lnTo>
                <a:lnTo>
                  <a:pt x="2772" y="169513"/>
                </a:lnTo>
                <a:lnTo>
                  <a:pt x="0" y="180034"/>
                </a:lnTo>
                <a:lnTo>
                  <a:pt x="252" y="191859"/>
                </a:lnTo>
                <a:lnTo>
                  <a:pt x="2016" y="202148"/>
                </a:lnTo>
                <a:lnTo>
                  <a:pt x="6804" y="209413"/>
                </a:lnTo>
                <a:lnTo>
                  <a:pt x="16128" y="212165"/>
                </a:lnTo>
                <a:lnTo>
                  <a:pt x="23274" y="219491"/>
                </a:lnTo>
                <a:lnTo>
                  <a:pt x="31194" y="228294"/>
                </a:lnTo>
                <a:lnTo>
                  <a:pt x="37613" y="237097"/>
                </a:lnTo>
                <a:lnTo>
                  <a:pt x="40258" y="244423"/>
                </a:lnTo>
                <a:lnTo>
                  <a:pt x="38756" y="250426"/>
                </a:lnTo>
                <a:lnTo>
                  <a:pt x="34242" y="256440"/>
                </a:lnTo>
                <a:lnTo>
                  <a:pt x="26703" y="262479"/>
                </a:lnTo>
                <a:lnTo>
                  <a:pt x="16128" y="268553"/>
                </a:lnTo>
                <a:lnTo>
                  <a:pt x="10360" y="271305"/>
                </a:lnTo>
                <a:lnTo>
                  <a:pt x="6080" y="278570"/>
                </a:lnTo>
                <a:lnTo>
                  <a:pt x="4824" y="288859"/>
                </a:lnTo>
                <a:lnTo>
                  <a:pt x="8127" y="300684"/>
                </a:lnTo>
                <a:lnTo>
                  <a:pt x="10880" y="312384"/>
                </a:lnTo>
                <a:lnTo>
                  <a:pt x="18145" y="321798"/>
                </a:lnTo>
                <a:lnTo>
                  <a:pt x="28434" y="326687"/>
                </a:lnTo>
                <a:lnTo>
                  <a:pt x="40258" y="324814"/>
                </a:lnTo>
                <a:lnTo>
                  <a:pt x="137699" y="324814"/>
                </a:lnTo>
                <a:lnTo>
                  <a:pt x="121458" y="307860"/>
                </a:lnTo>
                <a:lnTo>
                  <a:pt x="104648" y="268553"/>
                </a:lnTo>
                <a:lnTo>
                  <a:pt x="97992" y="218390"/>
                </a:lnTo>
                <a:lnTo>
                  <a:pt x="111696" y="169001"/>
                </a:lnTo>
                <a:lnTo>
                  <a:pt x="141974" y="127160"/>
                </a:lnTo>
                <a:lnTo>
                  <a:pt x="185038" y="99643"/>
                </a:lnTo>
                <a:lnTo>
                  <a:pt x="228932" y="92633"/>
                </a:lnTo>
                <a:lnTo>
                  <a:pt x="393577" y="92633"/>
                </a:lnTo>
                <a:lnTo>
                  <a:pt x="394245" y="91578"/>
                </a:lnTo>
                <a:lnTo>
                  <a:pt x="398583" y="84316"/>
                </a:lnTo>
                <a:lnTo>
                  <a:pt x="399208" y="75513"/>
                </a:lnTo>
                <a:lnTo>
                  <a:pt x="120776" y="75513"/>
                </a:lnTo>
                <a:lnTo>
                  <a:pt x="114702" y="75388"/>
                </a:lnTo>
                <a:lnTo>
                  <a:pt x="108664" y="74513"/>
                </a:lnTo>
                <a:lnTo>
                  <a:pt x="102649" y="72137"/>
                </a:lnTo>
                <a:lnTo>
                  <a:pt x="96647" y="67512"/>
                </a:lnTo>
                <a:lnTo>
                  <a:pt x="84677" y="63065"/>
                </a:lnTo>
                <a:lnTo>
                  <a:pt x="73469" y="62416"/>
                </a:lnTo>
                <a:close/>
              </a:path>
              <a:path w="462279" h="461645">
                <a:moveTo>
                  <a:pt x="443995" y="305436"/>
                </a:moveTo>
                <a:lnTo>
                  <a:pt x="423765" y="305436"/>
                </a:lnTo>
                <a:lnTo>
                  <a:pt x="434467" y="308685"/>
                </a:lnTo>
                <a:lnTo>
                  <a:pt x="441612" y="307058"/>
                </a:lnTo>
                <a:lnTo>
                  <a:pt x="443995" y="305436"/>
                </a:lnTo>
                <a:close/>
              </a:path>
              <a:path w="462279" h="461645">
                <a:moveTo>
                  <a:pt x="433538" y="136723"/>
                </a:moveTo>
                <a:lnTo>
                  <a:pt x="426338" y="139902"/>
                </a:lnTo>
                <a:lnTo>
                  <a:pt x="442457" y="139902"/>
                </a:lnTo>
                <a:lnTo>
                  <a:pt x="441452" y="138854"/>
                </a:lnTo>
                <a:lnTo>
                  <a:pt x="433538" y="136723"/>
                </a:lnTo>
                <a:close/>
              </a:path>
              <a:path w="462279" h="461645">
                <a:moveTo>
                  <a:pt x="160908" y="3123"/>
                </a:moveTo>
                <a:lnTo>
                  <a:pt x="149262" y="10394"/>
                </a:lnTo>
                <a:lnTo>
                  <a:pt x="139842" y="19188"/>
                </a:lnTo>
                <a:lnTo>
                  <a:pt x="134923" y="27983"/>
                </a:lnTo>
                <a:lnTo>
                  <a:pt x="136778" y="35254"/>
                </a:lnTo>
                <a:lnTo>
                  <a:pt x="135403" y="47224"/>
                </a:lnTo>
                <a:lnTo>
                  <a:pt x="131778" y="58431"/>
                </a:lnTo>
                <a:lnTo>
                  <a:pt x="126652" y="68115"/>
                </a:lnTo>
                <a:lnTo>
                  <a:pt x="120776" y="75513"/>
                </a:lnTo>
                <a:lnTo>
                  <a:pt x="399208" y="75513"/>
                </a:lnTo>
                <a:lnTo>
                  <a:pt x="395333" y="66710"/>
                </a:lnTo>
                <a:lnTo>
                  <a:pt x="386206" y="59384"/>
                </a:lnTo>
                <a:lnTo>
                  <a:pt x="313817" y="59384"/>
                </a:lnTo>
                <a:lnTo>
                  <a:pt x="309118" y="53256"/>
                </a:lnTo>
                <a:lnTo>
                  <a:pt x="306704" y="46366"/>
                </a:lnTo>
                <a:lnTo>
                  <a:pt x="305815" y="37953"/>
                </a:lnTo>
                <a:lnTo>
                  <a:pt x="305808" y="37308"/>
                </a:lnTo>
                <a:lnTo>
                  <a:pt x="211222" y="37308"/>
                </a:lnTo>
                <a:lnTo>
                  <a:pt x="205184" y="33301"/>
                </a:lnTo>
                <a:lnTo>
                  <a:pt x="193167" y="19252"/>
                </a:lnTo>
                <a:lnTo>
                  <a:pt x="190394" y="9927"/>
                </a:lnTo>
                <a:lnTo>
                  <a:pt x="183086" y="5139"/>
                </a:lnTo>
                <a:lnTo>
                  <a:pt x="172753" y="3375"/>
                </a:lnTo>
                <a:lnTo>
                  <a:pt x="160908" y="3123"/>
                </a:lnTo>
                <a:close/>
              </a:path>
              <a:path w="462279" h="461645">
                <a:moveTo>
                  <a:pt x="370077" y="46382"/>
                </a:moveTo>
                <a:lnTo>
                  <a:pt x="361275" y="47007"/>
                </a:lnTo>
                <a:lnTo>
                  <a:pt x="353949" y="51383"/>
                </a:lnTo>
                <a:lnTo>
                  <a:pt x="342052" y="56008"/>
                </a:lnTo>
                <a:lnTo>
                  <a:pt x="330882" y="58384"/>
                </a:lnTo>
                <a:lnTo>
                  <a:pt x="321212" y="59259"/>
                </a:lnTo>
                <a:lnTo>
                  <a:pt x="313817" y="59384"/>
                </a:lnTo>
                <a:lnTo>
                  <a:pt x="386206" y="59384"/>
                </a:lnTo>
                <a:lnTo>
                  <a:pt x="378880" y="50258"/>
                </a:lnTo>
                <a:lnTo>
                  <a:pt x="370077" y="46382"/>
                </a:lnTo>
                <a:close/>
              </a:path>
              <a:path w="462279" h="461645">
                <a:moveTo>
                  <a:pt x="269662" y="0"/>
                </a:moveTo>
                <a:lnTo>
                  <a:pt x="258492" y="2139"/>
                </a:lnTo>
                <a:lnTo>
                  <a:pt x="248822" y="8802"/>
                </a:lnTo>
                <a:lnTo>
                  <a:pt x="241426" y="19252"/>
                </a:lnTo>
                <a:lnTo>
                  <a:pt x="238781" y="25128"/>
                </a:lnTo>
                <a:lnTo>
                  <a:pt x="232362" y="30253"/>
                </a:lnTo>
                <a:lnTo>
                  <a:pt x="224442" y="33879"/>
                </a:lnTo>
                <a:lnTo>
                  <a:pt x="217297" y="35254"/>
                </a:lnTo>
                <a:lnTo>
                  <a:pt x="211222" y="37308"/>
                </a:lnTo>
                <a:lnTo>
                  <a:pt x="305808" y="37308"/>
                </a:lnTo>
                <a:lnTo>
                  <a:pt x="305688" y="27253"/>
                </a:lnTo>
                <a:lnTo>
                  <a:pt x="304186" y="20107"/>
                </a:lnTo>
                <a:lnTo>
                  <a:pt x="299672" y="12188"/>
                </a:lnTo>
                <a:lnTo>
                  <a:pt x="292133" y="5768"/>
                </a:lnTo>
                <a:lnTo>
                  <a:pt x="281558" y="3123"/>
                </a:lnTo>
                <a:lnTo>
                  <a:pt x="26966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91881" y="3530853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215098" y="259080"/>
                </a:moveTo>
                <a:lnTo>
                  <a:pt x="97154" y="259080"/>
                </a:lnTo>
                <a:lnTo>
                  <a:pt x="105283" y="267208"/>
                </a:lnTo>
                <a:lnTo>
                  <a:pt x="97154" y="275336"/>
                </a:lnTo>
                <a:lnTo>
                  <a:pt x="98677" y="281412"/>
                </a:lnTo>
                <a:lnTo>
                  <a:pt x="103235" y="287464"/>
                </a:lnTo>
                <a:lnTo>
                  <a:pt x="110817" y="293516"/>
                </a:lnTo>
                <a:lnTo>
                  <a:pt x="121412" y="299593"/>
                </a:lnTo>
                <a:lnTo>
                  <a:pt x="129540" y="299593"/>
                </a:lnTo>
                <a:lnTo>
                  <a:pt x="137668" y="291465"/>
                </a:lnTo>
                <a:lnTo>
                  <a:pt x="137668" y="283464"/>
                </a:lnTo>
                <a:lnTo>
                  <a:pt x="143762" y="278765"/>
                </a:lnTo>
                <a:lnTo>
                  <a:pt x="149844" y="276352"/>
                </a:lnTo>
                <a:lnTo>
                  <a:pt x="155902" y="275463"/>
                </a:lnTo>
                <a:lnTo>
                  <a:pt x="161925" y="275336"/>
                </a:lnTo>
                <a:lnTo>
                  <a:pt x="210566" y="275336"/>
                </a:lnTo>
                <a:lnTo>
                  <a:pt x="211836" y="268116"/>
                </a:lnTo>
                <a:lnTo>
                  <a:pt x="214657" y="260096"/>
                </a:lnTo>
                <a:lnTo>
                  <a:pt x="215098" y="259080"/>
                </a:lnTo>
                <a:close/>
              </a:path>
              <a:path w="299720" h="299720">
                <a:moveTo>
                  <a:pt x="210566" y="275336"/>
                </a:moveTo>
                <a:lnTo>
                  <a:pt x="170052" y="275336"/>
                </a:lnTo>
                <a:lnTo>
                  <a:pt x="170052" y="283464"/>
                </a:lnTo>
                <a:lnTo>
                  <a:pt x="176147" y="289232"/>
                </a:lnTo>
                <a:lnTo>
                  <a:pt x="182248" y="293516"/>
                </a:lnTo>
                <a:lnTo>
                  <a:pt x="188287" y="294768"/>
                </a:lnTo>
                <a:lnTo>
                  <a:pt x="194310" y="291465"/>
                </a:lnTo>
                <a:lnTo>
                  <a:pt x="210566" y="291465"/>
                </a:lnTo>
                <a:lnTo>
                  <a:pt x="210566" y="275336"/>
                </a:lnTo>
                <a:close/>
              </a:path>
              <a:path w="299720" h="299720">
                <a:moveTo>
                  <a:pt x="57550" y="37211"/>
                </a:moveTo>
                <a:lnTo>
                  <a:pt x="49593" y="38481"/>
                </a:lnTo>
                <a:lnTo>
                  <a:pt x="43160" y="42799"/>
                </a:lnTo>
                <a:lnTo>
                  <a:pt x="40513" y="48641"/>
                </a:lnTo>
                <a:lnTo>
                  <a:pt x="34671" y="54663"/>
                </a:lnTo>
                <a:lnTo>
                  <a:pt x="30352" y="60721"/>
                </a:lnTo>
                <a:lnTo>
                  <a:pt x="29082" y="66803"/>
                </a:lnTo>
                <a:lnTo>
                  <a:pt x="32385" y="72898"/>
                </a:lnTo>
                <a:lnTo>
                  <a:pt x="37084" y="75545"/>
                </a:lnTo>
                <a:lnTo>
                  <a:pt x="39497" y="81978"/>
                </a:lnTo>
                <a:lnTo>
                  <a:pt x="40386" y="89935"/>
                </a:lnTo>
                <a:lnTo>
                  <a:pt x="40513" y="97155"/>
                </a:lnTo>
                <a:lnTo>
                  <a:pt x="8127" y="97155"/>
                </a:lnTo>
                <a:lnTo>
                  <a:pt x="0" y="105283"/>
                </a:lnTo>
                <a:lnTo>
                  <a:pt x="126" y="124005"/>
                </a:lnTo>
                <a:lnTo>
                  <a:pt x="1016" y="131587"/>
                </a:lnTo>
                <a:lnTo>
                  <a:pt x="3428" y="136145"/>
                </a:lnTo>
                <a:lnTo>
                  <a:pt x="8127" y="137668"/>
                </a:lnTo>
                <a:lnTo>
                  <a:pt x="14023" y="140315"/>
                </a:lnTo>
                <a:lnTo>
                  <a:pt x="19192" y="146748"/>
                </a:lnTo>
                <a:lnTo>
                  <a:pt x="22861" y="154705"/>
                </a:lnTo>
                <a:lnTo>
                  <a:pt x="24257" y="161925"/>
                </a:lnTo>
                <a:lnTo>
                  <a:pt x="16128" y="170053"/>
                </a:lnTo>
                <a:lnTo>
                  <a:pt x="10360" y="172718"/>
                </a:lnTo>
                <a:lnTo>
                  <a:pt x="6080" y="179181"/>
                </a:lnTo>
                <a:lnTo>
                  <a:pt x="4824" y="187144"/>
                </a:lnTo>
                <a:lnTo>
                  <a:pt x="8127" y="194310"/>
                </a:lnTo>
                <a:lnTo>
                  <a:pt x="8127" y="202438"/>
                </a:lnTo>
                <a:lnTo>
                  <a:pt x="16128" y="210566"/>
                </a:lnTo>
                <a:lnTo>
                  <a:pt x="40513" y="210566"/>
                </a:lnTo>
                <a:lnTo>
                  <a:pt x="45013" y="216642"/>
                </a:lnTo>
                <a:lnTo>
                  <a:pt x="46513" y="222694"/>
                </a:lnTo>
                <a:lnTo>
                  <a:pt x="45013" y="228746"/>
                </a:lnTo>
                <a:lnTo>
                  <a:pt x="40513" y="234823"/>
                </a:lnTo>
                <a:lnTo>
                  <a:pt x="40638" y="240917"/>
                </a:lnTo>
                <a:lnTo>
                  <a:pt x="72898" y="267208"/>
                </a:lnTo>
                <a:lnTo>
                  <a:pt x="78974" y="262509"/>
                </a:lnTo>
                <a:lnTo>
                  <a:pt x="85026" y="260096"/>
                </a:lnTo>
                <a:lnTo>
                  <a:pt x="91078" y="259207"/>
                </a:lnTo>
                <a:lnTo>
                  <a:pt x="97154" y="259080"/>
                </a:lnTo>
                <a:lnTo>
                  <a:pt x="215098" y="259080"/>
                </a:lnTo>
                <a:lnTo>
                  <a:pt x="217424" y="253726"/>
                </a:lnTo>
                <a:lnTo>
                  <a:pt x="218694" y="251079"/>
                </a:lnTo>
                <a:lnTo>
                  <a:pt x="259207" y="251079"/>
                </a:lnTo>
                <a:lnTo>
                  <a:pt x="264975" y="243840"/>
                </a:lnTo>
                <a:lnTo>
                  <a:pt x="269255" y="235839"/>
                </a:lnTo>
                <a:lnTo>
                  <a:pt x="269399" y="235098"/>
                </a:lnTo>
                <a:lnTo>
                  <a:pt x="142226" y="235098"/>
                </a:lnTo>
                <a:lnTo>
                  <a:pt x="109331" y="224742"/>
                </a:lnTo>
                <a:lnTo>
                  <a:pt x="82508" y="205265"/>
                </a:lnTo>
                <a:lnTo>
                  <a:pt x="64770" y="178181"/>
                </a:lnTo>
                <a:lnTo>
                  <a:pt x="61083" y="142226"/>
                </a:lnTo>
                <a:lnTo>
                  <a:pt x="71850" y="109331"/>
                </a:lnTo>
                <a:lnTo>
                  <a:pt x="93237" y="82508"/>
                </a:lnTo>
                <a:lnTo>
                  <a:pt x="121412" y="64770"/>
                </a:lnTo>
                <a:lnTo>
                  <a:pt x="157384" y="59993"/>
                </a:lnTo>
                <a:lnTo>
                  <a:pt x="255855" y="59993"/>
                </a:lnTo>
                <a:lnTo>
                  <a:pt x="259207" y="56642"/>
                </a:lnTo>
                <a:lnTo>
                  <a:pt x="259080" y="53994"/>
                </a:lnTo>
                <a:lnTo>
                  <a:pt x="258340" y="48641"/>
                </a:lnTo>
                <a:lnTo>
                  <a:pt x="64770" y="48641"/>
                </a:lnTo>
                <a:lnTo>
                  <a:pt x="64770" y="40512"/>
                </a:lnTo>
                <a:lnTo>
                  <a:pt x="57550" y="37211"/>
                </a:lnTo>
                <a:close/>
              </a:path>
              <a:path w="299720" h="299720">
                <a:moveTo>
                  <a:pt x="259207" y="251079"/>
                </a:moveTo>
                <a:lnTo>
                  <a:pt x="234823" y="251079"/>
                </a:lnTo>
                <a:lnTo>
                  <a:pt x="234823" y="259080"/>
                </a:lnTo>
                <a:lnTo>
                  <a:pt x="242062" y="258954"/>
                </a:lnTo>
                <a:lnTo>
                  <a:pt x="250063" y="258079"/>
                </a:lnTo>
                <a:lnTo>
                  <a:pt x="256540" y="255704"/>
                </a:lnTo>
                <a:lnTo>
                  <a:pt x="259207" y="251079"/>
                </a:lnTo>
                <a:close/>
              </a:path>
              <a:path w="299720" h="299720">
                <a:moveTo>
                  <a:pt x="255855" y="59993"/>
                </a:moveTo>
                <a:lnTo>
                  <a:pt x="157384" y="59993"/>
                </a:lnTo>
                <a:lnTo>
                  <a:pt x="190309" y="68849"/>
                </a:lnTo>
                <a:lnTo>
                  <a:pt x="217138" y="89826"/>
                </a:lnTo>
                <a:lnTo>
                  <a:pt x="234823" y="121412"/>
                </a:lnTo>
                <a:lnTo>
                  <a:pt x="238527" y="157384"/>
                </a:lnTo>
                <a:lnTo>
                  <a:pt x="227790" y="190309"/>
                </a:lnTo>
                <a:lnTo>
                  <a:pt x="206408" y="217138"/>
                </a:lnTo>
                <a:lnTo>
                  <a:pt x="178180" y="234823"/>
                </a:lnTo>
                <a:lnTo>
                  <a:pt x="142226" y="235098"/>
                </a:lnTo>
                <a:lnTo>
                  <a:pt x="269399" y="235098"/>
                </a:lnTo>
                <a:lnTo>
                  <a:pt x="270511" y="229362"/>
                </a:lnTo>
                <a:lnTo>
                  <a:pt x="267208" y="226695"/>
                </a:lnTo>
                <a:lnTo>
                  <a:pt x="262582" y="219529"/>
                </a:lnTo>
                <a:lnTo>
                  <a:pt x="260207" y="211566"/>
                </a:lnTo>
                <a:lnTo>
                  <a:pt x="259332" y="205103"/>
                </a:lnTo>
                <a:lnTo>
                  <a:pt x="259207" y="202438"/>
                </a:lnTo>
                <a:lnTo>
                  <a:pt x="265229" y="197739"/>
                </a:lnTo>
                <a:lnTo>
                  <a:pt x="271287" y="195326"/>
                </a:lnTo>
                <a:lnTo>
                  <a:pt x="277369" y="194437"/>
                </a:lnTo>
                <a:lnTo>
                  <a:pt x="283464" y="194310"/>
                </a:lnTo>
                <a:lnTo>
                  <a:pt x="299720" y="194310"/>
                </a:lnTo>
                <a:lnTo>
                  <a:pt x="299593" y="172085"/>
                </a:lnTo>
                <a:lnTo>
                  <a:pt x="298703" y="165989"/>
                </a:lnTo>
                <a:lnTo>
                  <a:pt x="296291" y="159893"/>
                </a:lnTo>
                <a:lnTo>
                  <a:pt x="291592" y="153797"/>
                </a:lnTo>
                <a:lnTo>
                  <a:pt x="283464" y="153797"/>
                </a:lnTo>
                <a:lnTo>
                  <a:pt x="275336" y="145796"/>
                </a:lnTo>
                <a:lnTo>
                  <a:pt x="275336" y="129540"/>
                </a:lnTo>
                <a:lnTo>
                  <a:pt x="283464" y="129540"/>
                </a:lnTo>
                <a:lnTo>
                  <a:pt x="283464" y="121412"/>
                </a:lnTo>
                <a:lnTo>
                  <a:pt x="289306" y="119907"/>
                </a:lnTo>
                <a:lnTo>
                  <a:pt x="293624" y="115379"/>
                </a:lnTo>
                <a:lnTo>
                  <a:pt x="294894" y="107803"/>
                </a:lnTo>
                <a:lnTo>
                  <a:pt x="291592" y="97155"/>
                </a:lnTo>
                <a:lnTo>
                  <a:pt x="290195" y="91330"/>
                </a:lnTo>
                <a:lnTo>
                  <a:pt x="288216" y="89027"/>
                </a:lnTo>
                <a:lnTo>
                  <a:pt x="275336" y="89027"/>
                </a:lnTo>
                <a:lnTo>
                  <a:pt x="268116" y="87649"/>
                </a:lnTo>
                <a:lnTo>
                  <a:pt x="260159" y="84010"/>
                </a:lnTo>
                <a:lnTo>
                  <a:pt x="253726" y="78847"/>
                </a:lnTo>
                <a:lnTo>
                  <a:pt x="251078" y="72898"/>
                </a:lnTo>
                <a:lnTo>
                  <a:pt x="251078" y="64770"/>
                </a:lnTo>
                <a:lnTo>
                  <a:pt x="255855" y="59993"/>
                </a:lnTo>
                <a:close/>
              </a:path>
              <a:path w="299720" h="299720">
                <a:moveTo>
                  <a:pt x="281305" y="85778"/>
                </a:moveTo>
                <a:lnTo>
                  <a:pt x="275336" y="89027"/>
                </a:lnTo>
                <a:lnTo>
                  <a:pt x="288216" y="89027"/>
                </a:lnTo>
                <a:lnTo>
                  <a:pt x="286512" y="87042"/>
                </a:lnTo>
                <a:lnTo>
                  <a:pt x="281305" y="85778"/>
                </a:lnTo>
                <a:close/>
              </a:path>
              <a:path w="299720" h="299720">
                <a:moveTo>
                  <a:pt x="105283" y="0"/>
                </a:moveTo>
                <a:lnTo>
                  <a:pt x="95885" y="6094"/>
                </a:lnTo>
                <a:lnTo>
                  <a:pt x="91059" y="12176"/>
                </a:lnTo>
                <a:lnTo>
                  <a:pt x="89281" y="18234"/>
                </a:lnTo>
                <a:lnTo>
                  <a:pt x="89026" y="24257"/>
                </a:lnTo>
                <a:lnTo>
                  <a:pt x="87776" y="30353"/>
                </a:lnTo>
                <a:lnTo>
                  <a:pt x="82276" y="42545"/>
                </a:lnTo>
                <a:lnTo>
                  <a:pt x="81025" y="48641"/>
                </a:lnTo>
                <a:lnTo>
                  <a:pt x="258340" y="48641"/>
                </a:lnTo>
                <a:lnTo>
                  <a:pt x="258191" y="47561"/>
                </a:lnTo>
                <a:lnTo>
                  <a:pt x="255777" y="39604"/>
                </a:lnTo>
                <a:lnTo>
                  <a:pt x="255046" y="38481"/>
                </a:lnTo>
                <a:lnTo>
                  <a:pt x="214629" y="38481"/>
                </a:lnTo>
                <a:lnTo>
                  <a:pt x="208533" y="36957"/>
                </a:lnTo>
                <a:lnTo>
                  <a:pt x="202438" y="32385"/>
                </a:lnTo>
                <a:lnTo>
                  <a:pt x="194310" y="24257"/>
                </a:lnTo>
                <a:lnTo>
                  <a:pt x="137668" y="24257"/>
                </a:lnTo>
                <a:lnTo>
                  <a:pt x="129540" y="16256"/>
                </a:lnTo>
                <a:lnTo>
                  <a:pt x="129540" y="8128"/>
                </a:lnTo>
                <a:lnTo>
                  <a:pt x="123463" y="3429"/>
                </a:lnTo>
                <a:lnTo>
                  <a:pt x="117411" y="1016"/>
                </a:lnTo>
                <a:lnTo>
                  <a:pt x="111359" y="127"/>
                </a:lnTo>
                <a:lnTo>
                  <a:pt x="105283" y="0"/>
                </a:lnTo>
                <a:close/>
              </a:path>
              <a:path w="299720" h="299720">
                <a:moveTo>
                  <a:pt x="238902" y="26288"/>
                </a:moveTo>
                <a:lnTo>
                  <a:pt x="232844" y="27812"/>
                </a:lnTo>
                <a:lnTo>
                  <a:pt x="220725" y="36957"/>
                </a:lnTo>
                <a:lnTo>
                  <a:pt x="214629" y="38481"/>
                </a:lnTo>
                <a:lnTo>
                  <a:pt x="255046" y="38481"/>
                </a:lnTo>
                <a:lnTo>
                  <a:pt x="251078" y="32385"/>
                </a:lnTo>
                <a:lnTo>
                  <a:pt x="244984" y="27812"/>
                </a:lnTo>
                <a:lnTo>
                  <a:pt x="238902" y="26288"/>
                </a:lnTo>
                <a:close/>
              </a:path>
              <a:path w="299720" h="299720">
                <a:moveTo>
                  <a:pt x="178180" y="0"/>
                </a:moveTo>
                <a:lnTo>
                  <a:pt x="161925" y="0"/>
                </a:lnTo>
                <a:lnTo>
                  <a:pt x="161925" y="8128"/>
                </a:lnTo>
                <a:lnTo>
                  <a:pt x="155902" y="14077"/>
                </a:lnTo>
                <a:lnTo>
                  <a:pt x="149844" y="19240"/>
                </a:lnTo>
                <a:lnTo>
                  <a:pt x="143762" y="22879"/>
                </a:lnTo>
                <a:lnTo>
                  <a:pt x="137668" y="24257"/>
                </a:lnTo>
                <a:lnTo>
                  <a:pt x="194310" y="24257"/>
                </a:lnTo>
                <a:lnTo>
                  <a:pt x="202438" y="16256"/>
                </a:lnTo>
                <a:lnTo>
                  <a:pt x="200915" y="10287"/>
                </a:lnTo>
                <a:lnTo>
                  <a:pt x="196357" y="5080"/>
                </a:lnTo>
                <a:lnTo>
                  <a:pt x="188775" y="1397"/>
                </a:lnTo>
                <a:lnTo>
                  <a:pt x="17818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91881" y="3830446"/>
            <a:ext cx="234950" cy="224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15264" y="4675123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一、外部观察法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80944" y="3265551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9"/>
                </a:moveTo>
                <a:lnTo>
                  <a:pt x="5019" y="146557"/>
                </a:lnTo>
                <a:lnTo>
                  <a:pt x="19318" y="106552"/>
                </a:lnTo>
                <a:lnTo>
                  <a:pt x="41757" y="71250"/>
                </a:lnTo>
                <a:lnTo>
                  <a:pt x="71197" y="41797"/>
                </a:lnTo>
                <a:lnTo>
                  <a:pt x="106496" y="19341"/>
                </a:lnTo>
                <a:lnTo>
                  <a:pt x="146517" y="5026"/>
                </a:lnTo>
                <a:lnTo>
                  <a:pt x="190119" y="0"/>
                </a:lnTo>
                <a:lnTo>
                  <a:pt x="950468" y="0"/>
                </a:lnTo>
                <a:lnTo>
                  <a:pt x="994069" y="5026"/>
                </a:lnTo>
                <a:lnTo>
                  <a:pt x="1034090" y="19341"/>
                </a:lnTo>
                <a:lnTo>
                  <a:pt x="1069389" y="41797"/>
                </a:lnTo>
                <a:lnTo>
                  <a:pt x="1098829" y="71250"/>
                </a:lnTo>
                <a:lnTo>
                  <a:pt x="1121268" y="106552"/>
                </a:lnTo>
                <a:lnTo>
                  <a:pt x="1135567" y="146557"/>
                </a:lnTo>
                <a:lnTo>
                  <a:pt x="1140586" y="190119"/>
                </a:lnTo>
                <a:lnTo>
                  <a:pt x="1140586" y="950594"/>
                </a:lnTo>
                <a:lnTo>
                  <a:pt x="1135567" y="994196"/>
                </a:lnTo>
                <a:lnTo>
                  <a:pt x="1121268" y="1034217"/>
                </a:lnTo>
                <a:lnTo>
                  <a:pt x="1098829" y="1069516"/>
                </a:lnTo>
                <a:lnTo>
                  <a:pt x="1069389" y="1098956"/>
                </a:lnTo>
                <a:lnTo>
                  <a:pt x="1034090" y="1121395"/>
                </a:lnTo>
                <a:lnTo>
                  <a:pt x="994069" y="1135694"/>
                </a:lnTo>
                <a:lnTo>
                  <a:pt x="950468" y="1140714"/>
                </a:lnTo>
                <a:lnTo>
                  <a:pt x="190119" y="1140714"/>
                </a:lnTo>
                <a:lnTo>
                  <a:pt x="146517" y="1135694"/>
                </a:lnTo>
                <a:lnTo>
                  <a:pt x="106496" y="1121395"/>
                </a:lnTo>
                <a:lnTo>
                  <a:pt x="71197" y="1098956"/>
                </a:lnTo>
                <a:lnTo>
                  <a:pt x="41757" y="1069516"/>
                </a:lnTo>
                <a:lnTo>
                  <a:pt x="19318" y="1034217"/>
                </a:lnTo>
                <a:lnTo>
                  <a:pt x="5019" y="994196"/>
                </a:lnTo>
                <a:lnTo>
                  <a:pt x="0" y="950594"/>
                </a:lnTo>
                <a:lnTo>
                  <a:pt x="0" y="19011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1576" y="4086415"/>
            <a:ext cx="718185" cy="0"/>
          </a:xfrm>
          <a:custGeom>
            <a:avLst/>
            <a:gdLst/>
            <a:ahLst/>
            <a:cxnLst/>
            <a:rect l="l" t="t" r="r" b="b"/>
            <a:pathLst>
              <a:path w="718185">
                <a:moveTo>
                  <a:pt x="0" y="0"/>
                </a:moveTo>
                <a:lnTo>
                  <a:pt x="717931" y="0"/>
                </a:lnTo>
              </a:path>
            </a:pathLst>
          </a:custGeom>
          <a:ln w="19939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03396" y="3669830"/>
            <a:ext cx="104139" cy="351155"/>
          </a:xfrm>
          <a:custGeom>
            <a:avLst/>
            <a:gdLst/>
            <a:ahLst/>
            <a:cxnLst/>
            <a:rect l="l" t="t" r="r" b="b"/>
            <a:pathLst>
              <a:path w="104139" h="351154">
                <a:moveTo>
                  <a:pt x="0" y="350862"/>
                </a:moveTo>
                <a:lnTo>
                  <a:pt x="103692" y="350862"/>
                </a:lnTo>
                <a:lnTo>
                  <a:pt x="103692" y="0"/>
                </a:lnTo>
                <a:lnTo>
                  <a:pt x="0" y="0"/>
                </a:lnTo>
                <a:lnTo>
                  <a:pt x="0" y="350862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54908" y="3546233"/>
            <a:ext cx="104139" cy="474980"/>
          </a:xfrm>
          <a:custGeom>
            <a:avLst/>
            <a:gdLst/>
            <a:ahLst/>
            <a:cxnLst/>
            <a:rect l="l" t="t" r="r" b="b"/>
            <a:pathLst>
              <a:path w="104139" h="474979">
                <a:moveTo>
                  <a:pt x="0" y="474459"/>
                </a:moveTo>
                <a:lnTo>
                  <a:pt x="103692" y="474459"/>
                </a:lnTo>
                <a:lnTo>
                  <a:pt x="103692" y="0"/>
                </a:lnTo>
                <a:lnTo>
                  <a:pt x="0" y="0"/>
                </a:lnTo>
                <a:lnTo>
                  <a:pt x="0" y="474459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98545" y="3697744"/>
            <a:ext cx="104139" cy="323215"/>
          </a:xfrm>
          <a:custGeom>
            <a:avLst/>
            <a:gdLst/>
            <a:ahLst/>
            <a:cxnLst/>
            <a:rect l="l" t="t" r="r" b="b"/>
            <a:pathLst>
              <a:path w="104139" h="323214">
                <a:moveTo>
                  <a:pt x="0" y="322948"/>
                </a:moveTo>
                <a:lnTo>
                  <a:pt x="103692" y="322948"/>
                </a:lnTo>
                <a:lnTo>
                  <a:pt x="103692" y="0"/>
                </a:lnTo>
                <a:lnTo>
                  <a:pt x="0" y="0"/>
                </a:lnTo>
                <a:lnTo>
                  <a:pt x="0" y="32294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58057" y="3801402"/>
            <a:ext cx="104139" cy="219710"/>
          </a:xfrm>
          <a:custGeom>
            <a:avLst/>
            <a:gdLst/>
            <a:ahLst/>
            <a:cxnLst/>
            <a:rect l="l" t="t" r="r" b="b"/>
            <a:pathLst>
              <a:path w="104139" h="219710">
                <a:moveTo>
                  <a:pt x="0" y="219290"/>
                </a:moveTo>
                <a:lnTo>
                  <a:pt x="103692" y="219290"/>
                </a:lnTo>
                <a:lnTo>
                  <a:pt x="103692" y="0"/>
                </a:lnTo>
                <a:lnTo>
                  <a:pt x="0" y="0"/>
                </a:lnTo>
                <a:lnTo>
                  <a:pt x="0" y="21929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000501" y="4675123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二、触诊法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79541" y="3265551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9"/>
                </a:moveTo>
                <a:lnTo>
                  <a:pt x="5019" y="146557"/>
                </a:lnTo>
                <a:lnTo>
                  <a:pt x="19318" y="106552"/>
                </a:lnTo>
                <a:lnTo>
                  <a:pt x="41757" y="71250"/>
                </a:lnTo>
                <a:lnTo>
                  <a:pt x="71197" y="41797"/>
                </a:lnTo>
                <a:lnTo>
                  <a:pt x="106496" y="19341"/>
                </a:lnTo>
                <a:lnTo>
                  <a:pt x="146517" y="5026"/>
                </a:lnTo>
                <a:lnTo>
                  <a:pt x="190119" y="0"/>
                </a:lnTo>
                <a:lnTo>
                  <a:pt x="950595" y="0"/>
                </a:lnTo>
                <a:lnTo>
                  <a:pt x="994149" y="5026"/>
                </a:lnTo>
                <a:lnTo>
                  <a:pt x="1034136" y="19341"/>
                </a:lnTo>
                <a:lnTo>
                  <a:pt x="1069413" y="41797"/>
                </a:lnTo>
                <a:lnTo>
                  <a:pt x="1098839" y="71250"/>
                </a:lnTo>
                <a:lnTo>
                  <a:pt x="1121271" y="106552"/>
                </a:lnTo>
                <a:lnTo>
                  <a:pt x="1135567" y="146557"/>
                </a:lnTo>
                <a:lnTo>
                  <a:pt x="1140587" y="190119"/>
                </a:lnTo>
                <a:lnTo>
                  <a:pt x="1140587" y="950594"/>
                </a:lnTo>
                <a:lnTo>
                  <a:pt x="1135567" y="994196"/>
                </a:lnTo>
                <a:lnTo>
                  <a:pt x="1121271" y="1034217"/>
                </a:lnTo>
                <a:lnTo>
                  <a:pt x="1098839" y="1069516"/>
                </a:lnTo>
                <a:lnTo>
                  <a:pt x="1069413" y="1098956"/>
                </a:lnTo>
                <a:lnTo>
                  <a:pt x="1034136" y="1121395"/>
                </a:lnTo>
                <a:lnTo>
                  <a:pt x="994149" y="1135694"/>
                </a:lnTo>
                <a:lnTo>
                  <a:pt x="950595" y="1140714"/>
                </a:lnTo>
                <a:lnTo>
                  <a:pt x="190119" y="1140714"/>
                </a:lnTo>
                <a:lnTo>
                  <a:pt x="146517" y="1135694"/>
                </a:lnTo>
                <a:lnTo>
                  <a:pt x="106496" y="1121395"/>
                </a:lnTo>
                <a:lnTo>
                  <a:pt x="71197" y="1098956"/>
                </a:lnTo>
                <a:lnTo>
                  <a:pt x="41757" y="1069516"/>
                </a:lnTo>
                <a:lnTo>
                  <a:pt x="19318" y="1034217"/>
                </a:lnTo>
                <a:lnTo>
                  <a:pt x="5019" y="994196"/>
                </a:lnTo>
                <a:lnTo>
                  <a:pt x="0" y="950594"/>
                </a:lnTo>
                <a:lnTo>
                  <a:pt x="0" y="19011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87617" y="3884803"/>
            <a:ext cx="297815" cy="312420"/>
          </a:xfrm>
          <a:custGeom>
            <a:avLst/>
            <a:gdLst/>
            <a:ahLst/>
            <a:cxnLst/>
            <a:rect l="l" t="t" r="r" b="b"/>
            <a:pathLst>
              <a:path w="297814" h="312420">
                <a:moveTo>
                  <a:pt x="83185" y="0"/>
                </a:moveTo>
                <a:lnTo>
                  <a:pt x="0" y="156210"/>
                </a:lnTo>
                <a:lnTo>
                  <a:pt x="83185" y="312420"/>
                </a:lnTo>
                <a:lnTo>
                  <a:pt x="83185" y="228346"/>
                </a:lnTo>
                <a:lnTo>
                  <a:pt x="177600" y="228346"/>
                </a:lnTo>
                <a:lnTo>
                  <a:pt x="205200" y="213312"/>
                </a:lnTo>
                <a:lnTo>
                  <a:pt x="246864" y="157354"/>
                </a:lnTo>
                <a:lnTo>
                  <a:pt x="282448" y="72009"/>
                </a:lnTo>
                <a:lnTo>
                  <a:pt x="83185" y="72009"/>
                </a:lnTo>
                <a:lnTo>
                  <a:pt x="83185" y="0"/>
                </a:lnTo>
                <a:close/>
              </a:path>
              <a:path w="297814" h="312420">
                <a:moveTo>
                  <a:pt x="177600" y="228346"/>
                </a:moveTo>
                <a:lnTo>
                  <a:pt x="166497" y="228346"/>
                </a:lnTo>
                <a:lnTo>
                  <a:pt x="176918" y="228717"/>
                </a:lnTo>
                <a:lnTo>
                  <a:pt x="177600" y="228346"/>
                </a:lnTo>
                <a:close/>
              </a:path>
              <a:path w="297814" h="312420">
                <a:moveTo>
                  <a:pt x="297434" y="36068"/>
                </a:moveTo>
                <a:lnTo>
                  <a:pt x="291484" y="41683"/>
                </a:lnTo>
                <a:lnTo>
                  <a:pt x="276606" y="54038"/>
                </a:lnTo>
                <a:lnTo>
                  <a:pt x="257250" y="66393"/>
                </a:lnTo>
                <a:lnTo>
                  <a:pt x="237871" y="72009"/>
                </a:lnTo>
                <a:lnTo>
                  <a:pt x="282448" y="72009"/>
                </a:lnTo>
                <a:lnTo>
                  <a:pt x="297434" y="3606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73215" y="3683127"/>
            <a:ext cx="219186" cy="252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93409" y="3753739"/>
            <a:ext cx="278765" cy="322580"/>
          </a:xfrm>
          <a:custGeom>
            <a:avLst/>
            <a:gdLst/>
            <a:ahLst/>
            <a:cxnLst/>
            <a:rect l="l" t="t" r="r" b="b"/>
            <a:pathLst>
              <a:path w="278764" h="322579">
                <a:moveTo>
                  <a:pt x="0" y="0"/>
                </a:moveTo>
                <a:lnTo>
                  <a:pt x="72516" y="35813"/>
                </a:lnTo>
                <a:lnTo>
                  <a:pt x="36194" y="107442"/>
                </a:lnTo>
                <a:lnTo>
                  <a:pt x="29208" y="117536"/>
                </a:lnTo>
                <a:lnTo>
                  <a:pt x="25638" y="152288"/>
                </a:lnTo>
                <a:lnTo>
                  <a:pt x="51571" y="218402"/>
                </a:lnTo>
                <a:lnTo>
                  <a:pt x="133095" y="322580"/>
                </a:lnTo>
                <a:lnTo>
                  <a:pt x="129494" y="314725"/>
                </a:lnTo>
                <a:lnTo>
                  <a:pt x="122475" y="295656"/>
                </a:lnTo>
                <a:lnTo>
                  <a:pt x="117719" y="272109"/>
                </a:lnTo>
                <a:lnTo>
                  <a:pt x="120903" y="250825"/>
                </a:lnTo>
                <a:lnTo>
                  <a:pt x="139283" y="220233"/>
                </a:lnTo>
                <a:lnTo>
                  <a:pt x="167830" y="176212"/>
                </a:lnTo>
                <a:lnTo>
                  <a:pt x="194091" y="136667"/>
                </a:lnTo>
                <a:lnTo>
                  <a:pt x="205612" y="119506"/>
                </a:lnTo>
                <a:lnTo>
                  <a:pt x="254084" y="119506"/>
                </a:lnTo>
                <a:lnTo>
                  <a:pt x="181482" y="11937"/>
                </a:lnTo>
                <a:lnTo>
                  <a:pt x="0" y="0"/>
                </a:lnTo>
                <a:close/>
              </a:path>
              <a:path w="278764" h="322579">
                <a:moveTo>
                  <a:pt x="254084" y="119506"/>
                </a:moveTo>
                <a:lnTo>
                  <a:pt x="205612" y="119506"/>
                </a:lnTo>
                <a:lnTo>
                  <a:pt x="278256" y="155321"/>
                </a:lnTo>
                <a:lnTo>
                  <a:pt x="254084" y="119506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52414" y="3980560"/>
            <a:ext cx="225044" cy="146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71666" y="3500844"/>
            <a:ext cx="342900" cy="217804"/>
          </a:xfrm>
          <a:custGeom>
            <a:avLst/>
            <a:gdLst/>
            <a:ahLst/>
            <a:cxnLst/>
            <a:rect l="l" t="t" r="r" b="b"/>
            <a:pathLst>
              <a:path w="342900" h="217804">
                <a:moveTo>
                  <a:pt x="131655" y="0"/>
                </a:moveTo>
                <a:lnTo>
                  <a:pt x="0" y="4482"/>
                </a:lnTo>
                <a:lnTo>
                  <a:pt x="9411" y="8358"/>
                </a:lnTo>
                <a:lnTo>
                  <a:pt x="31003" y="17770"/>
                </a:lnTo>
                <a:lnTo>
                  <a:pt x="54810" y="29396"/>
                </a:lnTo>
                <a:lnTo>
                  <a:pt x="70866" y="39915"/>
                </a:lnTo>
                <a:lnTo>
                  <a:pt x="141859" y="182028"/>
                </a:lnTo>
                <a:lnTo>
                  <a:pt x="82677" y="217588"/>
                </a:lnTo>
                <a:lnTo>
                  <a:pt x="248158" y="205777"/>
                </a:lnTo>
                <a:lnTo>
                  <a:pt x="311234" y="111035"/>
                </a:lnTo>
                <a:lnTo>
                  <a:pt x="271780" y="111035"/>
                </a:lnTo>
                <a:lnTo>
                  <a:pt x="236347" y="39915"/>
                </a:lnTo>
                <a:lnTo>
                  <a:pt x="230993" y="31039"/>
                </a:lnTo>
                <a:lnTo>
                  <a:pt x="202374" y="13293"/>
                </a:lnTo>
                <a:lnTo>
                  <a:pt x="131655" y="0"/>
                </a:lnTo>
                <a:close/>
              </a:path>
              <a:path w="342900" h="217804">
                <a:moveTo>
                  <a:pt x="342773" y="63664"/>
                </a:moveTo>
                <a:lnTo>
                  <a:pt x="271780" y="111035"/>
                </a:lnTo>
                <a:lnTo>
                  <a:pt x="311234" y="111035"/>
                </a:lnTo>
                <a:lnTo>
                  <a:pt x="342773" y="63664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805296" y="3531026"/>
            <a:ext cx="217646" cy="247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228335" y="4659629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三、阴道检查法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935721" y="3231007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8"/>
                </a:moveTo>
                <a:lnTo>
                  <a:pt x="5019" y="146557"/>
                </a:lnTo>
                <a:lnTo>
                  <a:pt x="19318" y="106552"/>
                </a:lnTo>
                <a:lnTo>
                  <a:pt x="41757" y="71250"/>
                </a:lnTo>
                <a:lnTo>
                  <a:pt x="71197" y="41797"/>
                </a:lnTo>
                <a:lnTo>
                  <a:pt x="106496" y="19341"/>
                </a:lnTo>
                <a:lnTo>
                  <a:pt x="146517" y="5026"/>
                </a:lnTo>
                <a:lnTo>
                  <a:pt x="190119" y="0"/>
                </a:lnTo>
                <a:lnTo>
                  <a:pt x="950595" y="0"/>
                </a:lnTo>
                <a:lnTo>
                  <a:pt x="994156" y="5026"/>
                </a:lnTo>
                <a:lnTo>
                  <a:pt x="1034161" y="19341"/>
                </a:lnTo>
                <a:lnTo>
                  <a:pt x="1069463" y="41797"/>
                </a:lnTo>
                <a:lnTo>
                  <a:pt x="1098916" y="71250"/>
                </a:lnTo>
                <a:lnTo>
                  <a:pt x="1121372" y="106552"/>
                </a:lnTo>
                <a:lnTo>
                  <a:pt x="1135687" y="146557"/>
                </a:lnTo>
                <a:lnTo>
                  <a:pt x="1140713" y="190118"/>
                </a:lnTo>
                <a:lnTo>
                  <a:pt x="1140713" y="950594"/>
                </a:lnTo>
                <a:lnTo>
                  <a:pt x="1135687" y="994196"/>
                </a:lnTo>
                <a:lnTo>
                  <a:pt x="1121372" y="1034217"/>
                </a:lnTo>
                <a:lnTo>
                  <a:pt x="1098916" y="1069516"/>
                </a:lnTo>
                <a:lnTo>
                  <a:pt x="1069463" y="1098956"/>
                </a:lnTo>
                <a:lnTo>
                  <a:pt x="1034161" y="1121395"/>
                </a:lnTo>
                <a:lnTo>
                  <a:pt x="994156" y="1135694"/>
                </a:lnTo>
                <a:lnTo>
                  <a:pt x="950595" y="1140713"/>
                </a:lnTo>
                <a:lnTo>
                  <a:pt x="190119" y="1140713"/>
                </a:lnTo>
                <a:lnTo>
                  <a:pt x="146517" y="1135694"/>
                </a:lnTo>
                <a:lnTo>
                  <a:pt x="106496" y="1121395"/>
                </a:lnTo>
                <a:lnTo>
                  <a:pt x="71197" y="1098956"/>
                </a:lnTo>
                <a:lnTo>
                  <a:pt x="41757" y="1069516"/>
                </a:lnTo>
                <a:lnTo>
                  <a:pt x="19318" y="1034217"/>
                </a:lnTo>
                <a:lnTo>
                  <a:pt x="5019" y="994196"/>
                </a:lnTo>
                <a:lnTo>
                  <a:pt x="0" y="950594"/>
                </a:lnTo>
                <a:lnTo>
                  <a:pt x="0" y="190118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7570469" y="4625085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四、实验室诊断法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352658" y="3295903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9"/>
                </a:moveTo>
                <a:lnTo>
                  <a:pt x="5019" y="146517"/>
                </a:lnTo>
                <a:lnTo>
                  <a:pt x="19318" y="106496"/>
                </a:lnTo>
                <a:lnTo>
                  <a:pt x="41757" y="71197"/>
                </a:lnTo>
                <a:lnTo>
                  <a:pt x="71197" y="41757"/>
                </a:lnTo>
                <a:lnTo>
                  <a:pt x="106496" y="19318"/>
                </a:lnTo>
                <a:lnTo>
                  <a:pt x="146517" y="5019"/>
                </a:lnTo>
                <a:lnTo>
                  <a:pt x="190119" y="0"/>
                </a:lnTo>
                <a:lnTo>
                  <a:pt x="950468" y="0"/>
                </a:lnTo>
                <a:lnTo>
                  <a:pt x="994069" y="5019"/>
                </a:lnTo>
                <a:lnTo>
                  <a:pt x="1034090" y="19318"/>
                </a:lnTo>
                <a:lnTo>
                  <a:pt x="1069389" y="41757"/>
                </a:lnTo>
                <a:lnTo>
                  <a:pt x="1098829" y="71197"/>
                </a:lnTo>
                <a:lnTo>
                  <a:pt x="1121268" y="106496"/>
                </a:lnTo>
                <a:lnTo>
                  <a:pt x="1135567" y="146517"/>
                </a:lnTo>
                <a:lnTo>
                  <a:pt x="1140587" y="190119"/>
                </a:lnTo>
                <a:lnTo>
                  <a:pt x="1140587" y="950595"/>
                </a:lnTo>
                <a:lnTo>
                  <a:pt x="1135567" y="994196"/>
                </a:lnTo>
                <a:lnTo>
                  <a:pt x="1121268" y="1034217"/>
                </a:lnTo>
                <a:lnTo>
                  <a:pt x="1098829" y="1069516"/>
                </a:lnTo>
                <a:lnTo>
                  <a:pt x="1069389" y="1098956"/>
                </a:lnTo>
                <a:lnTo>
                  <a:pt x="1034090" y="1121395"/>
                </a:lnTo>
                <a:lnTo>
                  <a:pt x="994069" y="1135694"/>
                </a:lnTo>
                <a:lnTo>
                  <a:pt x="950468" y="1140714"/>
                </a:lnTo>
                <a:lnTo>
                  <a:pt x="190119" y="1140714"/>
                </a:lnTo>
                <a:lnTo>
                  <a:pt x="146517" y="1135694"/>
                </a:lnTo>
                <a:lnTo>
                  <a:pt x="106496" y="1121395"/>
                </a:lnTo>
                <a:lnTo>
                  <a:pt x="71197" y="1098956"/>
                </a:lnTo>
                <a:lnTo>
                  <a:pt x="41757" y="1069516"/>
                </a:lnTo>
                <a:lnTo>
                  <a:pt x="19318" y="1034217"/>
                </a:lnTo>
                <a:lnTo>
                  <a:pt x="5019" y="994196"/>
                </a:lnTo>
                <a:lnTo>
                  <a:pt x="0" y="950595"/>
                </a:lnTo>
                <a:lnTo>
                  <a:pt x="0" y="19011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818876" y="3717595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330054" y="401829"/>
                </a:moveTo>
                <a:lnTo>
                  <a:pt x="121044" y="401829"/>
                </a:lnTo>
                <a:lnTo>
                  <a:pt x="131714" y="402205"/>
                </a:lnTo>
                <a:lnTo>
                  <a:pt x="140884" y="404080"/>
                </a:lnTo>
                <a:lnTo>
                  <a:pt x="144779" y="405205"/>
                </a:lnTo>
                <a:lnTo>
                  <a:pt x="150548" y="407850"/>
                </a:lnTo>
                <a:lnTo>
                  <a:pt x="154828" y="414270"/>
                </a:lnTo>
                <a:lnTo>
                  <a:pt x="156084" y="422189"/>
                </a:lnTo>
                <a:lnTo>
                  <a:pt x="152780" y="429335"/>
                </a:lnTo>
                <a:lnTo>
                  <a:pt x="154301" y="440035"/>
                </a:lnTo>
                <a:lnTo>
                  <a:pt x="158845" y="448448"/>
                </a:lnTo>
                <a:lnTo>
                  <a:pt x="166389" y="455338"/>
                </a:lnTo>
                <a:lnTo>
                  <a:pt x="176910" y="461466"/>
                </a:lnTo>
                <a:lnTo>
                  <a:pt x="192256" y="460091"/>
                </a:lnTo>
                <a:lnTo>
                  <a:pt x="203088" y="456465"/>
                </a:lnTo>
                <a:lnTo>
                  <a:pt x="210897" y="451340"/>
                </a:lnTo>
                <a:lnTo>
                  <a:pt x="217170" y="445464"/>
                </a:lnTo>
                <a:lnTo>
                  <a:pt x="221067" y="434889"/>
                </a:lnTo>
                <a:lnTo>
                  <a:pt x="230250" y="427351"/>
                </a:lnTo>
                <a:lnTo>
                  <a:pt x="240958" y="422836"/>
                </a:lnTo>
                <a:lnTo>
                  <a:pt x="249427" y="421334"/>
                </a:lnTo>
                <a:lnTo>
                  <a:pt x="321818" y="421334"/>
                </a:lnTo>
                <a:lnTo>
                  <a:pt x="324318" y="412884"/>
                </a:lnTo>
                <a:lnTo>
                  <a:pt x="329828" y="402205"/>
                </a:lnTo>
                <a:lnTo>
                  <a:pt x="330054" y="401829"/>
                </a:lnTo>
                <a:close/>
              </a:path>
              <a:path w="461645" h="461645">
                <a:moveTo>
                  <a:pt x="321818" y="421334"/>
                </a:moveTo>
                <a:lnTo>
                  <a:pt x="249427" y="421334"/>
                </a:lnTo>
                <a:lnTo>
                  <a:pt x="251928" y="422836"/>
                </a:lnTo>
                <a:lnTo>
                  <a:pt x="257428" y="427351"/>
                </a:lnTo>
                <a:lnTo>
                  <a:pt x="262929" y="434889"/>
                </a:lnTo>
                <a:lnTo>
                  <a:pt x="265429" y="445464"/>
                </a:lnTo>
                <a:lnTo>
                  <a:pt x="272881" y="451215"/>
                </a:lnTo>
                <a:lnTo>
                  <a:pt x="282559" y="455465"/>
                </a:lnTo>
                <a:lnTo>
                  <a:pt x="293737" y="456715"/>
                </a:lnTo>
                <a:lnTo>
                  <a:pt x="316138" y="450695"/>
                </a:lnTo>
                <a:lnTo>
                  <a:pt x="322802" y="443400"/>
                </a:lnTo>
                <a:lnTo>
                  <a:pt x="324941" y="433105"/>
                </a:lnTo>
                <a:lnTo>
                  <a:pt x="321818" y="421334"/>
                </a:lnTo>
                <a:close/>
              </a:path>
              <a:path w="461645" h="461645">
                <a:moveTo>
                  <a:pt x="137577" y="324814"/>
                </a:moveTo>
                <a:lnTo>
                  <a:pt x="40258" y="324814"/>
                </a:lnTo>
                <a:lnTo>
                  <a:pt x="47404" y="324939"/>
                </a:lnTo>
                <a:lnTo>
                  <a:pt x="55324" y="325814"/>
                </a:lnTo>
                <a:lnTo>
                  <a:pt x="61743" y="328189"/>
                </a:lnTo>
                <a:lnTo>
                  <a:pt x="64389" y="332815"/>
                </a:lnTo>
                <a:lnTo>
                  <a:pt x="68889" y="336712"/>
                </a:lnTo>
                <a:lnTo>
                  <a:pt x="70389" y="345896"/>
                </a:lnTo>
                <a:lnTo>
                  <a:pt x="68889" y="356604"/>
                </a:lnTo>
                <a:lnTo>
                  <a:pt x="64389" y="365073"/>
                </a:lnTo>
                <a:lnTo>
                  <a:pt x="59942" y="373594"/>
                </a:lnTo>
                <a:lnTo>
                  <a:pt x="84341" y="410848"/>
                </a:lnTo>
                <a:lnTo>
                  <a:pt x="95519" y="414254"/>
                </a:lnTo>
                <a:lnTo>
                  <a:pt x="105197" y="413134"/>
                </a:lnTo>
                <a:lnTo>
                  <a:pt x="112649" y="405205"/>
                </a:lnTo>
                <a:lnTo>
                  <a:pt x="121044" y="401829"/>
                </a:lnTo>
                <a:lnTo>
                  <a:pt x="330054" y="401829"/>
                </a:lnTo>
                <a:lnTo>
                  <a:pt x="335319" y="393080"/>
                </a:lnTo>
                <a:lnTo>
                  <a:pt x="337820" y="389203"/>
                </a:lnTo>
                <a:lnTo>
                  <a:pt x="344021" y="385899"/>
                </a:lnTo>
                <a:lnTo>
                  <a:pt x="404747" y="385899"/>
                </a:lnTo>
                <a:lnTo>
                  <a:pt x="411406" y="377233"/>
                </a:lnTo>
                <a:lnTo>
                  <a:pt x="415305" y="366025"/>
                </a:lnTo>
                <a:lnTo>
                  <a:pt x="415167" y="363967"/>
                </a:lnTo>
                <a:lnTo>
                  <a:pt x="229680" y="363967"/>
                </a:lnTo>
                <a:lnTo>
                  <a:pt x="187374" y="357103"/>
                </a:lnTo>
                <a:lnTo>
                  <a:pt x="150104" y="337889"/>
                </a:lnTo>
                <a:lnTo>
                  <a:pt x="137577" y="324814"/>
                </a:lnTo>
                <a:close/>
              </a:path>
              <a:path w="461645" h="461645">
                <a:moveTo>
                  <a:pt x="404747" y="385899"/>
                </a:moveTo>
                <a:lnTo>
                  <a:pt x="344021" y="385899"/>
                </a:lnTo>
                <a:lnTo>
                  <a:pt x="350948" y="387155"/>
                </a:lnTo>
                <a:lnTo>
                  <a:pt x="359376" y="391435"/>
                </a:lnTo>
                <a:lnTo>
                  <a:pt x="370077" y="397204"/>
                </a:lnTo>
                <a:lnTo>
                  <a:pt x="377348" y="401579"/>
                </a:lnTo>
                <a:lnTo>
                  <a:pt x="386143" y="402205"/>
                </a:lnTo>
                <a:lnTo>
                  <a:pt x="394938" y="398329"/>
                </a:lnTo>
                <a:lnTo>
                  <a:pt x="402208" y="389203"/>
                </a:lnTo>
                <a:lnTo>
                  <a:pt x="404747" y="385899"/>
                </a:lnTo>
                <a:close/>
              </a:path>
              <a:path w="461645" h="461645">
                <a:moveTo>
                  <a:pt x="393567" y="92634"/>
                </a:moveTo>
                <a:lnTo>
                  <a:pt x="228919" y="92634"/>
                </a:lnTo>
                <a:lnTo>
                  <a:pt x="271634" y="99529"/>
                </a:lnTo>
                <a:lnTo>
                  <a:pt x="310101" y="118781"/>
                </a:lnTo>
                <a:lnTo>
                  <a:pt x="341234" y="148842"/>
                </a:lnTo>
                <a:lnTo>
                  <a:pt x="361950" y="188162"/>
                </a:lnTo>
                <a:lnTo>
                  <a:pt x="365900" y="231148"/>
                </a:lnTo>
                <a:lnTo>
                  <a:pt x="358652" y="271842"/>
                </a:lnTo>
                <a:lnTo>
                  <a:pt x="340589" y="307921"/>
                </a:lnTo>
                <a:lnTo>
                  <a:pt x="312096" y="337063"/>
                </a:lnTo>
                <a:lnTo>
                  <a:pt x="273557" y="356945"/>
                </a:lnTo>
                <a:lnTo>
                  <a:pt x="229680" y="363967"/>
                </a:lnTo>
                <a:lnTo>
                  <a:pt x="415167" y="363967"/>
                </a:lnTo>
                <a:lnTo>
                  <a:pt x="414656" y="356342"/>
                </a:lnTo>
                <a:lnTo>
                  <a:pt x="410209" y="348944"/>
                </a:lnTo>
                <a:lnTo>
                  <a:pt x="405584" y="340548"/>
                </a:lnTo>
                <a:lnTo>
                  <a:pt x="403209" y="329878"/>
                </a:lnTo>
                <a:lnTo>
                  <a:pt x="402334" y="320708"/>
                </a:lnTo>
                <a:lnTo>
                  <a:pt x="402208" y="316813"/>
                </a:lnTo>
                <a:lnTo>
                  <a:pt x="408354" y="310989"/>
                </a:lnTo>
                <a:lnTo>
                  <a:pt x="415274" y="306701"/>
                </a:lnTo>
                <a:lnTo>
                  <a:pt x="423693" y="305436"/>
                </a:lnTo>
                <a:lnTo>
                  <a:pt x="443919" y="305436"/>
                </a:lnTo>
                <a:lnTo>
                  <a:pt x="449452" y="301668"/>
                </a:lnTo>
                <a:lnTo>
                  <a:pt x="455842" y="291754"/>
                </a:lnTo>
                <a:lnTo>
                  <a:pt x="458470" y="276554"/>
                </a:lnTo>
                <a:lnTo>
                  <a:pt x="461648" y="264729"/>
                </a:lnTo>
                <a:lnTo>
                  <a:pt x="459517" y="254440"/>
                </a:lnTo>
                <a:lnTo>
                  <a:pt x="452862" y="247175"/>
                </a:lnTo>
                <a:lnTo>
                  <a:pt x="442468" y="244423"/>
                </a:lnTo>
                <a:lnTo>
                  <a:pt x="436393" y="240526"/>
                </a:lnTo>
                <a:lnTo>
                  <a:pt x="430355" y="231342"/>
                </a:lnTo>
                <a:lnTo>
                  <a:pt x="424340" y="220634"/>
                </a:lnTo>
                <a:lnTo>
                  <a:pt x="418338" y="212165"/>
                </a:lnTo>
                <a:lnTo>
                  <a:pt x="420965" y="206289"/>
                </a:lnTo>
                <a:lnTo>
                  <a:pt x="427354" y="201164"/>
                </a:lnTo>
                <a:lnTo>
                  <a:pt x="435268" y="197538"/>
                </a:lnTo>
                <a:lnTo>
                  <a:pt x="442468" y="196163"/>
                </a:lnTo>
                <a:lnTo>
                  <a:pt x="448218" y="188765"/>
                </a:lnTo>
                <a:lnTo>
                  <a:pt x="452469" y="179081"/>
                </a:lnTo>
                <a:lnTo>
                  <a:pt x="453719" y="167874"/>
                </a:lnTo>
                <a:lnTo>
                  <a:pt x="450437" y="155779"/>
                </a:lnTo>
                <a:lnTo>
                  <a:pt x="447823" y="145510"/>
                </a:lnTo>
                <a:lnTo>
                  <a:pt x="442414" y="139902"/>
                </a:lnTo>
                <a:lnTo>
                  <a:pt x="426339" y="139902"/>
                </a:lnTo>
                <a:lnTo>
                  <a:pt x="414387" y="137382"/>
                </a:lnTo>
                <a:lnTo>
                  <a:pt x="403209" y="131837"/>
                </a:lnTo>
                <a:lnTo>
                  <a:pt x="393531" y="126293"/>
                </a:lnTo>
                <a:lnTo>
                  <a:pt x="386079" y="123773"/>
                </a:lnTo>
                <a:lnTo>
                  <a:pt x="386206" y="116502"/>
                </a:lnTo>
                <a:lnTo>
                  <a:pt x="387113" y="107644"/>
                </a:lnTo>
                <a:lnTo>
                  <a:pt x="389508" y="98913"/>
                </a:lnTo>
                <a:lnTo>
                  <a:pt x="393567" y="92634"/>
                </a:lnTo>
                <a:close/>
              </a:path>
              <a:path w="461645" h="461645">
                <a:moveTo>
                  <a:pt x="73390" y="62416"/>
                </a:moveTo>
                <a:lnTo>
                  <a:pt x="46259" y="91578"/>
                </a:lnTo>
                <a:lnTo>
                  <a:pt x="45009" y="100373"/>
                </a:lnTo>
                <a:lnTo>
                  <a:pt x="48259" y="107644"/>
                </a:lnTo>
                <a:lnTo>
                  <a:pt x="56314" y="116238"/>
                </a:lnTo>
                <a:lnTo>
                  <a:pt x="58308" y="127821"/>
                </a:lnTo>
                <a:lnTo>
                  <a:pt x="32130" y="155904"/>
                </a:lnTo>
                <a:lnTo>
                  <a:pt x="20359" y="157424"/>
                </a:lnTo>
                <a:lnTo>
                  <a:pt x="10064" y="161968"/>
                </a:lnTo>
                <a:lnTo>
                  <a:pt x="2770" y="169513"/>
                </a:lnTo>
                <a:lnTo>
                  <a:pt x="0" y="180034"/>
                </a:lnTo>
                <a:lnTo>
                  <a:pt x="252" y="191859"/>
                </a:lnTo>
                <a:lnTo>
                  <a:pt x="2016" y="202148"/>
                </a:lnTo>
                <a:lnTo>
                  <a:pt x="6804" y="209413"/>
                </a:lnTo>
                <a:lnTo>
                  <a:pt x="16128" y="212165"/>
                </a:lnTo>
                <a:lnTo>
                  <a:pt x="23274" y="219491"/>
                </a:lnTo>
                <a:lnTo>
                  <a:pt x="31194" y="228294"/>
                </a:lnTo>
                <a:lnTo>
                  <a:pt x="37613" y="237097"/>
                </a:lnTo>
                <a:lnTo>
                  <a:pt x="40258" y="244423"/>
                </a:lnTo>
                <a:lnTo>
                  <a:pt x="38738" y="250426"/>
                </a:lnTo>
                <a:lnTo>
                  <a:pt x="34194" y="256440"/>
                </a:lnTo>
                <a:lnTo>
                  <a:pt x="26650" y="262479"/>
                </a:lnTo>
                <a:lnTo>
                  <a:pt x="16128" y="268553"/>
                </a:lnTo>
                <a:lnTo>
                  <a:pt x="10304" y="271305"/>
                </a:lnTo>
                <a:lnTo>
                  <a:pt x="6016" y="278570"/>
                </a:lnTo>
                <a:lnTo>
                  <a:pt x="4752" y="288859"/>
                </a:lnTo>
                <a:lnTo>
                  <a:pt x="8000" y="300684"/>
                </a:lnTo>
                <a:lnTo>
                  <a:pt x="10773" y="312384"/>
                </a:lnTo>
                <a:lnTo>
                  <a:pt x="18081" y="321798"/>
                </a:lnTo>
                <a:lnTo>
                  <a:pt x="28414" y="326687"/>
                </a:lnTo>
                <a:lnTo>
                  <a:pt x="40258" y="324814"/>
                </a:lnTo>
                <a:lnTo>
                  <a:pt x="137577" y="324814"/>
                </a:lnTo>
                <a:lnTo>
                  <a:pt x="121332" y="307860"/>
                </a:lnTo>
                <a:lnTo>
                  <a:pt x="104521" y="268553"/>
                </a:lnTo>
                <a:lnTo>
                  <a:pt x="97867" y="218390"/>
                </a:lnTo>
                <a:lnTo>
                  <a:pt x="111585" y="169001"/>
                </a:lnTo>
                <a:lnTo>
                  <a:pt x="141900" y="127160"/>
                </a:lnTo>
                <a:lnTo>
                  <a:pt x="185039" y="99643"/>
                </a:lnTo>
                <a:lnTo>
                  <a:pt x="228919" y="92634"/>
                </a:lnTo>
                <a:lnTo>
                  <a:pt x="393567" y="92634"/>
                </a:lnTo>
                <a:lnTo>
                  <a:pt x="394245" y="91578"/>
                </a:lnTo>
                <a:lnTo>
                  <a:pt x="398581" y="84316"/>
                </a:lnTo>
                <a:lnTo>
                  <a:pt x="399192" y="75513"/>
                </a:lnTo>
                <a:lnTo>
                  <a:pt x="120650" y="75513"/>
                </a:lnTo>
                <a:lnTo>
                  <a:pt x="114629" y="75388"/>
                </a:lnTo>
                <a:lnTo>
                  <a:pt x="108585" y="74513"/>
                </a:lnTo>
                <a:lnTo>
                  <a:pt x="102540" y="72137"/>
                </a:lnTo>
                <a:lnTo>
                  <a:pt x="96520" y="67512"/>
                </a:lnTo>
                <a:lnTo>
                  <a:pt x="84568" y="63065"/>
                </a:lnTo>
                <a:lnTo>
                  <a:pt x="73390" y="62416"/>
                </a:lnTo>
                <a:close/>
              </a:path>
              <a:path w="461645" h="461645">
                <a:moveTo>
                  <a:pt x="443919" y="305436"/>
                </a:moveTo>
                <a:lnTo>
                  <a:pt x="423693" y="305436"/>
                </a:lnTo>
                <a:lnTo>
                  <a:pt x="434340" y="308685"/>
                </a:lnTo>
                <a:lnTo>
                  <a:pt x="441539" y="307058"/>
                </a:lnTo>
                <a:lnTo>
                  <a:pt x="443919" y="305436"/>
                </a:lnTo>
                <a:close/>
              </a:path>
              <a:path w="461645" h="461645">
                <a:moveTo>
                  <a:pt x="433484" y="136723"/>
                </a:moveTo>
                <a:lnTo>
                  <a:pt x="426339" y="139902"/>
                </a:lnTo>
                <a:lnTo>
                  <a:pt x="442414" y="139902"/>
                </a:lnTo>
                <a:lnTo>
                  <a:pt x="441404" y="138854"/>
                </a:lnTo>
                <a:lnTo>
                  <a:pt x="433484" y="136723"/>
                </a:lnTo>
                <a:close/>
              </a:path>
              <a:path w="461645" h="461645">
                <a:moveTo>
                  <a:pt x="160908" y="3123"/>
                </a:moveTo>
                <a:lnTo>
                  <a:pt x="149191" y="10394"/>
                </a:lnTo>
                <a:lnTo>
                  <a:pt x="139747" y="19188"/>
                </a:lnTo>
                <a:lnTo>
                  <a:pt x="134852" y="27983"/>
                </a:lnTo>
                <a:lnTo>
                  <a:pt x="136778" y="35254"/>
                </a:lnTo>
                <a:lnTo>
                  <a:pt x="135383" y="47224"/>
                </a:lnTo>
                <a:lnTo>
                  <a:pt x="131714" y="58431"/>
                </a:lnTo>
                <a:lnTo>
                  <a:pt x="126545" y="68115"/>
                </a:lnTo>
                <a:lnTo>
                  <a:pt x="120650" y="75513"/>
                </a:lnTo>
                <a:lnTo>
                  <a:pt x="399192" y="75513"/>
                </a:lnTo>
                <a:lnTo>
                  <a:pt x="395279" y="66710"/>
                </a:lnTo>
                <a:lnTo>
                  <a:pt x="386079" y="59384"/>
                </a:lnTo>
                <a:lnTo>
                  <a:pt x="313690" y="59384"/>
                </a:lnTo>
                <a:lnTo>
                  <a:pt x="309064" y="53256"/>
                </a:lnTo>
                <a:lnTo>
                  <a:pt x="306689" y="46366"/>
                </a:lnTo>
                <a:lnTo>
                  <a:pt x="305814" y="37953"/>
                </a:lnTo>
                <a:lnTo>
                  <a:pt x="305806" y="37308"/>
                </a:lnTo>
                <a:lnTo>
                  <a:pt x="211149" y="37308"/>
                </a:lnTo>
                <a:lnTo>
                  <a:pt x="205105" y="33301"/>
                </a:lnTo>
                <a:lnTo>
                  <a:pt x="193040" y="19252"/>
                </a:lnTo>
                <a:lnTo>
                  <a:pt x="190269" y="9927"/>
                </a:lnTo>
                <a:lnTo>
                  <a:pt x="182975" y="5139"/>
                </a:lnTo>
                <a:lnTo>
                  <a:pt x="172680" y="3375"/>
                </a:lnTo>
                <a:lnTo>
                  <a:pt x="160908" y="3123"/>
                </a:lnTo>
                <a:close/>
              </a:path>
              <a:path w="461645" h="461645">
                <a:moveTo>
                  <a:pt x="370014" y="46382"/>
                </a:moveTo>
                <a:lnTo>
                  <a:pt x="361219" y="47007"/>
                </a:lnTo>
                <a:lnTo>
                  <a:pt x="353949" y="51383"/>
                </a:lnTo>
                <a:lnTo>
                  <a:pt x="341997" y="56008"/>
                </a:lnTo>
                <a:lnTo>
                  <a:pt x="330819" y="58384"/>
                </a:lnTo>
                <a:lnTo>
                  <a:pt x="321141" y="59259"/>
                </a:lnTo>
                <a:lnTo>
                  <a:pt x="313690" y="59384"/>
                </a:lnTo>
                <a:lnTo>
                  <a:pt x="386079" y="59384"/>
                </a:lnTo>
                <a:lnTo>
                  <a:pt x="378809" y="50258"/>
                </a:lnTo>
                <a:lnTo>
                  <a:pt x="370014" y="46382"/>
                </a:lnTo>
                <a:close/>
              </a:path>
              <a:path w="461645" h="461645">
                <a:moveTo>
                  <a:pt x="269607" y="0"/>
                </a:moveTo>
                <a:lnTo>
                  <a:pt x="258429" y="2139"/>
                </a:lnTo>
                <a:lnTo>
                  <a:pt x="248751" y="8802"/>
                </a:lnTo>
                <a:lnTo>
                  <a:pt x="241300" y="19252"/>
                </a:lnTo>
                <a:lnTo>
                  <a:pt x="238654" y="25128"/>
                </a:lnTo>
                <a:lnTo>
                  <a:pt x="232235" y="30253"/>
                </a:lnTo>
                <a:lnTo>
                  <a:pt x="224315" y="33879"/>
                </a:lnTo>
                <a:lnTo>
                  <a:pt x="217170" y="35254"/>
                </a:lnTo>
                <a:lnTo>
                  <a:pt x="211149" y="37308"/>
                </a:lnTo>
                <a:lnTo>
                  <a:pt x="305806" y="37308"/>
                </a:lnTo>
                <a:lnTo>
                  <a:pt x="305689" y="27253"/>
                </a:lnTo>
                <a:lnTo>
                  <a:pt x="304186" y="20107"/>
                </a:lnTo>
                <a:lnTo>
                  <a:pt x="299672" y="12188"/>
                </a:lnTo>
                <a:lnTo>
                  <a:pt x="292133" y="5768"/>
                </a:lnTo>
                <a:lnTo>
                  <a:pt x="281558" y="3123"/>
                </a:lnTo>
                <a:lnTo>
                  <a:pt x="2696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590656" y="3583304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215155" y="259080"/>
                </a:moveTo>
                <a:lnTo>
                  <a:pt x="97282" y="259080"/>
                </a:lnTo>
                <a:lnTo>
                  <a:pt x="105410" y="267208"/>
                </a:lnTo>
                <a:lnTo>
                  <a:pt x="97282" y="275336"/>
                </a:lnTo>
                <a:lnTo>
                  <a:pt x="98804" y="281412"/>
                </a:lnTo>
                <a:lnTo>
                  <a:pt x="103362" y="287464"/>
                </a:lnTo>
                <a:lnTo>
                  <a:pt x="110944" y="293516"/>
                </a:lnTo>
                <a:lnTo>
                  <a:pt x="121539" y="299593"/>
                </a:lnTo>
                <a:lnTo>
                  <a:pt x="129667" y="299593"/>
                </a:lnTo>
                <a:lnTo>
                  <a:pt x="137795" y="291465"/>
                </a:lnTo>
                <a:lnTo>
                  <a:pt x="137795" y="283464"/>
                </a:lnTo>
                <a:lnTo>
                  <a:pt x="143817" y="278765"/>
                </a:lnTo>
                <a:lnTo>
                  <a:pt x="149875" y="276352"/>
                </a:lnTo>
                <a:lnTo>
                  <a:pt x="155957" y="275463"/>
                </a:lnTo>
                <a:lnTo>
                  <a:pt x="162051" y="275336"/>
                </a:lnTo>
                <a:lnTo>
                  <a:pt x="210693" y="275336"/>
                </a:lnTo>
                <a:lnTo>
                  <a:pt x="211943" y="268116"/>
                </a:lnTo>
                <a:lnTo>
                  <a:pt x="214720" y="260096"/>
                </a:lnTo>
                <a:lnTo>
                  <a:pt x="215155" y="259080"/>
                </a:lnTo>
                <a:close/>
              </a:path>
              <a:path w="299720" h="299720">
                <a:moveTo>
                  <a:pt x="210693" y="275336"/>
                </a:moveTo>
                <a:lnTo>
                  <a:pt x="170179" y="275336"/>
                </a:lnTo>
                <a:lnTo>
                  <a:pt x="170179" y="283464"/>
                </a:lnTo>
                <a:lnTo>
                  <a:pt x="176256" y="289232"/>
                </a:lnTo>
                <a:lnTo>
                  <a:pt x="182327" y="293516"/>
                </a:lnTo>
                <a:lnTo>
                  <a:pt x="188360" y="294768"/>
                </a:lnTo>
                <a:lnTo>
                  <a:pt x="194437" y="291465"/>
                </a:lnTo>
                <a:lnTo>
                  <a:pt x="210693" y="291465"/>
                </a:lnTo>
                <a:lnTo>
                  <a:pt x="210693" y="275336"/>
                </a:lnTo>
                <a:close/>
              </a:path>
              <a:path w="299720" h="299720">
                <a:moveTo>
                  <a:pt x="57658" y="37211"/>
                </a:moveTo>
                <a:lnTo>
                  <a:pt x="49657" y="38481"/>
                </a:lnTo>
                <a:lnTo>
                  <a:pt x="43180" y="42799"/>
                </a:lnTo>
                <a:lnTo>
                  <a:pt x="40513" y="48641"/>
                </a:lnTo>
                <a:lnTo>
                  <a:pt x="34744" y="54663"/>
                </a:lnTo>
                <a:lnTo>
                  <a:pt x="30464" y="60721"/>
                </a:lnTo>
                <a:lnTo>
                  <a:pt x="29208" y="66803"/>
                </a:lnTo>
                <a:lnTo>
                  <a:pt x="32512" y="72898"/>
                </a:lnTo>
                <a:lnTo>
                  <a:pt x="37137" y="75545"/>
                </a:lnTo>
                <a:lnTo>
                  <a:pt x="39512" y="81978"/>
                </a:lnTo>
                <a:lnTo>
                  <a:pt x="40387" y="89935"/>
                </a:lnTo>
                <a:lnTo>
                  <a:pt x="40513" y="97155"/>
                </a:lnTo>
                <a:lnTo>
                  <a:pt x="8127" y="97155"/>
                </a:lnTo>
                <a:lnTo>
                  <a:pt x="0" y="105283"/>
                </a:lnTo>
                <a:lnTo>
                  <a:pt x="126" y="124005"/>
                </a:lnTo>
                <a:lnTo>
                  <a:pt x="1016" y="131587"/>
                </a:lnTo>
                <a:lnTo>
                  <a:pt x="3428" y="136145"/>
                </a:lnTo>
                <a:lnTo>
                  <a:pt x="8127" y="137668"/>
                </a:lnTo>
                <a:lnTo>
                  <a:pt x="14097" y="140333"/>
                </a:lnTo>
                <a:lnTo>
                  <a:pt x="19304" y="146796"/>
                </a:lnTo>
                <a:lnTo>
                  <a:pt x="22987" y="154759"/>
                </a:lnTo>
                <a:lnTo>
                  <a:pt x="24384" y="161925"/>
                </a:lnTo>
                <a:lnTo>
                  <a:pt x="16256" y="170053"/>
                </a:lnTo>
                <a:lnTo>
                  <a:pt x="10414" y="172718"/>
                </a:lnTo>
                <a:lnTo>
                  <a:pt x="6096" y="179181"/>
                </a:lnTo>
                <a:lnTo>
                  <a:pt x="4825" y="187144"/>
                </a:lnTo>
                <a:lnTo>
                  <a:pt x="8127" y="194310"/>
                </a:lnTo>
                <a:lnTo>
                  <a:pt x="8127" y="202438"/>
                </a:lnTo>
                <a:lnTo>
                  <a:pt x="16256" y="210566"/>
                </a:lnTo>
                <a:lnTo>
                  <a:pt x="40513" y="210566"/>
                </a:lnTo>
                <a:lnTo>
                  <a:pt x="45085" y="216642"/>
                </a:lnTo>
                <a:lnTo>
                  <a:pt x="46609" y="222694"/>
                </a:lnTo>
                <a:lnTo>
                  <a:pt x="45085" y="228746"/>
                </a:lnTo>
                <a:lnTo>
                  <a:pt x="40513" y="234823"/>
                </a:lnTo>
                <a:lnTo>
                  <a:pt x="40640" y="240917"/>
                </a:lnTo>
                <a:lnTo>
                  <a:pt x="72898" y="267208"/>
                </a:lnTo>
                <a:lnTo>
                  <a:pt x="78994" y="262509"/>
                </a:lnTo>
                <a:lnTo>
                  <a:pt x="85090" y="260096"/>
                </a:lnTo>
                <a:lnTo>
                  <a:pt x="91186" y="259207"/>
                </a:lnTo>
                <a:lnTo>
                  <a:pt x="97282" y="259080"/>
                </a:lnTo>
                <a:lnTo>
                  <a:pt x="215155" y="259080"/>
                </a:lnTo>
                <a:lnTo>
                  <a:pt x="217443" y="253726"/>
                </a:lnTo>
                <a:lnTo>
                  <a:pt x="218694" y="251079"/>
                </a:lnTo>
                <a:lnTo>
                  <a:pt x="259207" y="251079"/>
                </a:lnTo>
                <a:lnTo>
                  <a:pt x="265049" y="243840"/>
                </a:lnTo>
                <a:lnTo>
                  <a:pt x="269367" y="235839"/>
                </a:lnTo>
                <a:lnTo>
                  <a:pt x="269512" y="235098"/>
                </a:lnTo>
                <a:lnTo>
                  <a:pt x="142335" y="235098"/>
                </a:lnTo>
                <a:lnTo>
                  <a:pt x="109410" y="224742"/>
                </a:lnTo>
                <a:lnTo>
                  <a:pt x="82581" y="205265"/>
                </a:lnTo>
                <a:lnTo>
                  <a:pt x="64897" y="178181"/>
                </a:lnTo>
                <a:lnTo>
                  <a:pt x="61192" y="142226"/>
                </a:lnTo>
                <a:lnTo>
                  <a:pt x="71929" y="109331"/>
                </a:lnTo>
                <a:lnTo>
                  <a:pt x="93311" y="82508"/>
                </a:lnTo>
                <a:lnTo>
                  <a:pt x="121539" y="64770"/>
                </a:lnTo>
                <a:lnTo>
                  <a:pt x="157493" y="59995"/>
                </a:lnTo>
                <a:lnTo>
                  <a:pt x="255853" y="59995"/>
                </a:lnTo>
                <a:lnTo>
                  <a:pt x="259207" y="56642"/>
                </a:lnTo>
                <a:lnTo>
                  <a:pt x="259080" y="53994"/>
                </a:lnTo>
                <a:lnTo>
                  <a:pt x="258340" y="48641"/>
                </a:lnTo>
                <a:lnTo>
                  <a:pt x="64897" y="48641"/>
                </a:lnTo>
                <a:lnTo>
                  <a:pt x="64897" y="40513"/>
                </a:lnTo>
                <a:lnTo>
                  <a:pt x="57658" y="37211"/>
                </a:lnTo>
                <a:close/>
              </a:path>
              <a:path w="299720" h="299720">
                <a:moveTo>
                  <a:pt x="259207" y="251079"/>
                </a:moveTo>
                <a:lnTo>
                  <a:pt x="234950" y="251079"/>
                </a:lnTo>
                <a:lnTo>
                  <a:pt x="234950" y="259080"/>
                </a:lnTo>
                <a:lnTo>
                  <a:pt x="242169" y="258954"/>
                </a:lnTo>
                <a:lnTo>
                  <a:pt x="250126" y="258079"/>
                </a:lnTo>
                <a:lnTo>
                  <a:pt x="256559" y="255704"/>
                </a:lnTo>
                <a:lnTo>
                  <a:pt x="259207" y="251079"/>
                </a:lnTo>
                <a:close/>
              </a:path>
              <a:path w="299720" h="299720">
                <a:moveTo>
                  <a:pt x="255853" y="59995"/>
                </a:moveTo>
                <a:lnTo>
                  <a:pt x="157493" y="59995"/>
                </a:lnTo>
                <a:lnTo>
                  <a:pt x="190388" y="68865"/>
                </a:lnTo>
                <a:lnTo>
                  <a:pt x="217211" y="89880"/>
                </a:lnTo>
                <a:lnTo>
                  <a:pt x="234950" y="121539"/>
                </a:lnTo>
                <a:lnTo>
                  <a:pt x="238583" y="157438"/>
                </a:lnTo>
                <a:lnTo>
                  <a:pt x="227822" y="190325"/>
                </a:lnTo>
                <a:lnTo>
                  <a:pt x="206464" y="217140"/>
                </a:lnTo>
                <a:lnTo>
                  <a:pt x="178308" y="234823"/>
                </a:lnTo>
                <a:lnTo>
                  <a:pt x="142335" y="235098"/>
                </a:lnTo>
                <a:lnTo>
                  <a:pt x="269512" y="235098"/>
                </a:lnTo>
                <a:lnTo>
                  <a:pt x="270637" y="229362"/>
                </a:lnTo>
                <a:lnTo>
                  <a:pt x="267335" y="226695"/>
                </a:lnTo>
                <a:lnTo>
                  <a:pt x="262636" y="219529"/>
                </a:lnTo>
                <a:lnTo>
                  <a:pt x="260223" y="211566"/>
                </a:lnTo>
                <a:lnTo>
                  <a:pt x="259334" y="205103"/>
                </a:lnTo>
                <a:lnTo>
                  <a:pt x="259207" y="202438"/>
                </a:lnTo>
                <a:lnTo>
                  <a:pt x="265303" y="197739"/>
                </a:lnTo>
                <a:lnTo>
                  <a:pt x="271399" y="195326"/>
                </a:lnTo>
                <a:lnTo>
                  <a:pt x="277495" y="194437"/>
                </a:lnTo>
                <a:lnTo>
                  <a:pt x="283591" y="194310"/>
                </a:lnTo>
                <a:lnTo>
                  <a:pt x="299720" y="194310"/>
                </a:lnTo>
                <a:lnTo>
                  <a:pt x="299593" y="172086"/>
                </a:lnTo>
                <a:lnTo>
                  <a:pt x="298703" y="166004"/>
                </a:lnTo>
                <a:lnTo>
                  <a:pt x="296291" y="159946"/>
                </a:lnTo>
                <a:lnTo>
                  <a:pt x="291592" y="153924"/>
                </a:lnTo>
                <a:lnTo>
                  <a:pt x="283591" y="153924"/>
                </a:lnTo>
                <a:lnTo>
                  <a:pt x="275463" y="145796"/>
                </a:lnTo>
                <a:lnTo>
                  <a:pt x="275463" y="129540"/>
                </a:lnTo>
                <a:lnTo>
                  <a:pt x="283591" y="129540"/>
                </a:lnTo>
                <a:lnTo>
                  <a:pt x="283591" y="121539"/>
                </a:lnTo>
                <a:lnTo>
                  <a:pt x="289359" y="120015"/>
                </a:lnTo>
                <a:lnTo>
                  <a:pt x="293639" y="115443"/>
                </a:lnTo>
                <a:lnTo>
                  <a:pt x="294895" y="107823"/>
                </a:lnTo>
                <a:lnTo>
                  <a:pt x="291592" y="97155"/>
                </a:lnTo>
                <a:lnTo>
                  <a:pt x="290214" y="91330"/>
                </a:lnTo>
                <a:lnTo>
                  <a:pt x="288259" y="89027"/>
                </a:lnTo>
                <a:lnTo>
                  <a:pt x="275463" y="89027"/>
                </a:lnTo>
                <a:lnTo>
                  <a:pt x="268224" y="87649"/>
                </a:lnTo>
                <a:lnTo>
                  <a:pt x="260223" y="84010"/>
                </a:lnTo>
                <a:lnTo>
                  <a:pt x="253746" y="78847"/>
                </a:lnTo>
                <a:lnTo>
                  <a:pt x="251078" y="72898"/>
                </a:lnTo>
                <a:lnTo>
                  <a:pt x="251078" y="64770"/>
                </a:lnTo>
                <a:lnTo>
                  <a:pt x="255853" y="59995"/>
                </a:lnTo>
                <a:close/>
              </a:path>
              <a:path w="299720" h="299720">
                <a:moveTo>
                  <a:pt x="281412" y="85778"/>
                </a:moveTo>
                <a:lnTo>
                  <a:pt x="275463" y="89027"/>
                </a:lnTo>
                <a:lnTo>
                  <a:pt x="288259" y="89027"/>
                </a:lnTo>
                <a:lnTo>
                  <a:pt x="286575" y="87042"/>
                </a:lnTo>
                <a:lnTo>
                  <a:pt x="281412" y="85778"/>
                </a:lnTo>
                <a:close/>
              </a:path>
              <a:path w="299720" h="299720">
                <a:moveTo>
                  <a:pt x="105410" y="0"/>
                </a:moveTo>
                <a:lnTo>
                  <a:pt x="96012" y="6094"/>
                </a:lnTo>
                <a:lnTo>
                  <a:pt x="91186" y="12176"/>
                </a:lnTo>
                <a:lnTo>
                  <a:pt x="89408" y="18234"/>
                </a:lnTo>
                <a:lnTo>
                  <a:pt x="89153" y="24257"/>
                </a:lnTo>
                <a:lnTo>
                  <a:pt x="87883" y="30353"/>
                </a:lnTo>
                <a:lnTo>
                  <a:pt x="82295" y="42544"/>
                </a:lnTo>
                <a:lnTo>
                  <a:pt x="81025" y="48641"/>
                </a:lnTo>
                <a:lnTo>
                  <a:pt x="258340" y="48641"/>
                </a:lnTo>
                <a:lnTo>
                  <a:pt x="258191" y="47561"/>
                </a:lnTo>
                <a:lnTo>
                  <a:pt x="255777" y="39604"/>
                </a:lnTo>
                <a:lnTo>
                  <a:pt x="255046" y="38481"/>
                </a:lnTo>
                <a:lnTo>
                  <a:pt x="214693" y="38481"/>
                </a:lnTo>
                <a:lnTo>
                  <a:pt x="208641" y="36957"/>
                </a:lnTo>
                <a:lnTo>
                  <a:pt x="202565" y="32385"/>
                </a:lnTo>
                <a:lnTo>
                  <a:pt x="194437" y="24257"/>
                </a:lnTo>
                <a:lnTo>
                  <a:pt x="137795" y="24257"/>
                </a:lnTo>
                <a:lnTo>
                  <a:pt x="129667" y="16256"/>
                </a:lnTo>
                <a:lnTo>
                  <a:pt x="129667" y="8128"/>
                </a:lnTo>
                <a:lnTo>
                  <a:pt x="123572" y="3429"/>
                </a:lnTo>
                <a:lnTo>
                  <a:pt x="117490" y="1016"/>
                </a:lnTo>
                <a:lnTo>
                  <a:pt x="111432" y="127"/>
                </a:lnTo>
                <a:lnTo>
                  <a:pt x="105410" y="0"/>
                </a:lnTo>
                <a:close/>
              </a:path>
              <a:path w="299720" h="299720">
                <a:moveTo>
                  <a:pt x="238998" y="26289"/>
                </a:moveTo>
                <a:lnTo>
                  <a:pt x="232916" y="27813"/>
                </a:lnTo>
                <a:lnTo>
                  <a:pt x="220745" y="36957"/>
                </a:lnTo>
                <a:lnTo>
                  <a:pt x="214693" y="38481"/>
                </a:lnTo>
                <a:lnTo>
                  <a:pt x="255046" y="38481"/>
                </a:lnTo>
                <a:lnTo>
                  <a:pt x="251078" y="32385"/>
                </a:lnTo>
                <a:lnTo>
                  <a:pt x="245056" y="27813"/>
                </a:lnTo>
                <a:lnTo>
                  <a:pt x="238998" y="26289"/>
                </a:lnTo>
                <a:close/>
              </a:path>
              <a:path w="299720" h="299720">
                <a:moveTo>
                  <a:pt x="178308" y="0"/>
                </a:moveTo>
                <a:lnTo>
                  <a:pt x="162051" y="0"/>
                </a:lnTo>
                <a:lnTo>
                  <a:pt x="162051" y="8128"/>
                </a:lnTo>
                <a:lnTo>
                  <a:pt x="155957" y="14077"/>
                </a:lnTo>
                <a:lnTo>
                  <a:pt x="149875" y="19240"/>
                </a:lnTo>
                <a:lnTo>
                  <a:pt x="143817" y="22879"/>
                </a:lnTo>
                <a:lnTo>
                  <a:pt x="137795" y="24257"/>
                </a:lnTo>
                <a:lnTo>
                  <a:pt x="194437" y="24257"/>
                </a:lnTo>
                <a:lnTo>
                  <a:pt x="202565" y="16256"/>
                </a:lnTo>
                <a:lnTo>
                  <a:pt x="201042" y="10287"/>
                </a:lnTo>
                <a:lnTo>
                  <a:pt x="196484" y="5080"/>
                </a:lnTo>
                <a:lnTo>
                  <a:pt x="188902" y="1397"/>
                </a:lnTo>
                <a:lnTo>
                  <a:pt x="17830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590656" y="3882897"/>
            <a:ext cx="235076" cy="224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942321" y="4675123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五、超声波探测法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>
          <a:xfrm>
            <a:off x="481053" y="725849"/>
            <a:ext cx="10515600" cy="1325563"/>
          </a:xfrm>
        </p:spPr>
        <p:txBody>
          <a:bodyPr/>
          <a:lstStyle/>
          <a:p>
            <a:pPr algn="ctr"/>
            <a:r>
              <a:rPr lang="zh-CN" altLang="en-US" sz="6000" b="1" dirty="0"/>
              <a:t>母羊的妊娠诊断</a:t>
            </a:r>
            <a:endParaRPr lang="zh-CN" altLang="en-US" sz="6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687" y="3315033"/>
            <a:ext cx="4800600" cy="18548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发情周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停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止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，性情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温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顺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行为谨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慎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食欲增进，毛色润泽光亮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-342900">
              <a:lnSpc>
                <a:spcPct val="150000"/>
              </a:lnSpc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妊娠</a:t>
            </a:r>
            <a:r>
              <a:rPr sz="2000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0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20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个月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腹围增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孕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侧下垂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突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出， 内腹部凹陷，乳房增大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48551" y="2338451"/>
            <a:ext cx="4395470" cy="322414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35769" y="3530600"/>
            <a:ext cx="1073785" cy="955675"/>
          </a:xfrm>
          <a:custGeom>
            <a:avLst/>
            <a:gdLst/>
            <a:ahLst/>
            <a:cxnLst/>
            <a:rect l="l" t="t" r="r" b="b"/>
            <a:pathLst>
              <a:path w="1073784" h="955675">
                <a:moveTo>
                  <a:pt x="0" y="477774"/>
                </a:moveTo>
                <a:lnTo>
                  <a:pt x="2456" y="431755"/>
                </a:lnTo>
                <a:lnTo>
                  <a:pt x="9677" y="386975"/>
                </a:lnTo>
                <a:lnTo>
                  <a:pt x="21437" y="343634"/>
                </a:lnTo>
                <a:lnTo>
                  <a:pt x="37511" y="301932"/>
                </a:lnTo>
                <a:lnTo>
                  <a:pt x="57675" y="262069"/>
                </a:lnTo>
                <a:lnTo>
                  <a:pt x="81704" y="224246"/>
                </a:lnTo>
                <a:lnTo>
                  <a:pt x="109373" y="188662"/>
                </a:lnTo>
                <a:lnTo>
                  <a:pt x="140457" y="155517"/>
                </a:lnTo>
                <a:lnTo>
                  <a:pt x="174732" y="125012"/>
                </a:lnTo>
                <a:lnTo>
                  <a:pt x="211973" y="97346"/>
                </a:lnTo>
                <a:lnTo>
                  <a:pt x="251955" y="72720"/>
                </a:lnTo>
                <a:lnTo>
                  <a:pt x="294454" y="51333"/>
                </a:lnTo>
                <a:lnTo>
                  <a:pt x="339244" y="33387"/>
                </a:lnTo>
                <a:lnTo>
                  <a:pt x="386102" y="19080"/>
                </a:lnTo>
                <a:lnTo>
                  <a:pt x="434801" y="8613"/>
                </a:lnTo>
                <a:lnTo>
                  <a:pt x="485119" y="2186"/>
                </a:lnTo>
                <a:lnTo>
                  <a:pt x="536828" y="0"/>
                </a:lnTo>
                <a:lnTo>
                  <a:pt x="588540" y="2186"/>
                </a:lnTo>
                <a:lnTo>
                  <a:pt x="638861" y="8613"/>
                </a:lnTo>
                <a:lnTo>
                  <a:pt x="687566" y="19080"/>
                </a:lnTo>
                <a:lnTo>
                  <a:pt x="734431" y="33387"/>
                </a:lnTo>
                <a:lnTo>
                  <a:pt x="779230" y="51333"/>
                </a:lnTo>
                <a:lnTo>
                  <a:pt x="821738" y="72720"/>
                </a:lnTo>
                <a:lnTo>
                  <a:pt x="861731" y="97346"/>
                </a:lnTo>
                <a:lnTo>
                  <a:pt x="898983" y="125012"/>
                </a:lnTo>
                <a:lnTo>
                  <a:pt x="933269" y="155517"/>
                </a:lnTo>
                <a:lnTo>
                  <a:pt x="964365" y="188662"/>
                </a:lnTo>
                <a:lnTo>
                  <a:pt x="992044" y="224246"/>
                </a:lnTo>
                <a:lnTo>
                  <a:pt x="1016083" y="262069"/>
                </a:lnTo>
                <a:lnTo>
                  <a:pt x="1036255" y="301932"/>
                </a:lnTo>
                <a:lnTo>
                  <a:pt x="1052337" y="343634"/>
                </a:lnTo>
                <a:lnTo>
                  <a:pt x="1064102" y="386975"/>
                </a:lnTo>
                <a:lnTo>
                  <a:pt x="1071326" y="431755"/>
                </a:lnTo>
                <a:lnTo>
                  <a:pt x="1073784" y="477774"/>
                </a:lnTo>
                <a:lnTo>
                  <a:pt x="1071326" y="523771"/>
                </a:lnTo>
                <a:lnTo>
                  <a:pt x="1064102" y="568533"/>
                </a:lnTo>
                <a:lnTo>
                  <a:pt x="1052337" y="611857"/>
                </a:lnTo>
                <a:lnTo>
                  <a:pt x="1036255" y="653545"/>
                </a:lnTo>
                <a:lnTo>
                  <a:pt x="1016083" y="693395"/>
                </a:lnTo>
                <a:lnTo>
                  <a:pt x="992044" y="731209"/>
                </a:lnTo>
                <a:lnTo>
                  <a:pt x="964365" y="766784"/>
                </a:lnTo>
                <a:lnTo>
                  <a:pt x="933269" y="799922"/>
                </a:lnTo>
                <a:lnTo>
                  <a:pt x="898983" y="830422"/>
                </a:lnTo>
                <a:lnTo>
                  <a:pt x="861731" y="858083"/>
                </a:lnTo>
                <a:lnTo>
                  <a:pt x="821738" y="882706"/>
                </a:lnTo>
                <a:lnTo>
                  <a:pt x="779230" y="904090"/>
                </a:lnTo>
                <a:lnTo>
                  <a:pt x="734431" y="922035"/>
                </a:lnTo>
                <a:lnTo>
                  <a:pt x="687566" y="936341"/>
                </a:lnTo>
                <a:lnTo>
                  <a:pt x="638861" y="946807"/>
                </a:lnTo>
                <a:lnTo>
                  <a:pt x="588540" y="953234"/>
                </a:lnTo>
                <a:lnTo>
                  <a:pt x="536828" y="955420"/>
                </a:lnTo>
                <a:lnTo>
                  <a:pt x="485119" y="953234"/>
                </a:lnTo>
                <a:lnTo>
                  <a:pt x="434801" y="946807"/>
                </a:lnTo>
                <a:lnTo>
                  <a:pt x="386102" y="936341"/>
                </a:lnTo>
                <a:lnTo>
                  <a:pt x="339244" y="922035"/>
                </a:lnTo>
                <a:lnTo>
                  <a:pt x="294454" y="904090"/>
                </a:lnTo>
                <a:lnTo>
                  <a:pt x="251955" y="882706"/>
                </a:lnTo>
                <a:lnTo>
                  <a:pt x="211973" y="858083"/>
                </a:lnTo>
                <a:lnTo>
                  <a:pt x="174732" y="830422"/>
                </a:lnTo>
                <a:lnTo>
                  <a:pt x="140457" y="799922"/>
                </a:lnTo>
                <a:lnTo>
                  <a:pt x="109373" y="766784"/>
                </a:lnTo>
                <a:lnTo>
                  <a:pt x="81704" y="731209"/>
                </a:lnTo>
                <a:lnTo>
                  <a:pt x="57675" y="693395"/>
                </a:lnTo>
                <a:lnTo>
                  <a:pt x="37511" y="653545"/>
                </a:lnTo>
                <a:lnTo>
                  <a:pt x="21437" y="611857"/>
                </a:lnTo>
                <a:lnTo>
                  <a:pt x="9677" y="568533"/>
                </a:lnTo>
                <a:lnTo>
                  <a:pt x="2456" y="523771"/>
                </a:lnTo>
                <a:lnTo>
                  <a:pt x="0" y="477774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3025" y="393383"/>
            <a:ext cx="465582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404040"/>
                </a:solidFill>
              </a:rPr>
              <a:t>一、外部观察法</a:t>
            </a:r>
            <a:endParaRPr sz="4000" b="1" dirty="0">
              <a:solidFill>
                <a:srgbClr val="40404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2832" y="176860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46428" y="1978279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妊娠特征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3818" y="1733486"/>
            <a:ext cx="4774014" cy="434390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7910" y="631508"/>
            <a:ext cx="252730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二、触诊法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1687" y="3315033"/>
            <a:ext cx="4438015" cy="1397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95"/>
              </a:spcBef>
              <a:buFont typeface="Wingdings" panose="05000000000000000000"/>
              <a:buChar char=""/>
              <a:tabLst>
                <a:tab pos="356235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检查人员弯腰用两手抬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抱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乳房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前上 方（以抱为主），在腹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壁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前后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滑</a:t>
            </a:r>
            <a:r>
              <a:rPr sz="20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动， 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用手触摸是否有胚胎胞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块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2832" y="176860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43127" y="1978279"/>
            <a:ext cx="20599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一般触诊法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1426" y="2219350"/>
            <a:ext cx="3830573" cy="378345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1687" y="3044164"/>
            <a:ext cx="624395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/>
              <a:buChar char=""/>
              <a:tabLst>
                <a:tab pos="356235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待查母羊仰卧，将触诊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棒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向直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肠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内插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入</a:t>
            </a:r>
            <a:r>
              <a:rPr sz="20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30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厘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米左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右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 插入时注意贴近脊椎。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只手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触诊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棒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轻轻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把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直肠挑 起来以便托起胎胞，另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只手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则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在腹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壁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上触摸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如有胞块状物体即表明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已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妊娠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如果摸到触诊棒，将棒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稍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微移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位置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反复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挑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起触摸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2~3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次，仍摸到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触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诊棒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即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表明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未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2832" y="176860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41603" y="2064512"/>
            <a:ext cx="2061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直肠</a:t>
            </a:r>
            <a:r>
              <a:rPr sz="2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—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腹壁触诊法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3"/>
          <p:cNvSpPr txBox="1">
            <a:spLocks noGrp="1"/>
          </p:cNvSpPr>
          <p:nvPr/>
        </p:nvSpPr>
        <p:spPr>
          <a:xfrm>
            <a:off x="4867910" y="631508"/>
            <a:ext cx="2527300" cy="4432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二、触诊法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3675" y="2440546"/>
            <a:ext cx="4601717" cy="318579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165" y="425133"/>
            <a:ext cx="3442335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三、阴道检查法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1687" y="3657933"/>
            <a:ext cx="4183379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95"/>
              </a:spcBef>
              <a:buFont typeface="Wingdings" panose="05000000000000000000"/>
              <a:buChar char=""/>
              <a:tabLst>
                <a:tab pos="356235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妊娠：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由空怀时的淡粉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红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色变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苍 白色，但用开膣器打开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阴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道后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很 短时间内即由白色又变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粉红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空怀：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黏膜始终为粉红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2832" y="176860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96669" y="2064512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阴道黏膜变化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二、妊娠诊断的方法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5"/>
          <p:cNvSpPr txBox="1">
            <a:spLocks noGrp="1"/>
          </p:cNvSpPr>
          <p:nvPr>
            <p:ph type="title"/>
          </p:nvPr>
        </p:nvSpPr>
        <p:spPr>
          <a:xfrm>
            <a:off x="1641475" y="2828608"/>
            <a:ext cx="4371975" cy="1858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35"/>
              </a:spcBef>
              <a:tabLst>
                <a:tab pos="356235" algn="l"/>
              </a:tabLst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（四）腹部触诊法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腹部触诊法即通过用手触摸母畜的腹部，感觉腹内有无胎儿硬块或胎动进行妊娠诊断的方法。此法多用于羊、兔。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394460" y="1982470"/>
            <a:ext cx="4866005" cy="3882390"/>
          </a:xfrm>
          <a:custGeom>
            <a:avLst/>
            <a:gdLst/>
            <a:ahLst/>
            <a:cxnLst/>
            <a:rect l="l" t="t" r="r" b="b"/>
            <a:pathLst>
              <a:path w="9429750" h="2952750">
                <a:moveTo>
                  <a:pt x="0" y="492125"/>
                </a:moveTo>
                <a:lnTo>
                  <a:pt x="2252" y="444732"/>
                </a:lnTo>
                <a:lnTo>
                  <a:pt x="8874" y="398613"/>
                </a:lnTo>
                <a:lnTo>
                  <a:pt x="19657" y="353975"/>
                </a:lnTo>
                <a:lnTo>
                  <a:pt x="34396" y="311023"/>
                </a:lnTo>
                <a:lnTo>
                  <a:pt x="52885" y="269964"/>
                </a:lnTo>
                <a:lnTo>
                  <a:pt x="74917" y="231005"/>
                </a:lnTo>
                <a:lnTo>
                  <a:pt x="100286" y="194351"/>
                </a:lnTo>
                <a:lnTo>
                  <a:pt x="128785" y="160209"/>
                </a:lnTo>
                <a:lnTo>
                  <a:pt x="160209" y="128785"/>
                </a:lnTo>
                <a:lnTo>
                  <a:pt x="194351" y="100286"/>
                </a:lnTo>
                <a:lnTo>
                  <a:pt x="231005" y="74917"/>
                </a:lnTo>
                <a:lnTo>
                  <a:pt x="269964" y="52885"/>
                </a:lnTo>
                <a:lnTo>
                  <a:pt x="311023" y="34396"/>
                </a:lnTo>
                <a:lnTo>
                  <a:pt x="353975" y="19657"/>
                </a:lnTo>
                <a:lnTo>
                  <a:pt x="398613" y="8874"/>
                </a:lnTo>
                <a:lnTo>
                  <a:pt x="444732" y="2252"/>
                </a:lnTo>
                <a:lnTo>
                  <a:pt x="492125" y="0"/>
                </a:lnTo>
                <a:lnTo>
                  <a:pt x="8937625" y="0"/>
                </a:lnTo>
                <a:lnTo>
                  <a:pt x="8985017" y="2252"/>
                </a:lnTo>
                <a:lnTo>
                  <a:pt x="9031136" y="8874"/>
                </a:lnTo>
                <a:lnTo>
                  <a:pt x="9075774" y="19657"/>
                </a:lnTo>
                <a:lnTo>
                  <a:pt x="9118726" y="34396"/>
                </a:lnTo>
                <a:lnTo>
                  <a:pt x="9159785" y="52885"/>
                </a:lnTo>
                <a:lnTo>
                  <a:pt x="9198744" y="74917"/>
                </a:lnTo>
                <a:lnTo>
                  <a:pt x="9235398" y="100286"/>
                </a:lnTo>
                <a:lnTo>
                  <a:pt x="9269540" y="128785"/>
                </a:lnTo>
                <a:lnTo>
                  <a:pt x="9300964" y="160209"/>
                </a:lnTo>
                <a:lnTo>
                  <a:pt x="9329463" y="194351"/>
                </a:lnTo>
                <a:lnTo>
                  <a:pt x="9354832" y="231005"/>
                </a:lnTo>
                <a:lnTo>
                  <a:pt x="9376864" y="269964"/>
                </a:lnTo>
                <a:lnTo>
                  <a:pt x="9395353" y="311023"/>
                </a:lnTo>
                <a:lnTo>
                  <a:pt x="9410092" y="353975"/>
                </a:lnTo>
                <a:lnTo>
                  <a:pt x="9420875" y="398613"/>
                </a:lnTo>
                <a:lnTo>
                  <a:pt x="9427497" y="444732"/>
                </a:lnTo>
                <a:lnTo>
                  <a:pt x="9429750" y="492125"/>
                </a:lnTo>
                <a:lnTo>
                  <a:pt x="9429750" y="2460625"/>
                </a:lnTo>
                <a:lnTo>
                  <a:pt x="9427497" y="2508017"/>
                </a:lnTo>
                <a:lnTo>
                  <a:pt x="9420875" y="2554136"/>
                </a:lnTo>
                <a:lnTo>
                  <a:pt x="9410092" y="2598774"/>
                </a:lnTo>
                <a:lnTo>
                  <a:pt x="9395353" y="2641726"/>
                </a:lnTo>
                <a:lnTo>
                  <a:pt x="9376864" y="2682785"/>
                </a:lnTo>
                <a:lnTo>
                  <a:pt x="9354832" y="2721744"/>
                </a:lnTo>
                <a:lnTo>
                  <a:pt x="9329463" y="2758398"/>
                </a:lnTo>
                <a:lnTo>
                  <a:pt x="9300964" y="2792540"/>
                </a:lnTo>
                <a:lnTo>
                  <a:pt x="9269540" y="2823964"/>
                </a:lnTo>
                <a:lnTo>
                  <a:pt x="9235398" y="2852463"/>
                </a:lnTo>
                <a:lnTo>
                  <a:pt x="9198744" y="2877832"/>
                </a:lnTo>
                <a:lnTo>
                  <a:pt x="9159785" y="2899864"/>
                </a:lnTo>
                <a:lnTo>
                  <a:pt x="9118726" y="2918353"/>
                </a:lnTo>
                <a:lnTo>
                  <a:pt x="9075774" y="2933092"/>
                </a:lnTo>
                <a:lnTo>
                  <a:pt x="9031136" y="2943875"/>
                </a:lnTo>
                <a:lnTo>
                  <a:pt x="8985017" y="2950497"/>
                </a:lnTo>
                <a:lnTo>
                  <a:pt x="8937625" y="2952750"/>
                </a:lnTo>
                <a:lnTo>
                  <a:pt x="492125" y="2952750"/>
                </a:lnTo>
                <a:lnTo>
                  <a:pt x="444732" y="2950497"/>
                </a:lnTo>
                <a:lnTo>
                  <a:pt x="398613" y="2943875"/>
                </a:lnTo>
                <a:lnTo>
                  <a:pt x="353975" y="2933092"/>
                </a:lnTo>
                <a:lnTo>
                  <a:pt x="311023" y="2918353"/>
                </a:lnTo>
                <a:lnTo>
                  <a:pt x="269964" y="2899864"/>
                </a:lnTo>
                <a:lnTo>
                  <a:pt x="231005" y="2877832"/>
                </a:lnTo>
                <a:lnTo>
                  <a:pt x="194351" y="2852463"/>
                </a:lnTo>
                <a:lnTo>
                  <a:pt x="160209" y="2823964"/>
                </a:lnTo>
                <a:lnTo>
                  <a:pt x="128785" y="2792540"/>
                </a:lnTo>
                <a:lnTo>
                  <a:pt x="100286" y="2758398"/>
                </a:lnTo>
                <a:lnTo>
                  <a:pt x="74917" y="2721744"/>
                </a:lnTo>
                <a:lnTo>
                  <a:pt x="52885" y="2682785"/>
                </a:lnTo>
                <a:lnTo>
                  <a:pt x="34396" y="2641726"/>
                </a:lnTo>
                <a:lnTo>
                  <a:pt x="19657" y="2598774"/>
                </a:lnTo>
                <a:lnTo>
                  <a:pt x="8874" y="2554136"/>
                </a:lnTo>
                <a:lnTo>
                  <a:pt x="2252" y="2508017"/>
                </a:lnTo>
                <a:lnTo>
                  <a:pt x="0" y="2460625"/>
                </a:lnTo>
                <a:lnTo>
                  <a:pt x="0" y="492125"/>
                </a:lnTo>
                <a:close/>
              </a:path>
            </a:pathLst>
          </a:custGeom>
          <a:ln w="38100">
            <a:solidFill>
              <a:srgbClr val="6FAC46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" name="object 5"/>
          <p:cNvSpPr txBox="1">
            <a:spLocks noGrp="1"/>
          </p:cNvSpPr>
          <p:nvPr/>
        </p:nvSpPr>
        <p:spPr>
          <a:xfrm>
            <a:off x="7022465" y="2718753"/>
            <a:ext cx="3837940" cy="2781300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50000"/>
              </a:lnSpc>
              <a:spcBef>
                <a:spcPts val="135"/>
              </a:spcBef>
              <a:tabLst>
                <a:tab pos="356235" algn="l"/>
              </a:tabLst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（五）超声波诊断法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利用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型超声波诊断仪探测胎水、胎儿运动、胎儿心搏及子宫动脉的血流等情况来 进行妊娠诊断。此法适用于马、牛、羊、猪。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" name="object 6"/>
          <p:cNvSpPr/>
          <p:nvPr/>
        </p:nvSpPr>
        <p:spPr>
          <a:xfrm>
            <a:off x="6619240" y="1982470"/>
            <a:ext cx="4499610" cy="3950970"/>
          </a:xfrm>
          <a:custGeom>
            <a:avLst/>
            <a:gdLst/>
            <a:ahLst/>
            <a:cxnLst/>
            <a:rect l="l" t="t" r="r" b="b"/>
            <a:pathLst>
              <a:path w="9429750" h="2952750">
                <a:moveTo>
                  <a:pt x="0" y="492125"/>
                </a:moveTo>
                <a:lnTo>
                  <a:pt x="2252" y="444732"/>
                </a:lnTo>
                <a:lnTo>
                  <a:pt x="8874" y="398613"/>
                </a:lnTo>
                <a:lnTo>
                  <a:pt x="19657" y="353975"/>
                </a:lnTo>
                <a:lnTo>
                  <a:pt x="34396" y="311023"/>
                </a:lnTo>
                <a:lnTo>
                  <a:pt x="52885" y="269964"/>
                </a:lnTo>
                <a:lnTo>
                  <a:pt x="74917" y="231005"/>
                </a:lnTo>
                <a:lnTo>
                  <a:pt x="100286" y="194351"/>
                </a:lnTo>
                <a:lnTo>
                  <a:pt x="128785" y="160209"/>
                </a:lnTo>
                <a:lnTo>
                  <a:pt x="160209" y="128785"/>
                </a:lnTo>
                <a:lnTo>
                  <a:pt x="194351" y="100286"/>
                </a:lnTo>
                <a:lnTo>
                  <a:pt x="231005" y="74917"/>
                </a:lnTo>
                <a:lnTo>
                  <a:pt x="269964" y="52885"/>
                </a:lnTo>
                <a:lnTo>
                  <a:pt x="311023" y="34396"/>
                </a:lnTo>
                <a:lnTo>
                  <a:pt x="353975" y="19657"/>
                </a:lnTo>
                <a:lnTo>
                  <a:pt x="398613" y="8874"/>
                </a:lnTo>
                <a:lnTo>
                  <a:pt x="444732" y="2252"/>
                </a:lnTo>
                <a:lnTo>
                  <a:pt x="492125" y="0"/>
                </a:lnTo>
                <a:lnTo>
                  <a:pt x="8937625" y="0"/>
                </a:lnTo>
                <a:lnTo>
                  <a:pt x="8985017" y="2252"/>
                </a:lnTo>
                <a:lnTo>
                  <a:pt x="9031136" y="8874"/>
                </a:lnTo>
                <a:lnTo>
                  <a:pt x="9075774" y="19657"/>
                </a:lnTo>
                <a:lnTo>
                  <a:pt x="9118726" y="34396"/>
                </a:lnTo>
                <a:lnTo>
                  <a:pt x="9159785" y="52885"/>
                </a:lnTo>
                <a:lnTo>
                  <a:pt x="9198744" y="74917"/>
                </a:lnTo>
                <a:lnTo>
                  <a:pt x="9235398" y="100286"/>
                </a:lnTo>
                <a:lnTo>
                  <a:pt x="9269540" y="128785"/>
                </a:lnTo>
                <a:lnTo>
                  <a:pt x="9300964" y="160209"/>
                </a:lnTo>
                <a:lnTo>
                  <a:pt x="9329463" y="194351"/>
                </a:lnTo>
                <a:lnTo>
                  <a:pt x="9354832" y="231005"/>
                </a:lnTo>
                <a:lnTo>
                  <a:pt x="9376864" y="269964"/>
                </a:lnTo>
                <a:lnTo>
                  <a:pt x="9395353" y="311023"/>
                </a:lnTo>
                <a:lnTo>
                  <a:pt x="9410092" y="353975"/>
                </a:lnTo>
                <a:lnTo>
                  <a:pt x="9420875" y="398613"/>
                </a:lnTo>
                <a:lnTo>
                  <a:pt x="9427497" y="444732"/>
                </a:lnTo>
                <a:lnTo>
                  <a:pt x="9429750" y="492125"/>
                </a:lnTo>
                <a:lnTo>
                  <a:pt x="9429750" y="2460625"/>
                </a:lnTo>
                <a:lnTo>
                  <a:pt x="9427497" y="2508017"/>
                </a:lnTo>
                <a:lnTo>
                  <a:pt x="9420875" y="2554136"/>
                </a:lnTo>
                <a:lnTo>
                  <a:pt x="9410092" y="2598774"/>
                </a:lnTo>
                <a:lnTo>
                  <a:pt x="9395353" y="2641726"/>
                </a:lnTo>
                <a:lnTo>
                  <a:pt x="9376864" y="2682785"/>
                </a:lnTo>
                <a:lnTo>
                  <a:pt x="9354832" y="2721744"/>
                </a:lnTo>
                <a:lnTo>
                  <a:pt x="9329463" y="2758398"/>
                </a:lnTo>
                <a:lnTo>
                  <a:pt x="9300964" y="2792540"/>
                </a:lnTo>
                <a:lnTo>
                  <a:pt x="9269540" y="2823964"/>
                </a:lnTo>
                <a:lnTo>
                  <a:pt x="9235398" y="2852463"/>
                </a:lnTo>
                <a:lnTo>
                  <a:pt x="9198744" y="2877832"/>
                </a:lnTo>
                <a:lnTo>
                  <a:pt x="9159785" y="2899864"/>
                </a:lnTo>
                <a:lnTo>
                  <a:pt x="9118726" y="2918353"/>
                </a:lnTo>
                <a:lnTo>
                  <a:pt x="9075774" y="2933092"/>
                </a:lnTo>
                <a:lnTo>
                  <a:pt x="9031136" y="2943875"/>
                </a:lnTo>
                <a:lnTo>
                  <a:pt x="8985017" y="2950497"/>
                </a:lnTo>
                <a:lnTo>
                  <a:pt x="8937625" y="2952750"/>
                </a:lnTo>
                <a:lnTo>
                  <a:pt x="492125" y="2952750"/>
                </a:lnTo>
                <a:lnTo>
                  <a:pt x="444732" y="2950497"/>
                </a:lnTo>
                <a:lnTo>
                  <a:pt x="398613" y="2943875"/>
                </a:lnTo>
                <a:lnTo>
                  <a:pt x="353975" y="2933092"/>
                </a:lnTo>
                <a:lnTo>
                  <a:pt x="311023" y="2918353"/>
                </a:lnTo>
                <a:lnTo>
                  <a:pt x="269964" y="2899864"/>
                </a:lnTo>
                <a:lnTo>
                  <a:pt x="231005" y="2877832"/>
                </a:lnTo>
                <a:lnTo>
                  <a:pt x="194351" y="2852463"/>
                </a:lnTo>
                <a:lnTo>
                  <a:pt x="160209" y="2823964"/>
                </a:lnTo>
                <a:lnTo>
                  <a:pt x="128785" y="2792540"/>
                </a:lnTo>
                <a:lnTo>
                  <a:pt x="100286" y="2758398"/>
                </a:lnTo>
                <a:lnTo>
                  <a:pt x="74917" y="2721744"/>
                </a:lnTo>
                <a:lnTo>
                  <a:pt x="52885" y="2682785"/>
                </a:lnTo>
                <a:lnTo>
                  <a:pt x="34396" y="2641726"/>
                </a:lnTo>
                <a:lnTo>
                  <a:pt x="19657" y="2598774"/>
                </a:lnTo>
                <a:lnTo>
                  <a:pt x="8874" y="2554136"/>
                </a:lnTo>
                <a:lnTo>
                  <a:pt x="2252" y="2508017"/>
                </a:lnTo>
                <a:lnTo>
                  <a:pt x="0" y="2460625"/>
                </a:lnTo>
                <a:lnTo>
                  <a:pt x="0" y="492125"/>
                </a:lnTo>
                <a:close/>
              </a:path>
            </a:pathLst>
          </a:custGeom>
          <a:ln w="38100">
            <a:solidFill>
              <a:srgbClr val="6FAC46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1687" y="3657933"/>
            <a:ext cx="9547225" cy="9404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妊娠：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阴道粘液呈透明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状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，且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少而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浓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稠，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妊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娠</a:t>
            </a:r>
            <a:r>
              <a:rPr sz="2000" spc="-5" dirty="0">
                <a:solidFill>
                  <a:srgbClr val="515151"/>
                </a:solidFill>
                <a:latin typeface="Arial" panose="020B0604020202020204"/>
                <a:cs typeface="Arial" panose="020B0604020202020204"/>
              </a:rPr>
              <a:t>20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天后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变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稠，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在手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间拉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线。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空怀：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粘液量多、稀薄</a:t>
            </a:r>
            <a:r>
              <a:rPr sz="2000" spc="-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颜色</a:t>
            </a:r>
            <a:r>
              <a:rPr sz="2000" spc="-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灰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白的</a:t>
            </a:r>
            <a:r>
              <a:rPr sz="2000" spc="-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母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羊为</a:t>
            </a:r>
            <a:r>
              <a:rPr sz="2000" spc="-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未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孕。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2832" y="176860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96669" y="2064512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阴道黏液变化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3"/>
          <p:cNvSpPr txBox="1">
            <a:spLocks noGrp="1"/>
          </p:cNvSpPr>
          <p:nvPr/>
        </p:nvSpPr>
        <p:spPr>
          <a:xfrm>
            <a:off x="3733165" y="425133"/>
            <a:ext cx="3442335" cy="4432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三、阴道检查法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1687" y="3657933"/>
            <a:ext cx="9264650" cy="9404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妊娠：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子宫颈紧闭，色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泽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苍白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并有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浆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糊状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粘块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堵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塞在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子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宫颈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口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，形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“子宫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栓”。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2832" y="176860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23797" y="2064512"/>
            <a:ext cx="1297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子宫颈变化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3"/>
          <p:cNvSpPr txBox="1">
            <a:spLocks noGrp="1"/>
          </p:cNvSpPr>
          <p:nvPr/>
        </p:nvSpPr>
        <p:spPr>
          <a:xfrm>
            <a:off x="3733165" y="425133"/>
            <a:ext cx="3442335" cy="4432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三、阴道检查法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3925" y="2162162"/>
            <a:ext cx="4208272" cy="34641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4200" y="570548"/>
            <a:ext cx="367030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四、实验室诊断法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1687" y="3657933"/>
            <a:ext cx="4183379" cy="18548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妊娠：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抗体血清和红细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胞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会出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凝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集现象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-342900">
              <a:lnSpc>
                <a:spcPct val="150000"/>
              </a:lnSpc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 err="1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空怀：</a:t>
            </a:r>
            <a:r>
              <a:rPr sz="200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抗体血清和红细</a:t>
            </a:r>
            <a:r>
              <a:rPr sz="2000" spc="-15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胞</a:t>
            </a:r>
            <a:r>
              <a:rPr lang="zh-CN" altLang="en-US"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00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2000" spc="-15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200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凝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 集现象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2832" y="176860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23797" y="2064512"/>
            <a:ext cx="1297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免疫学诊断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0726" y="3108096"/>
            <a:ext cx="3645916" cy="2954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1687" y="4047674"/>
            <a:ext cx="4479290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绵羊：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血浆中孕酮含量</a:t>
            </a:r>
            <a:r>
              <a:rPr sz="2000" spc="-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2000" spc="-5" dirty="0">
                <a:solidFill>
                  <a:srgbClr val="515151"/>
                </a:solidFill>
                <a:latin typeface="Arial" panose="020B0604020202020204"/>
                <a:cs typeface="Arial" panose="020B0604020202020204"/>
              </a:rPr>
              <a:t>1.5ng/mL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 panose="05000000000000000000"/>
              <a:buChar char="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山羊：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血浆中孕酮含量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2000" dirty="0">
                <a:solidFill>
                  <a:srgbClr val="515151"/>
                </a:solidFill>
                <a:latin typeface="Arial" panose="020B0604020202020204"/>
                <a:cs typeface="Arial" panose="020B0604020202020204"/>
              </a:rPr>
              <a:t>2ng/mL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2832" y="176860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96669" y="2064512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孕酮水平测定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3"/>
          <p:cNvSpPr txBox="1">
            <a:spLocks noGrp="1"/>
          </p:cNvSpPr>
          <p:nvPr/>
        </p:nvSpPr>
        <p:spPr>
          <a:xfrm>
            <a:off x="4394200" y="570548"/>
            <a:ext cx="3670300" cy="4432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四、实验室诊断法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9670" y="4154004"/>
            <a:ext cx="3598672" cy="23384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59357" y="4186792"/>
            <a:ext cx="3093827" cy="2386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34485" y="477838"/>
            <a:ext cx="392303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五、超声波探测法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7270" y="3255390"/>
            <a:ext cx="76282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探头伸入直肠内约</a:t>
            </a:r>
            <a:r>
              <a:rPr sz="2000" spc="-5" dirty="0">
                <a:solidFill>
                  <a:srgbClr val="515151"/>
                </a:solidFill>
                <a:latin typeface="Arial" panose="020B0604020202020204"/>
                <a:cs typeface="Arial" panose="020B0604020202020204"/>
              </a:rPr>
              <a:t>15cm</a:t>
            </a:r>
            <a:r>
              <a:rPr sz="20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越过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膀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胱，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两侧</a:t>
            </a:r>
            <a:r>
              <a:rPr sz="2000" spc="-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转</a:t>
            </a:r>
            <a:r>
              <a:rPr sz="2000" dirty="0">
                <a:solidFill>
                  <a:srgbClr val="515151"/>
                </a:solidFill>
                <a:latin typeface="Arial" panose="020B0604020202020204"/>
                <a:cs typeface="Arial" panose="020B0604020202020204"/>
              </a:rPr>
              <a:t>45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角进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扫查。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2832" y="176860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69619" y="2064512"/>
            <a:ext cx="1807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直肠超声波探测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7601" y="4041775"/>
            <a:ext cx="3417824" cy="25209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43750" y="4159250"/>
            <a:ext cx="3305175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37817" y="3255390"/>
            <a:ext cx="95173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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妊娠早期选择在乳房两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侧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或两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乳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房的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间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隔进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探查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妊娠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后期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右侧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腹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壁探</a:t>
            </a:r>
            <a:r>
              <a:rPr sz="2000" spc="-1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查</a:t>
            </a:r>
            <a:r>
              <a:rPr sz="20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2832" y="1768601"/>
            <a:ext cx="2400935" cy="902969"/>
          </a:xfrm>
          <a:custGeom>
            <a:avLst/>
            <a:gdLst/>
            <a:ahLst/>
            <a:cxnLst/>
            <a:rect l="l" t="t" r="r" b="b"/>
            <a:pathLst>
              <a:path w="2400935" h="902969">
                <a:moveTo>
                  <a:pt x="2249843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8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843" y="902462"/>
                </a:lnTo>
                <a:lnTo>
                  <a:pt x="2297388" y="894797"/>
                </a:lnTo>
                <a:lnTo>
                  <a:pt x="2338698" y="873453"/>
                </a:lnTo>
                <a:lnTo>
                  <a:pt x="2371284" y="840904"/>
                </a:lnTo>
                <a:lnTo>
                  <a:pt x="2392660" y="799626"/>
                </a:lnTo>
                <a:lnTo>
                  <a:pt x="2400338" y="752094"/>
                </a:lnTo>
                <a:lnTo>
                  <a:pt x="2400338" y="150368"/>
                </a:lnTo>
                <a:lnTo>
                  <a:pt x="2392660" y="102835"/>
                </a:lnTo>
                <a:lnTo>
                  <a:pt x="2371284" y="61557"/>
                </a:lnTo>
                <a:lnTo>
                  <a:pt x="2338698" y="29008"/>
                </a:lnTo>
                <a:lnTo>
                  <a:pt x="2297388" y="7664"/>
                </a:lnTo>
                <a:lnTo>
                  <a:pt x="22498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69619" y="2064512"/>
            <a:ext cx="1807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腹部超声波探测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4"/>
          <p:cNvSpPr txBox="1">
            <a:spLocks noGrp="1"/>
          </p:cNvSpPr>
          <p:nvPr/>
        </p:nvSpPr>
        <p:spPr>
          <a:xfrm>
            <a:off x="4134485" y="477838"/>
            <a:ext cx="3923030" cy="4432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五、超声波探测法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42925"/>
            <a:ext cx="12192000" cy="1677035"/>
          </a:xfrm>
          <a:custGeom>
            <a:avLst/>
            <a:gdLst/>
            <a:ahLst/>
            <a:cxnLst/>
            <a:rect l="l" t="t" r="r" b="b"/>
            <a:pathLst>
              <a:path w="12192000" h="2219960">
                <a:moveTo>
                  <a:pt x="12191999" y="0"/>
                </a:moveTo>
                <a:lnTo>
                  <a:pt x="0" y="0"/>
                </a:lnTo>
                <a:lnTo>
                  <a:pt x="0" y="2219579"/>
                </a:lnTo>
                <a:lnTo>
                  <a:pt x="12191999" y="2219579"/>
                </a:lnTo>
                <a:lnTo>
                  <a:pt x="1219199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7355" y="905828"/>
            <a:ext cx="10756265" cy="95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altLang="en-US" sz="6100" spc="-5" dirty="0">
                <a:solidFill>
                  <a:srgbClr val="FFFFFF"/>
                </a:solidFill>
              </a:rPr>
              <a:t>母猪的妊娠诊断</a:t>
            </a:r>
            <a:endParaRPr lang="en-US" sz="33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62477" y="3356990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9"/>
                </a:moveTo>
                <a:lnTo>
                  <a:pt x="5019" y="146517"/>
                </a:lnTo>
                <a:lnTo>
                  <a:pt x="19318" y="106496"/>
                </a:lnTo>
                <a:lnTo>
                  <a:pt x="41757" y="71197"/>
                </a:lnTo>
                <a:lnTo>
                  <a:pt x="71197" y="41757"/>
                </a:lnTo>
                <a:lnTo>
                  <a:pt x="106496" y="19318"/>
                </a:lnTo>
                <a:lnTo>
                  <a:pt x="146517" y="5019"/>
                </a:lnTo>
                <a:lnTo>
                  <a:pt x="190119" y="0"/>
                </a:lnTo>
                <a:lnTo>
                  <a:pt x="950468" y="0"/>
                </a:lnTo>
                <a:lnTo>
                  <a:pt x="994069" y="5019"/>
                </a:lnTo>
                <a:lnTo>
                  <a:pt x="1034090" y="19318"/>
                </a:lnTo>
                <a:lnTo>
                  <a:pt x="1069389" y="41757"/>
                </a:lnTo>
                <a:lnTo>
                  <a:pt x="1098829" y="71197"/>
                </a:lnTo>
                <a:lnTo>
                  <a:pt x="1121268" y="106496"/>
                </a:lnTo>
                <a:lnTo>
                  <a:pt x="1135567" y="146517"/>
                </a:lnTo>
                <a:lnTo>
                  <a:pt x="1140587" y="190119"/>
                </a:lnTo>
                <a:lnTo>
                  <a:pt x="1140587" y="950595"/>
                </a:lnTo>
                <a:lnTo>
                  <a:pt x="1135567" y="994156"/>
                </a:lnTo>
                <a:lnTo>
                  <a:pt x="1121268" y="1034161"/>
                </a:lnTo>
                <a:lnTo>
                  <a:pt x="1098829" y="1069463"/>
                </a:lnTo>
                <a:lnTo>
                  <a:pt x="1069389" y="1098916"/>
                </a:lnTo>
                <a:lnTo>
                  <a:pt x="1034090" y="1121372"/>
                </a:lnTo>
                <a:lnTo>
                  <a:pt x="994069" y="1135687"/>
                </a:lnTo>
                <a:lnTo>
                  <a:pt x="950468" y="1140714"/>
                </a:lnTo>
                <a:lnTo>
                  <a:pt x="190119" y="1140714"/>
                </a:lnTo>
                <a:lnTo>
                  <a:pt x="146517" y="1135687"/>
                </a:lnTo>
                <a:lnTo>
                  <a:pt x="106496" y="1121372"/>
                </a:lnTo>
                <a:lnTo>
                  <a:pt x="71197" y="1098916"/>
                </a:lnTo>
                <a:lnTo>
                  <a:pt x="41757" y="1069463"/>
                </a:lnTo>
                <a:lnTo>
                  <a:pt x="19318" y="1034161"/>
                </a:lnTo>
                <a:lnTo>
                  <a:pt x="5019" y="994156"/>
                </a:lnTo>
                <a:lnTo>
                  <a:pt x="0" y="950595"/>
                </a:lnTo>
                <a:lnTo>
                  <a:pt x="0" y="19011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28695" y="377868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330015" y="401829"/>
                </a:moveTo>
                <a:lnTo>
                  <a:pt x="121044" y="401829"/>
                </a:lnTo>
                <a:lnTo>
                  <a:pt x="131714" y="402205"/>
                </a:lnTo>
                <a:lnTo>
                  <a:pt x="140884" y="404080"/>
                </a:lnTo>
                <a:lnTo>
                  <a:pt x="144779" y="405205"/>
                </a:lnTo>
                <a:lnTo>
                  <a:pt x="150548" y="407850"/>
                </a:lnTo>
                <a:lnTo>
                  <a:pt x="154828" y="414270"/>
                </a:lnTo>
                <a:lnTo>
                  <a:pt x="156084" y="422189"/>
                </a:lnTo>
                <a:lnTo>
                  <a:pt x="152780" y="429335"/>
                </a:lnTo>
                <a:lnTo>
                  <a:pt x="154301" y="440035"/>
                </a:lnTo>
                <a:lnTo>
                  <a:pt x="158845" y="448448"/>
                </a:lnTo>
                <a:lnTo>
                  <a:pt x="166389" y="455338"/>
                </a:lnTo>
                <a:lnTo>
                  <a:pt x="176910" y="461466"/>
                </a:lnTo>
                <a:lnTo>
                  <a:pt x="192256" y="460091"/>
                </a:lnTo>
                <a:lnTo>
                  <a:pt x="203088" y="456465"/>
                </a:lnTo>
                <a:lnTo>
                  <a:pt x="210897" y="451340"/>
                </a:lnTo>
                <a:lnTo>
                  <a:pt x="217169" y="445464"/>
                </a:lnTo>
                <a:lnTo>
                  <a:pt x="221067" y="434889"/>
                </a:lnTo>
                <a:lnTo>
                  <a:pt x="230250" y="427351"/>
                </a:lnTo>
                <a:lnTo>
                  <a:pt x="240958" y="422836"/>
                </a:lnTo>
                <a:lnTo>
                  <a:pt x="249427" y="421334"/>
                </a:lnTo>
                <a:lnTo>
                  <a:pt x="321817" y="421334"/>
                </a:lnTo>
                <a:lnTo>
                  <a:pt x="324318" y="412865"/>
                </a:lnTo>
                <a:lnTo>
                  <a:pt x="329818" y="402157"/>
                </a:lnTo>
                <a:lnTo>
                  <a:pt x="330015" y="401829"/>
                </a:lnTo>
                <a:close/>
              </a:path>
              <a:path w="461645" h="461645">
                <a:moveTo>
                  <a:pt x="321817" y="421334"/>
                </a:moveTo>
                <a:lnTo>
                  <a:pt x="249427" y="421334"/>
                </a:lnTo>
                <a:lnTo>
                  <a:pt x="251928" y="422836"/>
                </a:lnTo>
                <a:lnTo>
                  <a:pt x="257428" y="427351"/>
                </a:lnTo>
                <a:lnTo>
                  <a:pt x="262929" y="434889"/>
                </a:lnTo>
                <a:lnTo>
                  <a:pt x="265429" y="445464"/>
                </a:lnTo>
                <a:lnTo>
                  <a:pt x="272881" y="451215"/>
                </a:lnTo>
                <a:lnTo>
                  <a:pt x="282559" y="455465"/>
                </a:lnTo>
                <a:lnTo>
                  <a:pt x="293737" y="456715"/>
                </a:lnTo>
                <a:lnTo>
                  <a:pt x="316138" y="450695"/>
                </a:lnTo>
                <a:lnTo>
                  <a:pt x="322802" y="443400"/>
                </a:lnTo>
                <a:lnTo>
                  <a:pt x="324941" y="433105"/>
                </a:lnTo>
                <a:lnTo>
                  <a:pt x="321817" y="421334"/>
                </a:lnTo>
                <a:close/>
              </a:path>
              <a:path w="461645" h="461645">
                <a:moveTo>
                  <a:pt x="137669" y="324814"/>
                </a:moveTo>
                <a:lnTo>
                  <a:pt x="40258" y="324814"/>
                </a:lnTo>
                <a:lnTo>
                  <a:pt x="47404" y="324939"/>
                </a:lnTo>
                <a:lnTo>
                  <a:pt x="55324" y="325814"/>
                </a:lnTo>
                <a:lnTo>
                  <a:pt x="61743" y="328189"/>
                </a:lnTo>
                <a:lnTo>
                  <a:pt x="64388" y="332815"/>
                </a:lnTo>
                <a:lnTo>
                  <a:pt x="68889" y="336710"/>
                </a:lnTo>
                <a:lnTo>
                  <a:pt x="70389" y="345880"/>
                </a:lnTo>
                <a:lnTo>
                  <a:pt x="68889" y="356550"/>
                </a:lnTo>
                <a:lnTo>
                  <a:pt x="64388" y="364946"/>
                </a:lnTo>
                <a:lnTo>
                  <a:pt x="59942" y="373540"/>
                </a:lnTo>
                <a:lnTo>
                  <a:pt x="84341" y="410848"/>
                </a:lnTo>
                <a:lnTo>
                  <a:pt x="95519" y="414254"/>
                </a:lnTo>
                <a:lnTo>
                  <a:pt x="105197" y="413134"/>
                </a:lnTo>
                <a:lnTo>
                  <a:pt x="112649" y="405205"/>
                </a:lnTo>
                <a:lnTo>
                  <a:pt x="121044" y="401829"/>
                </a:lnTo>
                <a:lnTo>
                  <a:pt x="330015" y="401829"/>
                </a:lnTo>
                <a:lnTo>
                  <a:pt x="335319" y="392973"/>
                </a:lnTo>
                <a:lnTo>
                  <a:pt x="337819" y="389076"/>
                </a:lnTo>
                <a:lnTo>
                  <a:pt x="344021" y="385827"/>
                </a:lnTo>
                <a:lnTo>
                  <a:pt x="404720" y="385827"/>
                </a:lnTo>
                <a:lnTo>
                  <a:pt x="411406" y="377180"/>
                </a:lnTo>
                <a:lnTo>
                  <a:pt x="415305" y="366010"/>
                </a:lnTo>
                <a:lnTo>
                  <a:pt x="415167" y="363954"/>
                </a:lnTo>
                <a:lnTo>
                  <a:pt x="229680" y="363954"/>
                </a:lnTo>
                <a:lnTo>
                  <a:pt x="187374" y="357059"/>
                </a:lnTo>
                <a:lnTo>
                  <a:pt x="150104" y="337807"/>
                </a:lnTo>
                <a:lnTo>
                  <a:pt x="137669" y="324814"/>
                </a:lnTo>
                <a:close/>
              </a:path>
              <a:path w="461645" h="461645">
                <a:moveTo>
                  <a:pt x="404720" y="385827"/>
                </a:moveTo>
                <a:lnTo>
                  <a:pt x="344021" y="385827"/>
                </a:lnTo>
                <a:lnTo>
                  <a:pt x="350948" y="387092"/>
                </a:lnTo>
                <a:lnTo>
                  <a:pt x="359376" y="391380"/>
                </a:lnTo>
                <a:lnTo>
                  <a:pt x="370077" y="397204"/>
                </a:lnTo>
                <a:lnTo>
                  <a:pt x="377348" y="401577"/>
                </a:lnTo>
                <a:lnTo>
                  <a:pt x="386143" y="402189"/>
                </a:lnTo>
                <a:lnTo>
                  <a:pt x="394938" y="398275"/>
                </a:lnTo>
                <a:lnTo>
                  <a:pt x="402208" y="389076"/>
                </a:lnTo>
                <a:lnTo>
                  <a:pt x="404720" y="385827"/>
                </a:lnTo>
                <a:close/>
              </a:path>
              <a:path w="461645" h="461645">
                <a:moveTo>
                  <a:pt x="393499" y="92620"/>
                </a:moveTo>
                <a:lnTo>
                  <a:pt x="228919" y="92620"/>
                </a:lnTo>
                <a:lnTo>
                  <a:pt x="271634" y="99484"/>
                </a:lnTo>
                <a:lnTo>
                  <a:pt x="310101" y="118699"/>
                </a:lnTo>
                <a:lnTo>
                  <a:pt x="341234" y="148728"/>
                </a:lnTo>
                <a:lnTo>
                  <a:pt x="361950" y="188035"/>
                </a:lnTo>
                <a:lnTo>
                  <a:pt x="365900" y="231083"/>
                </a:lnTo>
                <a:lnTo>
                  <a:pt x="358652" y="271814"/>
                </a:lnTo>
                <a:lnTo>
                  <a:pt x="340589" y="307913"/>
                </a:lnTo>
                <a:lnTo>
                  <a:pt x="312096" y="337062"/>
                </a:lnTo>
                <a:lnTo>
                  <a:pt x="273557" y="356945"/>
                </a:lnTo>
                <a:lnTo>
                  <a:pt x="229680" y="363954"/>
                </a:lnTo>
                <a:lnTo>
                  <a:pt x="415167" y="363954"/>
                </a:lnTo>
                <a:lnTo>
                  <a:pt x="414656" y="356340"/>
                </a:lnTo>
                <a:lnTo>
                  <a:pt x="410209" y="348944"/>
                </a:lnTo>
                <a:lnTo>
                  <a:pt x="405584" y="340475"/>
                </a:lnTo>
                <a:lnTo>
                  <a:pt x="403209" y="329767"/>
                </a:lnTo>
                <a:lnTo>
                  <a:pt x="402334" y="320583"/>
                </a:lnTo>
                <a:lnTo>
                  <a:pt x="402208" y="316686"/>
                </a:lnTo>
                <a:lnTo>
                  <a:pt x="408354" y="310935"/>
                </a:lnTo>
                <a:lnTo>
                  <a:pt x="415274" y="306685"/>
                </a:lnTo>
                <a:lnTo>
                  <a:pt x="423693" y="305435"/>
                </a:lnTo>
                <a:lnTo>
                  <a:pt x="443922" y="305435"/>
                </a:lnTo>
                <a:lnTo>
                  <a:pt x="449452" y="301668"/>
                </a:lnTo>
                <a:lnTo>
                  <a:pt x="455842" y="291754"/>
                </a:lnTo>
                <a:lnTo>
                  <a:pt x="458469" y="276554"/>
                </a:lnTo>
                <a:lnTo>
                  <a:pt x="461648" y="264729"/>
                </a:lnTo>
                <a:lnTo>
                  <a:pt x="459517" y="254440"/>
                </a:lnTo>
                <a:lnTo>
                  <a:pt x="452862" y="247175"/>
                </a:lnTo>
                <a:lnTo>
                  <a:pt x="442467" y="244423"/>
                </a:lnTo>
                <a:lnTo>
                  <a:pt x="436393" y="240526"/>
                </a:lnTo>
                <a:lnTo>
                  <a:pt x="430355" y="231342"/>
                </a:lnTo>
                <a:lnTo>
                  <a:pt x="424340" y="220634"/>
                </a:lnTo>
                <a:lnTo>
                  <a:pt x="418338" y="212165"/>
                </a:lnTo>
                <a:lnTo>
                  <a:pt x="420965" y="206289"/>
                </a:lnTo>
                <a:lnTo>
                  <a:pt x="427355" y="201164"/>
                </a:lnTo>
                <a:lnTo>
                  <a:pt x="435268" y="197538"/>
                </a:lnTo>
                <a:lnTo>
                  <a:pt x="442467" y="196163"/>
                </a:lnTo>
                <a:lnTo>
                  <a:pt x="448218" y="188712"/>
                </a:lnTo>
                <a:lnTo>
                  <a:pt x="452469" y="179034"/>
                </a:lnTo>
                <a:lnTo>
                  <a:pt x="453719" y="167856"/>
                </a:lnTo>
                <a:lnTo>
                  <a:pt x="450437" y="155779"/>
                </a:lnTo>
                <a:lnTo>
                  <a:pt x="447823" y="145454"/>
                </a:lnTo>
                <a:lnTo>
                  <a:pt x="442352" y="139775"/>
                </a:lnTo>
                <a:lnTo>
                  <a:pt x="426338" y="139775"/>
                </a:lnTo>
                <a:lnTo>
                  <a:pt x="414387" y="137275"/>
                </a:lnTo>
                <a:lnTo>
                  <a:pt x="403209" y="131774"/>
                </a:lnTo>
                <a:lnTo>
                  <a:pt x="393531" y="126273"/>
                </a:lnTo>
                <a:lnTo>
                  <a:pt x="386079" y="123773"/>
                </a:lnTo>
                <a:lnTo>
                  <a:pt x="386206" y="116447"/>
                </a:lnTo>
                <a:lnTo>
                  <a:pt x="387095" y="107644"/>
                </a:lnTo>
                <a:lnTo>
                  <a:pt x="389508" y="98841"/>
                </a:lnTo>
                <a:lnTo>
                  <a:pt x="393499" y="92620"/>
                </a:lnTo>
                <a:close/>
              </a:path>
              <a:path w="461645" h="461645">
                <a:moveTo>
                  <a:pt x="73390" y="62400"/>
                </a:moveTo>
                <a:lnTo>
                  <a:pt x="46259" y="91578"/>
                </a:lnTo>
                <a:lnTo>
                  <a:pt x="45009" y="100373"/>
                </a:lnTo>
                <a:lnTo>
                  <a:pt x="48259" y="107644"/>
                </a:lnTo>
                <a:lnTo>
                  <a:pt x="56314" y="116167"/>
                </a:lnTo>
                <a:lnTo>
                  <a:pt x="58308" y="127726"/>
                </a:lnTo>
                <a:lnTo>
                  <a:pt x="32130" y="155904"/>
                </a:lnTo>
                <a:lnTo>
                  <a:pt x="20359" y="157406"/>
                </a:lnTo>
                <a:lnTo>
                  <a:pt x="10064" y="161921"/>
                </a:lnTo>
                <a:lnTo>
                  <a:pt x="2770" y="169459"/>
                </a:lnTo>
                <a:lnTo>
                  <a:pt x="0" y="180034"/>
                </a:lnTo>
                <a:lnTo>
                  <a:pt x="252" y="191859"/>
                </a:lnTo>
                <a:lnTo>
                  <a:pt x="2016" y="202148"/>
                </a:lnTo>
                <a:lnTo>
                  <a:pt x="6804" y="209413"/>
                </a:lnTo>
                <a:lnTo>
                  <a:pt x="16128" y="212165"/>
                </a:lnTo>
                <a:lnTo>
                  <a:pt x="23274" y="219491"/>
                </a:lnTo>
                <a:lnTo>
                  <a:pt x="31194" y="228294"/>
                </a:lnTo>
                <a:lnTo>
                  <a:pt x="37613" y="237097"/>
                </a:lnTo>
                <a:lnTo>
                  <a:pt x="40258" y="244423"/>
                </a:lnTo>
                <a:lnTo>
                  <a:pt x="38738" y="250424"/>
                </a:lnTo>
                <a:lnTo>
                  <a:pt x="34194" y="256424"/>
                </a:lnTo>
                <a:lnTo>
                  <a:pt x="26650" y="262425"/>
                </a:lnTo>
                <a:lnTo>
                  <a:pt x="16128" y="268426"/>
                </a:lnTo>
                <a:lnTo>
                  <a:pt x="10304" y="271198"/>
                </a:lnTo>
                <a:lnTo>
                  <a:pt x="6016" y="278507"/>
                </a:lnTo>
                <a:lnTo>
                  <a:pt x="4752" y="288839"/>
                </a:lnTo>
                <a:lnTo>
                  <a:pt x="8000" y="300684"/>
                </a:lnTo>
                <a:lnTo>
                  <a:pt x="10773" y="312330"/>
                </a:lnTo>
                <a:lnTo>
                  <a:pt x="18081" y="321750"/>
                </a:lnTo>
                <a:lnTo>
                  <a:pt x="28414" y="326669"/>
                </a:lnTo>
                <a:lnTo>
                  <a:pt x="40258" y="324814"/>
                </a:lnTo>
                <a:lnTo>
                  <a:pt x="137669" y="324814"/>
                </a:lnTo>
                <a:lnTo>
                  <a:pt x="121332" y="307746"/>
                </a:lnTo>
                <a:lnTo>
                  <a:pt x="104520" y="268426"/>
                </a:lnTo>
                <a:lnTo>
                  <a:pt x="97867" y="218336"/>
                </a:lnTo>
                <a:lnTo>
                  <a:pt x="111585" y="168985"/>
                </a:lnTo>
                <a:lnTo>
                  <a:pt x="141900" y="127158"/>
                </a:lnTo>
                <a:lnTo>
                  <a:pt x="185038" y="99643"/>
                </a:lnTo>
                <a:lnTo>
                  <a:pt x="228919" y="92620"/>
                </a:lnTo>
                <a:lnTo>
                  <a:pt x="393499" y="92620"/>
                </a:lnTo>
                <a:lnTo>
                  <a:pt x="394207" y="91515"/>
                </a:lnTo>
                <a:lnTo>
                  <a:pt x="398581" y="84244"/>
                </a:lnTo>
                <a:lnTo>
                  <a:pt x="399188" y="75513"/>
                </a:lnTo>
                <a:lnTo>
                  <a:pt x="120650" y="75513"/>
                </a:lnTo>
                <a:lnTo>
                  <a:pt x="114629" y="75386"/>
                </a:lnTo>
                <a:lnTo>
                  <a:pt x="108585" y="74497"/>
                </a:lnTo>
                <a:lnTo>
                  <a:pt x="102540" y="72084"/>
                </a:lnTo>
                <a:lnTo>
                  <a:pt x="96519" y="67385"/>
                </a:lnTo>
                <a:lnTo>
                  <a:pt x="84568" y="63011"/>
                </a:lnTo>
                <a:lnTo>
                  <a:pt x="73390" y="62400"/>
                </a:lnTo>
                <a:close/>
              </a:path>
              <a:path w="461645" h="461645">
                <a:moveTo>
                  <a:pt x="443922" y="305435"/>
                </a:moveTo>
                <a:lnTo>
                  <a:pt x="423693" y="305435"/>
                </a:lnTo>
                <a:lnTo>
                  <a:pt x="434339" y="308685"/>
                </a:lnTo>
                <a:lnTo>
                  <a:pt x="441539" y="307058"/>
                </a:lnTo>
                <a:lnTo>
                  <a:pt x="443922" y="305435"/>
                </a:lnTo>
                <a:close/>
              </a:path>
              <a:path w="461645" h="461645">
                <a:moveTo>
                  <a:pt x="433484" y="136651"/>
                </a:moveTo>
                <a:lnTo>
                  <a:pt x="426338" y="139775"/>
                </a:lnTo>
                <a:lnTo>
                  <a:pt x="442352" y="139775"/>
                </a:lnTo>
                <a:lnTo>
                  <a:pt x="441404" y="138791"/>
                </a:lnTo>
                <a:lnTo>
                  <a:pt x="433484" y="136651"/>
                </a:lnTo>
                <a:close/>
              </a:path>
              <a:path w="461645" h="461645">
                <a:moveTo>
                  <a:pt x="160908" y="3123"/>
                </a:moveTo>
                <a:lnTo>
                  <a:pt x="149191" y="10394"/>
                </a:lnTo>
                <a:lnTo>
                  <a:pt x="139747" y="19188"/>
                </a:lnTo>
                <a:lnTo>
                  <a:pt x="134852" y="27983"/>
                </a:lnTo>
                <a:lnTo>
                  <a:pt x="136778" y="35254"/>
                </a:lnTo>
                <a:lnTo>
                  <a:pt x="135383" y="47206"/>
                </a:lnTo>
                <a:lnTo>
                  <a:pt x="131714" y="58384"/>
                </a:lnTo>
                <a:lnTo>
                  <a:pt x="126545" y="68062"/>
                </a:lnTo>
                <a:lnTo>
                  <a:pt x="120650" y="75513"/>
                </a:lnTo>
                <a:lnTo>
                  <a:pt x="399188" y="75513"/>
                </a:lnTo>
                <a:lnTo>
                  <a:pt x="395279" y="66655"/>
                </a:lnTo>
                <a:lnTo>
                  <a:pt x="386079" y="59384"/>
                </a:lnTo>
                <a:lnTo>
                  <a:pt x="313689" y="59384"/>
                </a:lnTo>
                <a:lnTo>
                  <a:pt x="309064" y="53256"/>
                </a:lnTo>
                <a:lnTo>
                  <a:pt x="306689" y="46366"/>
                </a:lnTo>
                <a:lnTo>
                  <a:pt x="305814" y="37953"/>
                </a:lnTo>
                <a:lnTo>
                  <a:pt x="305806" y="37308"/>
                </a:lnTo>
                <a:lnTo>
                  <a:pt x="211149" y="37308"/>
                </a:lnTo>
                <a:lnTo>
                  <a:pt x="205104" y="33301"/>
                </a:lnTo>
                <a:lnTo>
                  <a:pt x="193039" y="19252"/>
                </a:lnTo>
                <a:lnTo>
                  <a:pt x="190269" y="9927"/>
                </a:lnTo>
                <a:lnTo>
                  <a:pt x="182975" y="5139"/>
                </a:lnTo>
                <a:lnTo>
                  <a:pt x="172680" y="3375"/>
                </a:lnTo>
                <a:lnTo>
                  <a:pt x="160908" y="3123"/>
                </a:lnTo>
                <a:close/>
              </a:path>
              <a:path w="461645" h="461645">
                <a:moveTo>
                  <a:pt x="370014" y="46382"/>
                </a:moveTo>
                <a:lnTo>
                  <a:pt x="361219" y="47007"/>
                </a:lnTo>
                <a:lnTo>
                  <a:pt x="353949" y="51383"/>
                </a:lnTo>
                <a:lnTo>
                  <a:pt x="341997" y="56008"/>
                </a:lnTo>
                <a:lnTo>
                  <a:pt x="330819" y="58384"/>
                </a:lnTo>
                <a:lnTo>
                  <a:pt x="321141" y="59259"/>
                </a:lnTo>
                <a:lnTo>
                  <a:pt x="313689" y="59384"/>
                </a:lnTo>
                <a:lnTo>
                  <a:pt x="386079" y="59384"/>
                </a:lnTo>
                <a:lnTo>
                  <a:pt x="378809" y="50258"/>
                </a:lnTo>
                <a:lnTo>
                  <a:pt x="370014" y="46382"/>
                </a:lnTo>
                <a:close/>
              </a:path>
              <a:path w="461645" h="461645">
                <a:moveTo>
                  <a:pt x="269607" y="0"/>
                </a:moveTo>
                <a:lnTo>
                  <a:pt x="258429" y="2139"/>
                </a:lnTo>
                <a:lnTo>
                  <a:pt x="248751" y="8802"/>
                </a:lnTo>
                <a:lnTo>
                  <a:pt x="241300" y="19252"/>
                </a:lnTo>
                <a:lnTo>
                  <a:pt x="238654" y="25128"/>
                </a:lnTo>
                <a:lnTo>
                  <a:pt x="232235" y="30253"/>
                </a:lnTo>
                <a:lnTo>
                  <a:pt x="224315" y="33879"/>
                </a:lnTo>
                <a:lnTo>
                  <a:pt x="217169" y="35254"/>
                </a:lnTo>
                <a:lnTo>
                  <a:pt x="211149" y="37308"/>
                </a:lnTo>
                <a:lnTo>
                  <a:pt x="305806" y="37308"/>
                </a:lnTo>
                <a:lnTo>
                  <a:pt x="305688" y="27253"/>
                </a:lnTo>
                <a:lnTo>
                  <a:pt x="304186" y="20107"/>
                </a:lnTo>
                <a:lnTo>
                  <a:pt x="299672" y="12188"/>
                </a:lnTo>
                <a:lnTo>
                  <a:pt x="292133" y="5768"/>
                </a:lnTo>
                <a:lnTo>
                  <a:pt x="281558" y="3123"/>
                </a:lnTo>
                <a:lnTo>
                  <a:pt x="2696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00476" y="3644391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215124" y="259079"/>
                </a:moveTo>
                <a:lnTo>
                  <a:pt x="97282" y="259079"/>
                </a:lnTo>
                <a:lnTo>
                  <a:pt x="105283" y="267207"/>
                </a:lnTo>
                <a:lnTo>
                  <a:pt x="97282" y="275335"/>
                </a:lnTo>
                <a:lnTo>
                  <a:pt x="98786" y="281358"/>
                </a:lnTo>
                <a:lnTo>
                  <a:pt x="103314" y="287416"/>
                </a:lnTo>
                <a:lnTo>
                  <a:pt x="110890" y="293498"/>
                </a:lnTo>
                <a:lnTo>
                  <a:pt x="121538" y="299592"/>
                </a:lnTo>
                <a:lnTo>
                  <a:pt x="129666" y="299592"/>
                </a:lnTo>
                <a:lnTo>
                  <a:pt x="137795" y="291464"/>
                </a:lnTo>
                <a:lnTo>
                  <a:pt x="137795" y="283336"/>
                </a:lnTo>
                <a:lnTo>
                  <a:pt x="143817" y="278711"/>
                </a:lnTo>
                <a:lnTo>
                  <a:pt x="149875" y="276336"/>
                </a:lnTo>
                <a:lnTo>
                  <a:pt x="155957" y="275461"/>
                </a:lnTo>
                <a:lnTo>
                  <a:pt x="162051" y="275335"/>
                </a:lnTo>
                <a:lnTo>
                  <a:pt x="210693" y="275335"/>
                </a:lnTo>
                <a:lnTo>
                  <a:pt x="211943" y="268096"/>
                </a:lnTo>
                <a:lnTo>
                  <a:pt x="214693" y="260095"/>
                </a:lnTo>
                <a:lnTo>
                  <a:pt x="215124" y="259079"/>
                </a:lnTo>
                <a:close/>
              </a:path>
              <a:path w="299720" h="299720">
                <a:moveTo>
                  <a:pt x="210693" y="275335"/>
                </a:moveTo>
                <a:lnTo>
                  <a:pt x="170179" y="275335"/>
                </a:lnTo>
                <a:lnTo>
                  <a:pt x="170179" y="283336"/>
                </a:lnTo>
                <a:lnTo>
                  <a:pt x="176202" y="289178"/>
                </a:lnTo>
                <a:lnTo>
                  <a:pt x="182270" y="293498"/>
                </a:lnTo>
                <a:lnTo>
                  <a:pt x="188342" y="294766"/>
                </a:lnTo>
                <a:lnTo>
                  <a:pt x="194437" y="291464"/>
                </a:lnTo>
                <a:lnTo>
                  <a:pt x="210693" y="291464"/>
                </a:lnTo>
                <a:lnTo>
                  <a:pt x="210693" y="275335"/>
                </a:lnTo>
                <a:close/>
              </a:path>
              <a:path w="299720" h="299720">
                <a:moveTo>
                  <a:pt x="57658" y="37209"/>
                </a:moveTo>
                <a:lnTo>
                  <a:pt x="49632" y="38480"/>
                </a:lnTo>
                <a:lnTo>
                  <a:pt x="43180" y="42745"/>
                </a:lnTo>
                <a:lnTo>
                  <a:pt x="40512" y="48513"/>
                </a:lnTo>
                <a:lnTo>
                  <a:pt x="34744" y="54609"/>
                </a:lnTo>
                <a:lnTo>
                  <a:pt x="30464" y="60705"/>
                </a:lnTo>
                <a:lnTo>
                  <a:pt x="29208" y="66801"/>
                </a:lnTo>
                <a:lnTo>
                  <a:pt x="32512" y="72897"/>
                </a:lnTo>
                <a:lnTo>
                  <a:pt x="37137" y="75545"/>
                </a:lnTo>
                <a:lnTo>
                  <a:pt x="39512" y="81978"/>
                </a:lnTo>
                <a:lnTo>
                  <a:pt x="40387" y="89935"/>
                </a:lnTo>
                <a:lnTo>
                  <a:pt x="40512" y="97154"/>
                </a:lnTo>
                <a:lnTo>
                  <a:pt x="8127" y="97154"/>
                </a:lnTo>
                <a:lnTo>
                  <a:pt x="0" y="105282"/>
                </a:lnTo>
                <a:lnTo>
                  <a:pt x="126" y="124005"/>
                </a:lnTo>
                <a:lnTo>
                  <a:pt x="1015" y="131587"/>
                </a:lnTo>
                <a:lnTo>
                  <a:pt x="3428" y="136145"/>
                </a:lnTo>
                <a:lnTo>
                  <a:pt x="8127" y="137667"/>
                </a:lnTo>
                <a:lnTo>
                  <a:pt x="14097" y="140315"/>
                </a:lnTo>
                <a:lnTo>
                  <a:pt x="19304" y="146748"/>
                </a:lnTo>
                <a:lnTo>
                  <a:pt x="22987" y="154705"/>
                </a:lnTo>
                <a:lnTo>
                  <a:pt x="24384" y="161924"/>
                </a:lnTo>
                <a:lnTo>
                  <a:pt x="16256" y="170052"/>
                </a:lnTo>
                <a:lnTo>
                  <a:pt x="10413" y="172700"/>
                </a:lnTo>
                <a:lnTo>
                  <a:pt x="6095" y="179133"/>
                </a:lnTo>
                <a:lnTo>
                  <a:pt x="4825" y="187090"/>
                </a:lnTo>
                <a:lnTo>
                  <a:pt x="8127" y="194309"/>
                </a:lnTo>
                <a:lnTo>
                  <a:pt x="8127" y="202437"/>
                </a:lnTo>
                <a:lnTo>
                  <a:pt x="16256" y="210565"/>
                </a:lnTo>
                <a:lnTo>
                  <a:pt x="40512" y="210565"/>
                </a:lnTo>
                <a:lnTo>
                  <a:pt x="45085" y="216588"/>
                </a:lnTo>
                <a:lnTo>
                  <a:pt x="46609" y="222646"/>
                </a:lnTo>
                <a:lnTo>
                  <a:pt x="45085" y="228728"/>
                </a:lnTo>
                <a:lnTo>
                  <a:pt x="40512" y="234822"/>
                </a:lnTo>
                <a:lnTo>
                  <a:pt x="40639" y="240899"/>
                </a:lnTo>
                <a:lnTo>
                  <a:pt x="72898" y="267207"/>
                </a:lnTo>
                <a:lnTo>
                  <a:pt x="78994" y="262508"/>
                </a:lnTo>
                <a:lnTo>
                  <a:pt x="85090" y="260095"/>
                </a:lnTo>
                <a:lnTo>
                  <a:pt x="91186" y="259206"/>
                </a:lnTo>
                <a:lnTo>
                  <a:pt x="97282" y="259079"/>
                </a:lnTo>
                <a:lnTo>
                  <a:pt x="215124" y="259079"/>
                </a:lnTo>
                <a:lnTo>
                  <a:pt x="217443" y="253618"/>
                </a:lnTo>
                <a:lnTo>
                  <a:pt x="218694" y="250951"/>
                </a:lnTo>
                <a:lnTo>
                  <a:pt x="259207" y="250951"/>
                </a:lnTo>
                <a:lnTo>
                  <a:pt x="265049" y="243786"/>
                </a:lnTo>
                <a:lnTo>
                  <a:pt x="269366" y="235823"/>
                </a:lnTo>
                <a:lnTo>
                  <a:pt x="269512" y="235080"/>
                </a:lnTo>
                <a:lnTo>
                  <a:pt x="142281" y="235080"/>
                </a:lnTo>
                <a:lnTo>
                  <a:pt x="109394" y="224694"/>
                </a:lnTo>
                <a:lnTo>
                  <a:pt x="82579" y="205212"/>
                </a:lnTo>
                <a:lnTo>
                  <a:pt x="64897" y="178180"/>
                </a:lnTo>
                <a:lnTo>
                  <a:pt x="61192" y="142208"/>
                </a:lnTo>
                <a:lnTo>
                  <a:pt x="71929" y="109283"/>
                </a:lnTo>
                <a:lnTo>
                  <a:pt x="93311" y="82454"/>
                </a:lnTo>
                <a:lnTo>
                  <a:pt x="121538" y="64769"/>
                </a:lnTo>
                <a:lnTo>
                  <a:pt x="157493" y="59940"/>
                </a:lnTo>
                <a:lnTo>
                  <a:pt x="255908" y="59940"/>
                </a:lnTo>
                <a:lnTo>
                  <a:pt x="259207" y="56641"/>
                </a:lnTo>
                <a:lnTo>
                  <a:pt x="259080" y="53994"/>
                </a:lnTo>
                <a:lnTo>
                  <a:pt x="258322" y="48513"/>
                </a:lnTo>
                <a:lnTo>
                  <a:pt x="64897" y="48513"/>
                </a:lnTo>
                <a:lnTo>
                  <a:pt x="64897" y="40512"/>
                </a:lnTo>
                <a:lnTo>
                  <a:pt x="57658" y="37209"/>
                </a:lnTo>
                <a:close/>
              </a:path>
              <a:path w="299720" h="299720">
                <a:moveTo>
                  <a:pt x="259207" y="250951"/>
                </a:moveTo>
                <a:lnTo>
                  <a:pt x="234950" y="250951"/>
                </a:lnTo>
                <a:lnTo>
                  <a:pt x="234950" y="259079"/>
                </a:lnTo>
                <a:lnTo>
                  <a:pt x="242169" y="258952"/>
                </a:lnTo>
                <a:lnTo>
                  <a:pt x="250126" y="258063"/>
                </a:lnTo>
                <a:lnTo>
                  <a:pt x="256559" y="255650"/>
                </a:lnTo>
                <a:lnTo>
                  <a:pt x="259207" y="250951"/>
                </a:lnTo>
                <a:close/>
              </a:path>
              <a:path w="299720" h="299720">
                <a:moveTo>
                  <a:pt x="255908" y="59940"/>
                </a:moveTo>
                <a:lnTo>
                  <a:pt x="157493" y="59940"/>
                </a:lnTo>
                <a:lnTo>
                  <a:pt x="190388" y="68802"/>
                </a:lnTo>
                <a:lnTo>
                  <a:pt x="217211" y="89808"/>
                </a:lnTo>
                <a:lnTo>
                  <a:pt x="234950" y="121411"/>
                </a:lnTo>
                <a:lnTo>
                  <a:pt x="238581" y="157366"/>
                </a:lnTo>
                <a:lnTo>
                  <a:pt x="227806" y="190261"/>
                </a:lnTo>
                <a:lnTo>
                  <a:pt x="206410" y="217084"/>
                </a:lnTo>
                <a:lnTo>
                  <a:pt x="178181" y="234822"/>
                </a:lnTo>
                <a:lnTo>
                  <a:pt x="142281" y="235080"/>
                </a:lnTo>
                <a:lnTo>
                  <a:pt x="269512" y="235080"/>
                </a:lnTo>
                <a:lnTo>
                  <a:pt x="270637" y="229360"/>
                </a:lnTo>
                <a:lnTo>
                  <a:pt x="267335" y="226694"/>
                </a:lnTo>
                <a:lnTo>
                  <a:pt x="262636" y="219475"/>
                </a:lnTo>
                <a:lnTo>
                  <a:pt x="260223" y="211518"/>
                </a:lnTo>
                <a:lnTo>
                  <a:pt x="259334" y="205085"/>
                </a:lnTo>
                <a:lnTo>
                  <a:pt x="259207" y="202437"/>
                </a:lnTo>
                <a:lnTo>
                  <a:pt x="265302" y="197738"/>
                </a:lnTo>
                <a:lnTo>
                  <a:pt x="271399" y="195325"/>
                </a:lnTo>
                <a:lnTo>
                  <a:pt x="277495" y="194436"/>
                </a:lnTo>
                <a:lnTo>
                  <a:pt x="283590" y="194309"/>
                </a:lnTo>
                <a:lnTo>
                  <a:pt x="299720" y="194309"/>
                </a:lnTo>
                <a:lnTo>
                  <a:pt x="299593" y="172084"/>
                </a:lnTo>
                <a:lnTo>
                  <a:pt x="298704" y="165988"/>
                </a:lnTo>
                <a:lnTo>
                  <a:pt x="296291" y="159892"/>
                </a:lnTo>
                <a:lnTo>
                  <a:pt x="291591" y="153796"/>
                </a:lnTo>
                <a:lnTo>
                  <a:pt x="283590" y="153796"/>
                </a:lnTo>
                <a:lnTo>
                  <a:pt x="275463" y="145795"/>
                </a:lnTo>
                <a:lnTo>
                  <a:pt x="275463" y="129539"/>
                </a:lnTo>
                <a:lnTo>
                  <a:pt x="283590" y="129539"/>
                </a:lnTo>
                <a:lnTo>
                  <a:pt x="283590" y="121411"/>
                </a:lnTo>
                <a:lnTo>
                  <a:pt x="289359" y="119907"/>
                </a:lnTo>
                <a:lnTo>
                  <a:pt x="293639" y="115379"/>
                </a:lnTo>
                <a:lnTo>
                  <a:pt x="294895" y="107803"/>
                </a:lnTo>
                <a:lnTo>
                  <a:pt x="291591" y="97154"/>
                </a:lnTo>
                <a:lnTo>
                  <a:pt x="290214" y="91312"/>
                </a:lnTo>
                <a:lnTo>
                  <a:pt x="288288" y="89026"/>
                </a:lnTo>
                <a:lnTo>
                  <a:pt x="275463" y="89026"/>
                </a:lnTo>
                <a:lnTo>
                  <a:pt x="268224" y="87631"/>
                </a:lnTo>
                <a:lnTo>
                  <a:pt x="260223" y="83962"/>
                </a:lnTo>
                <a:lnTo>
                  <a:pt x="253746" y="78793"/>
                </a:lnTo>
                <a:lnTo>
                  <a:pt x="251078" y="72897"/>
                </a:lnTo>
                <a:lnTo>
                  <a:pt x="251078" y="64769"/>
                </a:lnTo>
                <a:lnTo>
                  <a:pt x="255908" y="59940"/>
                </a:lnTo>
                <a:close/>
              </a:path>
              <a:path w="299720" h="299720">
                <a:moveTo>
                  <a:pt x="281412" y="85724"/>
                </a:moveTo>
                <a:lnTo>
                  <a:pt x="275463" y="89026"/>
                </a:lnTo>
                <a:lnTo>
                  <a:pt x="288288" y="89026"/>
                </a:lnTo>
                <a:lnTo>
                  <a:pt x="286575" y="86994"/>
                </a:lnTo>
                <a:lnTo>
                  <a:pt x="281412" y="85724"/>
                </a:lnTo>
                <a:close/>
              </a:path>
              <a:path w="299720" h="299720">
                <a:moveTo>
                  <a:pt x="105283" y="0"/>
                </a:moveTo>
                <a:lnTo>
                  <a:pt x="95958" y="6076"/>
                </a:lnTo>
                <a:lnTo>
                  <a:pt x="91170" y="12128"/>
                </a:lnTo>
                <a:lnTo>
                  <a:pt x="89406" y="18180"/>
                </a:lnTo>
                <a:lnTo>
                  <a:pt x="89153" y="24256"/>
                </a:lnTo>
                <a:lnTo>
                  <a:pt x="87883" y="30351"/>
                </a:lnTo>
                <a:lnTo>
                  <a:pt x="82296" y="42491"/>
                </a:lnTo>
                <a:lnTo>
                  <a:pt x="81025" y="48513"/>
                </a:lnTo>
                <a:lnTo>
                  <a:pt x="258322" y="48513"/>
                </a:lnTo>
                <a:lnTo>
                  <a:pt x="258191" y="47561"/>
                </a:lnTo>
                <a:lnTo>
                  <a:pt x="255778" y="39604"/>
                </a:lnTo>
                <a:lnTo>
                  <a:pt x="255046" y="38480"/>
                </a:lnTo>
                <a:lnTo>
                  <a:pt x="214693" y="38480"/>
                </a:lnTo>
                <a:lnTo>
                  <a:pt x="208641" y="36956"/>
                </a:lnTo>
                <a:lnTo>
                  <a:pt x="202564" y="32384"/>
                </a:lnTo>
                <a:lnTo>
                  <a:pt x="194437" y="24256"/>
                </a:lnTo>
                <a:lnTo>
                  <a:pt x="137795" y="24256"/>
                </a:lnTo>
                <a:lnTo>
                  <a:pt x="129666" y="16128"/>
                </a:lnTo>
                <a:lnTo>
                  <a:pt x="129666" y="8127"/>
                </a:lnTo>
                <a:lnTo>
                  <a:pt x="123571" y="3428"/>
                </a:lnTo>
                <a:lnTo>
                  <a:pt x="117475" y="1015"/>
                </a:lnTo>
                <a:lnTo>
                  <a:pt x="111378" y="126"/>
                </a:lnTo>
                <a:lnTo>
                  <a:pt x="105283" y="0"/>
                </a:lnTo>
                <a:close/>
              </a:path>
              <a:path w="299720" h="299720">
                <a:moveTo>
                  <a:pt x="238998" y="26288"/>
                </a:moveTo>
                <a:lnTo>
                  <a:pt x="232916" y="27812"/>
                </a:lnTo>
                <a:lnTo>
                  <a:pt x="220745" y="36956"/>
                </a:lnTo>
                <a:lnTo>
                  <a:pt x="214693" y="38480"/>
                </a:lnTo>
                <a:lnTo>
                  <a:pt x="255046" y="38480"/>
                </a:lnTo>
                <a:lnTo>
                  <a:pt x="251078" y="32384"/>
                </a:lnTo>
                <a:lnTo>
                  <a:pt x="245056" y="27812"/>
                </a:lnTo>
                <a:lnTo>
                  <a:pt x="238998" y="26288"/>
                </a:lnTo>
                <a:close/>
              </a:path>
              <a:path w="299720" h="299720">
                <a:moveTo>
                  <a:pt x="178181" y="0"/>
                </a:moveTo>
                <a:lnTo>
                  <a:pt x="162051" y="0"/>
                </a:lnTo>
                <a:lnTo>
                  <a:pt x="162051" y="8127"/>
                </a:lnTo>
                <a:lnTo>
                  <a:pt x="155957" y="14023"/>
                </a:lnTo>
                <a:lnTo>
                  <a:pt x="149875" y="19192"/>
                </a:lnTo>
                <a:lnTo>
                  <a:pt x="143817" y="22861"/>
                </a:lnTo>
                <a:lnTo>
                  <a:pt x="137795" y="24256"/>
                </a:lnTo>
                <a:lnTo>
                  <a:pt x="194437" y="24256"/>
                </a:lnTo>
                <a:lnTo>
                  <a:pt x="202564" y="16128"/>
                </a:lnTo>
                <a:lnTo>
                  <a:pt x="201040" y="10233"/>
                </a:lnTo>
                <a:lnTo>
                  <a:pt x="196468" y="5064"/>
                </a:lnTo>
                <a:lnTo>
                  <a:pt x="188849" y="1395"/>
                </a:lnTo>
                <a:lnTo>
                  <a:pt x="178181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00476" y="3943984"/>
            <a:ext cx="235076" cy="224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65551" y="4736083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一、外部观察法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30901" y="3326638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9"/>
                </a:moveTo>
                <a:lnTo>
                  <a:pt x="5019" y="146517"/>
                </a:lnTo>
                <a:lnTo>
                  <a:pt x="19318" y="106496"/>
                </a:lnTo>
                <a:lnTo>
                  <a:pt x="41757" y="71197"/>
                </a:lnTo>
                <a:lnTo>
                  <a:pt x="71197" y="41757"/>
                </a:lnTo>
                <a:lnTo>
                  <a:pt x="106496" y="19318"/>
                </a:lnTo>
                <a:lnTo>
                  <a:pt x="146517" y="5019"/>
                </a:lnTo>
                <a:lnTo>
                  <a:pt x="190119" y="0"/>
                </a:lnTo>
                <a:lnTo>
                  <a:pt x="950595" y="0"/>
                </a:lnTo>
                <a:lnTo>
                  <a:pt x="994156" y="5019"/>
                </a:lnTo>
                <a:lnTo>
                  <a:pt x="1034161" y="19318"/>
                </a:lnTo>
                <a:lnTo>
                  <a:pt x="1069463" y="41757"/>
                </a:lnTo>
                <a:lnTo>
                  <a:pt x="1098916" y="71197"/>
                </a:lnTo>
                <a:lnTo>
                  <a:pt x="1121372" y="106496"/>
                </a:lnTo>
                <a:lnTo>
                  <a:pt x="1135687" y="146517"/>
                </a:lnTo>
                <a:lnTo>
                  <a:pt x="1140714" y="190119"/>
                </a:lnTo>
                <a:lnTo>
                  <a:pt x="1140714" y="950594"/>
                </a:lnTo>
                <a:lnTo>
                  <a:pt x="1135687" y="994196"/>
                </a:lnTo>
                <a:lnTo>
                  <a:pt x="1121372" y="1034217"/>
                </a:lnTo>
                <a:lnTo>
                  <a:pt x="1098916" y="1069516"/>
                </a:lnTo>
                <a:lnTo>
                  <a:pt x="1069463" y="1098956"/>
                </a:lnTo>
                <a:lnTo>
                  <a:pt x="1034161" y="1121395"/>
                </a:lnTo>
                <a:lnTo>
                  <a:pt x="994156" y="1135694"/>
                </a:lnTo>
                <a:lnTo>
                  <a:pt x="950595" y="1140714"/>
                </a:lnTo>
                <a:lnTo>
                  <a:pt x="190119" y="1140714"/>
                </a:lnTo>
                <a:lnTo>
                  <a:pt x="146517" y="1135694"/>
                </a:lnTo>
                <a:lnTo>
                  <a:pt x="106496" y="1121395"/>
                </a:lnTo>
                <a:lnTo>
                  <a:pt x="71197" y="1098956"/>
                </a:lnTo>
                <a:lnTo>
                  <a:pt x="41757" y="1069516"/>
                </a:lnTo>
                <a:lnTo>
                  <a:pt x="19318" y="1034217"/>
                </a:lnTo>
                <a:lnTo>
                  <a:pt x="5019" y="994196"/>
                </a:lnTo>
                <a:lnTo>
                  <a:pt x="0" y="950594"/>
                </a:lnTo>
                <a:lnTo>
                  <a:pt x="0" y="19011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61659" y="4147502"/>
            <a:ext cx="718185" cy="0"/>
          </a:xfrm>
          <a:custGeom>
            <a:avLst/>
            <a:gdLst/>
            <a:ahLst/>
            <a:cxnLst/>
            <a:rect l="l" t="t" r="r" b="b"/>
            <a:pathLst>
              <a:path w="718185">
                <a:moveTo>
                  <a:pt x="0" y="0"/>
                </a:moveTo>
                <a:lnTo>
                  <a:pt x="717803" y="0"/>
                </a:lnTo>
              </a:path>
            </a:pathLst>
          </a:custGeom>
          <a:ln w="19939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53353" y="3730917"/>
            <a:ext cx="104139" cy="351155"/>
          </a:xfrm>
          <a:custGeom>
            <a:avLst/>
            <a:gdLst/>
            <a:ahLst/>
            <a:cxnLst/>
            <a:rect l="l" t="t" r="r" b="b"/>
            <a:pathLst>
              <a:path w="104139" h="351154">
                <a:moveTo>
                  <a:pt x="0" y="350862"/>
                </a:moveTo>
                <a:lnTo>
                  <a:pt x="103692" y="350862"/>
                </a:lnTo>
                <a:lnTo>
                  <a:pt x="103692" y="0"/>
                </a:lnTo>
                <a:lnTo>
                  <a:pt x="0" y="0"/>
                </a:lnTo>
                <a:lnTo>
                  <a:pt x="0" y="350862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04865" y="3607320"/>
            <a:ext cx="104139" cy="474980"/>
          </a:xfrm>
          <a:custGeom>
            <a:avLst/>
            <a:gdLst/>
            <a:ahLst/>
            <a:cxnLst/>
            <a:rect l="l" t="t" r="r" b="b"/>
            <a:pathLst>
              <a:path w="104139" h="474979">
                <a:moveTo>
                  <a:pt x="0" y="474459"/>
                </a:moveTo>
                <a:lnTo>
                  <a:pt x="103692" y="474459"/>
                </a:lnTo>
                <a:lnTo>
                  <a:pt x="103692" y="0"/>
                </a:lnTo>
                <a:lnTo>
                  <a:pt x="0" y="0"/>
                </a:lnTo>
                <a:lnTo>
                  <a:pt x="0" y="474459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48502" y="3758831"/>
            <a:ext cx="104139" cy="323215"/>
          </a:xfrm>
          <a:custGeom>
            <a:avLst/>
            <a:gdLst/>
            <a:ahLst/>
            <a:cxnLst/>
            <a:rect l="l" t="t" r="r" b="b"/>
            <a:pathLst>
              <a:path w="104139" h="323214">
                <a:moveTo>
                  <a:pt x="0" y="322948"/>
                </a:moveTo>
                <a:lnTo>
                  <a:pt x="103692" y="322948"/>
                </a:lnTo>
                <a:lnTo>
                  <a:pt x="103692" y="0"/>
                </a:lnTo>
                <a:lnTo>
                  <a:pt x="0" y="0"/>
                </a:lnTo>
                <a:lnTo>
                  <a:pt x="0" y="32294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08014" y="3862489"/>
            <a:ext cx="104139" cy="219710"/>
          </a:xfrm>
          <a:custGeom>
            <a:avLst/>
            <a:gdLst/>
            <a:ahLst/>
            <a:cxnLst/>
            <a:rect l="l" t="t" r="r" b="b"/>
            <a:pathLst>
              <a:path w="104139" h="219710">
                <a:moveTo>
                  <a:pt x="0" y="219290"/>
                </a:moveTo>
                <a:lnTo>
                  <a:pt x="103692" y="219290"/>
                </a:lnTo>
                <a:lnTo>
                  <a:pt x="103692" y="0"/>
                </a:lnTo>
                <a:lnTo>
                  <a:pt x="0" y="0"/>
                </a:lnTo>
                <a:lnTo>
                  <a:pt x="0" y="21929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222240" y="4736083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二、返情检查法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29498" y="3326638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9"/>
                </a:moveTo>
                <a:lnTo>
                  <a:pt x="5019" y="146517"/>
                </a:lnTo>
                <a:lnTo>
                  <a:pt x="19318" y="106496"/>
                </a:lnTo>
                <a:lnTo>
                  <a:pt x="41757" y="71197"/>
                </a:lnTo>
                <a:lnTo>
                  <a:pt x="71197" y="41757"/>
                </a:lnTo>
                <a:lnTo>
                  <a:pt x="106496" y="19318"/>
                </a:lnTo>
                <a:lnTo>
                  <a:pt x="146517" y="5019"/>
                </a:lnTo>
                <a:lnTo>
                  <a:pt x="190119" y="0"/>
                </a:lnTo>
                <a:lnTo>
                  <a:pt x="950595" y="0"/>
                </a:lnTo>
                <a:lnTo>
                  <a:pt x="994196" y="5019"/>
                </a:lnTo>
                <a:lnTo>
                  <a:pt x="1034217" y="19318"/>
                </a:lnTo>
                <a:lnTo>
                  <a:pt x="1069516" y="41757"/>
                </a:lnTo>
                <a:lnTo>
                  <a:pt x="1098956" y="71197"/>
                </a:lnTo>
                <a:lnTo>
                  <a:pt x="1121395" y="106496"/>
                </a:lnTo>
                <a:lnTo>
                  <a:pt x="1135694" y="146517"/>
                </a:lnTo>
                <a:lnTo>
                  <a:pt x="1140714" y="190119"/>
                </a:lnTo>
                <a:lnTo>
                  <a:pt x="1140714" y="950594"/>
                </a:lnTo>
                <a:lnTo>
                  <a:pt x="1135694" y="994196"/>
                </a:lnTo>
                <a:lnTo>
                  <a:pt x="1121395" y="1034217"/>
                </a:lnTo>
                <a:lnTo>
                  <a:pt x="1098956" y="1069516"/>
                </a:lnTo>
                <a:lnTo>
                  <a:pt x="1069516" y="1098956"/>
                </a:lnTo>
                <a:lnTo>
                  <a:pt x="1034217" y="1121395"/>
                </a:lnTo>
                <a:lnTo>
                  <a:pt x="994196" y="1135694"/>
                </a:lnTo>
                <a:lnTo>
                  <a:pt x="950595" y="1140714"/>
                </a:lnTo>
                <a:lnTo>
                  <a:pt x="190119" y="1140714"/>
                </a:lnTo>
                <a:lnTo>
                  <a:pt x="146517" y="1135694"/>
                </a:lnTo>
                <a:lnTo>
                  <a:pt x="106496" y="1121395"/>
                </a:lnTo>
                <a:lnTo>
                  <a:pt x="71197" y="1098956"/>
                </a:lnTo>
                <a:lnTo>
                  <a:pt x="41757" y="1069516"/>
                </a:lnTo>
                <a:lnTo>
                  <a:pt x="19318" y="1034217"/>
                </a:lnTo>
                <a:lnTo>
                  <a:pt x="5019" y="994196"/>
                </a:lnTo>
                <a:lnTo>
                  <a:pt x="0" y="950594"/>
                </a:lnTo>
                <a:lnTo>
                  <a:pt x="0" y="19011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37575" y="3945763"/>
            <a:ext cx="297815" cy="313055"/>
          </a:xfrm>
          <a:custGeom>
            <a:avLst/>
            <a:gdLst/>
            <a:ahLst/>
            <a:cxnLst/>
            <a:rect l="l" t="t" r="r" b="b"/>
            <a:pathLst>
              <a:path w="297815" h="313054">
                <a:moveTo>
                  <a:pt x="83311" y="0"/>
                </a:moveTo>
                <a:lnTo>
                  <a:pt x="0" y="156337"/>
                </a:lnTo>
                <a:lnTo>
                  <a:pt x="83311" y="312547"/>
                </a:lnTo>
                <a:lnTo>
                  <a:pt x="83311" y="228345"/>
                </a:lnTo>
                <a:lnTo>
                  <a:pt x="177634" y="228345"/>
                </a:lnTo>
                <a:lnTo>
                  <a:pt x="205200" y="213360"/>
                </a:lnTo>
                <a:lnTo>
                  <a:pt x="246864" y="157408"/>
                </a:lnTo>
                <a:lnTo>
                  <a:pt x="282402" y="72136"/>
                </a:lnTo>
                <a:lnTo>
                  <a:pt x="83311" y="72136"/>
                </a:lnTo>
                <a:lnTo>
                  <a:pt x="83311" y="0"/>
                </a:lnTo>
                <a:close/>
              </a:path>
              <a:path w="297815" h="313054">
                <a:moveTo>
                  <a:pt x="177634" y="228345"/>
                </a:moveTo>
                <a:lnTo>
                  <a:pt x="166497" y="228345"/>
                </a:lnTo>
                <a:lnTo>
                  <a:pt x="176918" y="228734"/>
                </a:lnTo>
                <a:lnTo>
                  <a:pt x="177634" y="228345"/>
                </a:lnTo>
                <a:close/>
              </a:path>
              <a:path w="297815" h="313054">
                <a:moveTo>
                  <a:pt x="297433" y="36068"/>
                </a:moveTo>
                <a:lnTo>
                  <a:pt x="291484" y="41703"/>
                </a:lnTo>
                <a:lnTo>
                  <a:pt x="276606" y="54101"/>
                </a:lnTo>
                <a:lnTo>
                  <a:pt x="257250" y="66500"/>
                </a:lnTo>
                <a:lnTo>
                  <a:pt x="237871" y="72136"/>
                </a:lnTo>
                <a:lnTo>
                  <a:pt x="282402" y="72136"/>
                </a:lnTo>
                <a:lnTo>
                  <a:pt x="297433" y="3606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623300" y="3744214"/>
            <a:ext cx="219122" cy="252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143367" y="3814826"/>
            <a:ext cx="278765" cy="322580"/>
          </a:xfrm>
          <a:custGeom>
            <a:avLst/>
            <a:gdLst/>
            <a:ahLst/>
            <a:cxnLst/>
            <a:rect l="l" t="t" r="r" b="b"/>
            <a:pathLst>
              <a:path w="278765" h="322579">
                <a:moveTo>
                  <a:pt x="0" y="0"/>
                </a:moveTo>
                <a:lnTo>
                  <a:pt x="72516" y="35813"/>
                </a:lnTo>
                <a:lnTo>
                  <a:pt x="36322" y="107442"/>
                </a:lnTo>
                <a:lnTo>
                  <a:pt x="29315" y="117516"/>
                </a:lnTo>
                <a:lnTo>
                  <a:pt x="25701" y="152225"/>
                </a:lnTo>
                <a:lnTo>
                  <a:pt x="51591" y="218295"/>
                </a:lnTo>
                <a:lnTo>
                  <a:pt x="133096" y="322453"/>
                </a:lnTo>
                <a:lnTo>
                  <a:pt x="129496" y="314618"/>
                </a:lnTo>
                <a:lnTo>
                  <a:pt x="122491" y="295592"/>
                </a:lnTo>
                <a:lnTo>
                  <a:pt x="117772" y="272089"/>
                </a:lnTo>
                <a:lnTo>
                  <a:pt x="121030" y="250825"/>
                </a:lnTo>
                <a:lnTo>
                  <a:pt x="139336" y="220214"/>
                </a:lnTo>
                <a:lnTo>
                  <a:pt x="167846" y="176149"/>
                </a:lnTo>
                <a:lnTo>
                  <a:pt x="194093" y="136560"/>
                </a:lnTo>
                <a:lnTo>
                  <a:pt x="205612" y="119380"/>
                </a:lnTo>
                <a:lnTo>
                  <a:pt x="254063" y="119380"/>
                </a:lnTo>
                <a:lnTo>
                  <a:pt x="181482" y="11937"/>
                </a:lnTo>
                <a:lnTo>
                  <a:pt x="0" y="0"/>
                </a:lnTo>
                <a:close/>
              </a:path>
              <a:path w="278765" h="322579">
                <a:moveTo>
                  <a:pt x="254063" y="119380"/>
                </a:moveTo>
                <a:lnTo>
                  <a:pt x="205612" y="119380"/>
                </a:lnTo>
                <a:lnTo>
                  <a:pt x="278256" y="155194"/>
                </a:lnTo>
                <a:lnTo>
                  <a:pt x="254063" y="11938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02370" y="4041521"/>
            <a:ext cx="225171" cy="146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21623" y="3561877"/>
            <a:ext cx="342900" cy="217804"/>
          </a:xfrm>
          <a:custGeom>
            <a:avLst/>
            <a:gdLst/>
            <a:ahLst/>
            <a:cxnLst/>
            <a:rect l="l" t="t" r="r" b="b"/>
            <a:pathLst>
              <a:path w="342900" h="217804">
                <a:moveTo>
                  <a:pt x="131655" y="0"/>
                </a:moveTo>
                <a:lnTo>
                  <a:pt x="0" y="4409"/>
                </a:lnTo>
                <a:lnTo>
                  <a:pt x="9411" y="8304"/>
                </a:lnTo>
                <a:lnTo>
                  <a:pt x="31003" y="17760"/>
                </a:lnTo>
                <a:lnTo>
                  <a:pt x="54810" y="29430"/>
                </a:lnTo>
                <a:lnTo>
                  <a:pt x="70866" y="39969"/>
                </a:lnTo>
                <a:lnTo>
                  <a:pt x="141858" y="182082"/>
                </a:lnTo>
                <a:lnTo>
                  <a:pt x="82676" y="217642"/>
                </a:lnTo>
                <a:lnTo>
                  <a:pt x="248284" y="205831"/>
                </a:lnTo>
                <a:lnTo>
                  <a:pt x="311276" y="111089"/>
                </a:lnTo>
                <a:lnTo>
                  <a:pt x="271906" y="111089"/>
                </a:lnTo>
                <a:lnTo>
                  <a:pt x="236347" y="39969"/>
                </a:lnTo>
                <a:lnTo>
                  <a:pt x="230993" y="31091"/>
                </a:lnTo>
                <a:lnTo>
                  <a:pt x="202374" y="13331"/>
                </a:lnTo>
                <a:lnTo>
                  <a:pt x="131655" y="0"/>
                </a:lnTo>
                <a:close/>
              </a:path>
              <a:path w="342900" h="217804">
                <a:moveTo>
                  <a:pt x="342773" y="63718"/>
                </a:moveTo>
                <a:lnTo>
                  <a:pt x="271906" y="111089"/>
                </a:lnTo>
                <a:lnTo>
                  <a:pt x="311276" y="111089"/>
                </a:lnTo>
                <a:lnTo>
                  <a:pt x="342773" y="6371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255254" y="3592060"/>
            <a:ext cx="217693" cy="247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564373" y="4720590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三、超声波检查法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9333" y="4140530"/>
            <a:ext cx="6151499" cy="2159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5589" y="626872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一、外部观察法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272" y="3166948"/>
            <a:ext cx="9208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安静、贪吃、贪睡、食欲增</a:t>
            </a:r>
            <a:r>
              <a:rPr sz="240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2400" spc="-5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、容易上膘、性情温顺、行为安稳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900" y="1752600"/>
            <a:ext cx="2605222" cy="902969"/>
          </a:xfrm>
          <a:custGeom>
            <a:avLst/>
            <a:gdLst/>
            <a:ahLst/>
            <a:cxnLst/>
            <a:rect l="l" t="t" r="r" b="b"/>
            <a:pathLst>
              <a:path w="2400300" h="902969">
                <a:moveTo>
                  <a:pt x="2249932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7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932" y="902462"/>
                </a:lnTo>
                <a:lnTo>
                  <a:pt x="2297464" y="894797"/>
                </a:lnTo>
                <a:lnTo>
                  <a:pt x="2338742" y="873453"/>
                </a:lnTo>
                <a:lnTo>
                  <a:pt x="2371291" y="840904"/>
                </a:lnTo>
                <a:lnTo>
                  <a:pt x="2392635" y="799626"/>
                </a:lnTo>
                <a:lnTo>
                  <a:pt x="2400300" y="752094"/>
                </a:lnTo>
                <a:lnTo>
                  <a:pt x="2400300" y="150367"/>
                </a:lnTo>
                <a:lnTo>
                  <a:pt x="2392635" y="102835"/>
                </a:lnTo>
                <a:lnTo>
                  <a:pt x="2371291" y="61557"/>
                </a:lnTo>
                <a:lnTo>
                  <a:pt x="2338742" y="29008"/>
                </a:lnTo>
                <a:lnTo>
                  <a:pt x="2297464" y="7664"/>
                </a:lnTo>
                <a:lnTo>
                  <a:pt x="224993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1149" y="1730649"/>
            <a:ext cx="164249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行为</a:t>
            </a:r>
            <a:endParaRPr b="0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7308" y="2564104"/>
            <a:ext cx="4478401" cy="34230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5589" y="611632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一、外部观察法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272" y="2983946"/>
            <a:ext cx="556006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13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妊</a:t>
            </a:r>
            <a:r>
              <a:rPr sz="2400" spc="12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娠</a:t>
            </a:r>
            <a:r>
              <a:rPr sz="2400" spc="70" dirty="0">
                <a:solidFill>
                  <a:srgbClr val="515151"/>
                </a:solidFill>
                <a:latin typeface="Arial" panose="020B0604020202020204"/>
                <a:cs typeface="Arial" panose="020B0604020202020204"/>
              </a:rPr>
              <a:t>60</a:t>
            </a:r>
            <a:r>
              <a:rPr sz="2400" spc="14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天</a:t>
            </a:r>
            <a:r>
              <a:rPr sz="2400" spc="13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2400" spc="12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13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腹部</a:t>
            </a:r>
            <a:r>
              <a:rPr sz="2400" spc="12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隆起</a:t>
            </a:r>
            <a:r>
              <a:rPr sz="2400" spc="13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明显</a:t>
            </a:r>
            <a:r>
              <a:rPr sz="2400" spc="9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spc="90" dirty="0">
                <a:solidFill>
                  <a:srgbClr val="515151"/>
                </a:solidFill>
                <a:latin typeface="Arial" panose="020B0604020202020204"/>
                <a:cs typeface="Arial" panose="020B0604020202020204"/>
              </a:rPr>
              <a:t>75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天 时，</a:t>
            </a:r>
            <a:r>
              <a:rPr sz="2400" spc="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2400" spc="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胎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动；</a:t>
            </a:r>
            <a:r>
              <a:rPr sz="2400" spc="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被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毛</a:t>
            </a:r>
            <a:r>
              <a:rPr sz="2400" spc="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顺</a:t>
            </a:r>
            <a:r>
              <a:rPr sz="2400" spc="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滑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，皮</a:t>
            </a:r>
            <a:r>
              <a:rPr sz="2400" spc="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肤滋润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， 外阴</a:t>
            </a:r>
            <a:r>
              <a:rPr sz="2400" spc="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苍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白</a:t>
            </a:r>
            <a:r>
              <a:rPr sz="2400" spc="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皱缩</a:t>
            </a:r>
            <a:r>
              <a:rPr sz="2400" spc="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阴</a:t>
            </a:r>
            <a:r>
              <a:rPr sz="2400" spc="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裂线</a:t>
            </a:r>
            <a:r>
              <a:rPr sz="2400" spc="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变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短</a:t>
            </a:r>
            <a:r>
              <a:rPr sz="2400" spc="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且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弯 </a:t>
            </a:r>
            <a:r>
              <a:rPr sz="24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曲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900" y="1752600"/>
            <a:ext cx="2400300" cy="902969"/>
          </a:xfrm>
          <a:custGeom>
            <a:avLst/>
            <a:gdLst/>
            <a:ahLst/>
            <a:cxnLst/>
            <a:rect l="l" t="t" r="r" b="b"/>
            <a:pathLst>
              <a:path w="2400300" h="902969">
                <a:moveTo>
                  <a:pt x="2249932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7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932" y="902462"/>
                </a:lnTo>
                <a:lnTo>
                  <a:pt x="2297464" y="894797"/>
                </a:lnTo>
                <a:lnTo>
                  <a:pt x="2338742" y="873453"/>
                </a:lnTo>
                <a:lnTo>
                  <a:pt x="2371291" y="840904"/>
                </a:lnTo>
                <a:lnTo>
                  <a:pt x="2392635" y="799626"/>
                </a:lnTo>
                <a:lnTo>
                  <a:pt x="2400300" y="752094"/>
                </a:lnTo>
                <a:lnTo>
                  <a:pt x="2400300" y="150367"/>
                </a:lnTo>
                <a:lnTo>
                  <a:pt x="2392635" y="102835"/>
                </a:lnTo>
                <a:lnTo>
                  <a:pt x="2371291" y="61557"/>
                </a:lnTo>
                <a:lnTo>
                  <a:pt x="2338742" y="29008"/>
                </a:lnTo>
                <a:lnTo>
                  <a:pt x="2297464" y="7664"/>
                </a:lnTo>
                <a:lnTo>
                  <a:pt x="224993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7163" y="1874172"/>
            <a:ext cx="144101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外观</a:t>
            </a:r>
            <a:endParaRPr b="0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700" y="2563305"/>
            <a:ext cx="11493397" cy="287730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0130" y="2816479"/>
            <a:ext cx="18878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" marR="5080" indent="-17145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母猪配种</a:t>
            </a: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20 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多天未出现发 情现象，即认 为已基本妊娠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1133" y="2816479"/>
            <a:ext cx="185610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24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若第二个发情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期仍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4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发情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 可判断已经妊 娠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5778" y="3091032"/>
            <a:ext cx="1854200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注意区分母猪 </a:t>
            </a: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妊娠后出现的 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假发情现象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0295" y="3091032"/>
            <a:ext cx="1854200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4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返情检查法最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好</a:t>
            </a:r>
            <a:r>
              <a:rPr lang="zh-CN" altLang="en-US" sz="2400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400" spc="-5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超声波检</a:t>
            </a: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查法结合使用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99025" y="898208"/>
            <a:ext cx="284607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二、返情检查法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219960"/>
          </a:xfrm>
          <a:custGeom>
            <a:avLst/>
            <a:gdLst/>
            <a:ahLst/>
            <a:cxnLst/>
            <a:rect l="l" t="t" r="r" b="b"/>
            <a:pathLst>
              <a:path w="12192000" h="2219960">
                <a:moveTo>
                  <a:pt x="12191999" y="0"/>
                </a:moveTo>
                <a:lnTo>
                  <a:pt x="0" y="0"/>
                </a:lnTo>
                <a:lnTo>
                  <a:pt x="0" y="2219579"/>
                </a:lnTo>
                <a:lnTo>
                  <a:pt x="12191999" y="2219579"/>
                </a:lnTo>
                <a:lnTo>
                  <a:pt x="1219199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10913" y="0"/>
            <a:ext cx="7681086" cy="238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74419" y="3295903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9"/>
                </a:moveTo>
                <a:lnTo>
                  <a:pt x="5026" y="146517"/>
                </a:lnTo>
                <a:lnTo>
                  <a:pt x="19341" y="106496"/>
                </a:lnTo>
                <a:lnTo>
                  <a:pt x="41797" y="71197"/>
                </a:lnTo>
                <a:lnTo>
                  <a:pt x="71250" y="41757"/>
                </a:lnTo>
                <a:lnTo>
                  <a:pt x="106552" y="19318"/>
                </a:lnTo>
                <a:lnTo>
                  <a:pt x="146557" y="5019"/>
                </a:lnTo>
                <a:lnTo>
                  <a:pt x="190119" y="0"/>
                </a:lnTo>
                <a:lnTo>
                  <a:pt x="950594" y="0"/>
                </a:lnTo>
                <a:lnTo>
                  <a:pt x="994196" y="5019"/>
                </a:lnTo>
                <a:lnTo>
                  <a:pt x="1034217" y="19318"/>
                </a:lnTo>
                <a:lnTo>
                  <a:pt x="1069516" y="41757"/>
                </a:lnTo>
                <a:lnTo>
                  <a:pt x="1098956" y="71197"/>
                </a:lnTo>
                <a:lnTo>
                  <a:pt x="1121395" y="106496"/>
                </a:lnTo>
                <a:lnTo>
                  <a:pt x="1135694" y="146517"/>
                </a:lnTo>
                <a:lnTo>
                  <a:pt x="1140714" y="190119"/>
                </a:lnTo>
                <a:lnTo>
                  <a:pt x="1140714" y="950595"/>
                </a:lnTo>
                <a:lnTo>
                  <a:pt x="1135694" y="994196"/>
                </a:lnTo>
                <a:lnTo>
                  <a:pt x="1121395" y="1034217"/>
                </a:lnTo>
                <a:lnTo>
                  <a:pt x="1098956" y="1069516"/>
                </a:lnTo>
                <a:lnTo>
                  <a:pt x="1069516" y="1098956"/>
                </a:lnTo>
                <a:lnTo>
                  <a:pt x="1034217" y="1121395"/>
                </a:lnTo>
                <a:lnTo>
                  <a:pt x="994196" y="1135694"/>
                </a:lnTo>
                <a:lnTo>
                  <a:pt x="950594" y="1140714"/>
                </a:lnTo>
                <a:lnTo>
                  <a:pt x="190119" y="1140714"/>
                </a:lnTo>
                <a:lnTo>
                  <a:pt x="146557" y="1135694"/>
                </a:lnTo>
                <a:lnTo>
                  <a:pt x="106552" y="1121395"/>
                </a:lnTo>
                <a:lnTo>
                  <a:pt x="71250" y="1098956"/>
                </a:lnTo>
                <a:lnTo>
                  <a:pt x="41797" y="1069516"/>
                </a:lnTo>
                <a:lnTo>
                  <a:pt x="19341" y="1034217"/>
                </a:lnTo>
                <a:lnTo>
                  <a:pt x="5026" y="994196"/>
                </a:lnTo>
                <a:lnTo>
                  <a:pt x="0" y="950595"/>
                </a:lnTo>
                <a:lnTo>
                  <a:pt x="0" y="19011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40763" y="3717595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4" h="461645">
                <a:moveTo>
                  <a:pt x="329992" y="401829"/>
                </a:moveTo>
                <a:lnTo>
                  <a:pt x="120991" y="401829"/>
                </a:lnTo>
                <a:lnTo>
                  <a:pt x="131699" y="402205"/>
                </a:lnTo>
                <a:lnTo>
                  <a:pt x="140882" y="404080"/>
                </a:lnTo>
                <a:lnTo>
                  <a:pt x="144780" y="405205"/>
                </a:lnTo>
                <a:lnTo>
                  <a:pt x="150548" y="407850"/>
                </a:lnTo>
                <a:lnTo>
                  <a:pt x="154828" y="414270"/>
                </a:lnTo>
                <a:lnTo>
                  <a:pt x="156084" y="422189"/>
                </a:lnTo>
                <a:lnTo>
                  <a:pt x="152781" y="429335"/>
                </a:lnTo>
                <a:lnTo>
                  <a:pt x="154301" y="440035"/>
                </a:lnTo>
                <a:lnTo>
                  <a:pt x="158845" y="448448"/>
                </a:lnTo>
                <a:lnTo>
                  <a:pt x="166389" y="455338"/>
                </a:lnTo>
                <a:lnTo>
                  <a:pt x="176911" y="461466"/>
                </a:lnTo>
                <a:lnTo>
                  <a:pt x="192256" y="460091"/>
                </a:lnTo>
                <a:lnTo>
                  <a:pt x="203088" y="456465"/>
                </a:lnTo>
                <a:lnTo>
                  <a:pt x="210897" y="451340"/>
                </a:lnTo>
                <a:lnTo>
                  <a:pt x="217169" y="445464"/>
                </a:lnTo>
                <a:lnTo>
                  <a:pt x="221065" y="434889"/>
                </a:lnTo>
                <a:lnTo>
                  <a:pt x="230235" y="427351"/>
                </a:lnTo>
                <a:lnTo>
                  <a:pt x="240905" y="422836"/>
                </a:lnTo>
                <a:lnTo>
                  <a:pt x="249300" y="421334"/>
                </a:lnTo>
                <a:lnTo>
                  <a:pt x="321691" y="421334"/>
                </a:lnTo>
                <a:lnTo>
                  <a:pt x="324211" y="412884"/>
                </a:lnTo>
                <a:lnTo>
                  <a:pt x="329765" y="402205"/>
                </a:lnTo>
                <a:lnTo>
                  <a:pt x="329992" y="401829"/>
                </a:lnTo>
                <a:close/>
              </a:path>
              <a:path w="461644" h="461645">
                <a:moveTo>
                  <a:pt x="321691" y="421334"/>
                </a:moveTo>
                <a:lnTo>
                  <a:pt x="249300" y="421334"/>
                </a:lnTo>
                <a:lnTo>
                  <a:pt x="251821" y="422836"/>
                </a:lnTo>
                <a:lnTo>
                  <a:pt x="257365" y="427351"/>
                </a:lnTo>
                <a:lnTo>
                  <a:pt x="262909" y="434889"/>
                </a:lnTo>
                <a:lnTo>
                  <a:pt x="265430" y="445464"/>
                </a:lnTo>
                <a:lnTo>
                  <a:pt x="272827" y="451215"/>
                </a:lnTo>
                <a:lnTo>
                  <a:pt x="282511" y="455465"/>
                </a:lnTo>
                <a:lnTo>
                  <a:pt x="293719" y="456715"/>
                </a:lnTo>
                <a:lnTo>
                  <a:pt x="316083" y="450695"/>
                </a:lnTo>
                <a:lnTo>
                  <a:pt x="322738" y="443400"/>
                </a:lnTo>
                <a:lnTo>
                  <a:pt x="324869" y="433105"/>
                </a:lnTo>
                <a:lnTo>
                  <a:pt x="321691" y="421334"/>
                </a:lnTo>
                <a:close/>
              </a:path>
              <a:path w="461644" h="461645">
                <a:moveTo>
                  <a:pt x="137572" y="324814"/>
                </a:moveTo>
                <a:lnTo>
                  <a:pt x="40131" y="324814"/>
                </a:lnTo>
                <a:lnTo>
                  <a:pt x="47331" y="324939"/>
                </a:lnTo>
                <a:lnTo>
                  <a:pt x="55244" y="325814"/>
                </a:lnTo>
                <a:lnTo>
                  <a:pt x="61634" y="328189"/>
                </a:lnTo>
                <a:lnTo>
                  <a:pt x="64262" y="332815"/>
                </a:lnTo>
                <a:lnTo>
                  <a:pt x="68833" y="336712"/>
                </a:lnTo>
                <a:lnTo>
                  <a:pt x="70357" y="345896"/>
                </a:lnTo>
                <a:lnTo>
                  <a:pt x="68833" y="356604"/>
                </a:lnTo>
                <a:lnTo>
                  <a:pt x="64262" y="365073"/>
                </a:lnTo>
                <a:lnTo>
                  <a:pt x="59888" y="373594"/>
                </a:lnTo>
                <a:lnTo>
                  <a:pt x="84286" y="410848"/>
                </a:lnTo>
                <a:lnTo>
                  <a:pt x="95456" y="414254"/>
                </a:lnTo>
                <a:lnTo>
                  <a:pt x="105126" y="413134"/>
                </a:lnTo>
                <a:lnTo>
                  <a:pt x="112522" y="405205"/>
                </a:lnTo>
                <a:lnTo>
                  <a:pt x="120991" y="401829"/>
                </a:lnTo>
                <a:lnTo>
                  <a:pt x="329992" y="401829"/>
                </a:lnTo>
                <a:lnTo>
                  <a:pt x="335299" y="393080"/>
                </a:lnTo>
                <a:lnTo>
                  <a:pt x="337819" y="389203"/>
                </a:lnTo>
                <a:lnTo>
                  <a:pt x="343965" y="385899"/>
                </a:lnTo>
                <a:lnTo>
                  <a:pt x="404728" y="385899"/>
                </a:lnTo>
                <a:lnTo>
                  <a:pt x="411335" y="377233"/>
                </a:lnTo>
                <a:lnTo>
                  <a:pt x="415210" y="366025"/>
                </a:lnTo>
                <a:lnTo>
                  <a:pt x="415077" y="363967"/>
                </a:lnTo>
                <a:lnTo>
                  <a:pt x="229614" y="363967"/>
                </a:lnTo>
                <a:lnTo>
                  <a:pt x="187347" y="357103"/>
                </a:lnTo>
                <a:lnTo>
                  <a:pt x="150096" y="337889"/>
                </a:lnTo>
                <a:lnTo>
                  <a:pt x="137572" y="324814"/>
                </a:lnTo>
                <a:close/>
              </a:path>
              <a:path w="461644" h="461645">
                <a:moveTo>
                  <a:pt x="404728" y="385899"/>
                </a:moveTo>
                <a:lnTo>
                  <a:pt x="343965" y="385899"/>
                </a:lnTo>
                <a:lnTo>
                  <a:pt x="350885" y="387155"/>
                </a:lnTo>
                <a:lnTo>
                  <a:pt x="359304" y="391435"/>
                </a:lnTo>
                <a:lnTo>
                  <a:pt x="369950" y="397204"/>
                </a:lnTo>
                <a:lnTo>
                  <a:pt x="377277" y="401579"/>
                </a:lnTo>
                <a:lnTo>
                  <a:pt x="386080" y="402205"/>
                </a:lnTo>
                <a:lnTo>
                  <a:pt x="394882" y="398329"/>
                </a:lnTo>
                <a:lnTo>
                  <a:pt x="402209" y="389203"/>
                </a:lnTo>
                <a:lnTo>
                  <a:pt x="404728" y="385899"/>
                </a:lnTo>
                <a:close/>
              </a:path>
              <a:path w="461644" h="461645">
                <a:moveTo>
                  <a:pt x="393450" y="92634"/>
                </a:moveTo>
                <a:lnTo>
                  <a:pt x="228919" y="92634"/>
                </a:lnTo>
                <a:lnTo>
                  <a:pt x="271634" y="99529"/>
                </a:lnTo>
                <a:lnTo>
                  <a:pt x="310101" y="118781"/>
                </a:lnTo>
                <a:lnTo>
                  <a:pt x="341234" y="148842"/>
                </a:lnTo>
                <a:lnTo>
                  <a:pt x="361950" y="188162"/>
                </a:lnTo>
                <a:lnTo>
                  <a:pt x="365887" y="231148"/>
                </a:lnTo>
                <a:lnTo>
                  <a:pt x="358607" y="271842"/>
                </a:lnTo>
                <a:lnTo>
                  <a:pt x="340507" y="307921"/>
                </a:lnTo>
                <a:lnTo>
                  <a:pt x="311983" y="337063"/>
                </a:lnTo>
                <a:lnTo>
                  <a:pt x="273431" y="356945"/>
                </a:lnTo>
                <a:lnTo>
                  <a:pt x="229614" y="363967"/>
                </a:lnTo>
                <a:lnTo>
                  <a:pt x="415077" y="363967"/>
                </a:lnTo>
                <a:lnTo>
                  <a:pt x="414585" y="356342"/>
                </a:lnTo>
                <a:lnTo>
                  <a:pt x="410210" y="348944"/>
                </a:lnTo>
                <a:lnTo>
                  <a:pt x="405584" y="340548"/>
                </a:lnTo>
                <a:lnTo>
                  <a:pt x="403209" y="329878"/>
                </a:lnTo>
                <a:lnTo>
                  <a:pt x="402334" y="320708"/>
                </a:lnTo>
                <a:lnTo>
                  <a:pt x="402209" y="316813"/>
                </a:lnTo>
                <a:lnTo>
                  <a:pt x="408336" y="310989"/>
                </a:lnTo>
                <a:lnTo>
                  <a:pt x="415226" y="306701"/>
                </a:lnTo>
                <a:lnTo>
                  <a:pt x="423640" y="305436"/>
                </a:lnTo>
                <a:lnTo>
                  <a:pt x="443868" y="305436"/>
                </a:lnTo>
                <a:lnTo>
                  <a:pt x="449405" y="301668"/>
                </a:lnTo>
                <a:lnTo>
                  <a:pt x="455824" y="291754"/>
                </a:lnTo>
                <a:lnTo>
                  <a:pt x="458469" y="276554"/>
                </a:lnTo>
                <a:lnTo>
                  <a:pt x="461593" y="264729"/>
                </a:lnTo>
                <a:lnTo>
                  <a:pt x="459454" y="254440"/>
                </a:lnTo>
                <a:lnTo>
                  <a:pt x="452790" y="247175"/>
                </a:lnTo>
                <a:lnTo>
                  <a:pt x="442341" y="244423"/>
                </a:lnTo>
                <a:lnTo>
                  <a:pt x="436338" y="240526"/>
                </a:lnTo>
                <a:lnTo>
                  <a:pt x="430323" y="231342"/>
                </a:lnTo>
                <a:lnTo>
                  <a:pt x="424285" y="220634"/>
                </a:lnTo>
                <a:lnTo>
                  <a:pt x="418211" y="212165"/>
                </a:lnTo>
                <a:lnTo>
                  <a:pt x="420856" y="206289"/>
                </a:lnTo>
                <a:lnTo>
                  <a:pt x="427275" y="201164"/>
                </a:lnTo>
                <a:lnTo>
                  <a:pt x="435195" y="197538"/>
                </a:lnTo>
                <a:lnTo>
                  <a:pt x="442341" y="196163"/>
                </a:lnTo>
                <a:lnTo>
                  <a:pt x="448165" y="188765"/>
                </a:lnTo>
                <a:lnTo>
                  <a:pt x="452453" y="179081"/>
                </a:lnTo>
                <a:lnTo>
                  <a:pt x="453717" y="167874"/>
                </a:lnTo>
                <a:lnTo>
                  <a:pt x="450437" y="155779"/>
                </a:lnTo>
                <a:lnTo>
                  <a:pt x="447823" y="145510"/>
                </a:lnTo>
                <a:lnTo>
                  <a:pt x="442414" y="139902"/>
                </a:lnTo>
                <a:lnTo>
                  <a:pt x="426338" y="139902"/>
                </a:lnTo>
                <a:lnTo>
                  <a:pt x="414369" y="137382"/>
                </a:lnTo>
                <a:lnTo>
                  <a:pt x="403161" y="131837"/>
                </a:lnTo>
                <a:lnTo>
                  <a:pt x="393477" y="126293"/>
                </a:lnTo>
                <a:lnTo>
                  <a:pt x="386080" y="123773"/>
                </a:lnTo>
                <a:lnTo>
                  <a:pt x="386205" y="116502"/>
                </a:lnTo>
                <a:lnTo>
                  <a:pt x="387097" y="107644"/>
                </a:lnTo>
                <a:lnTo>
                  <a:pt x="389455" y="98913"/>
                </a:lnTo>
                <a:lnTo>
                  <a:pt x="393450" y="92634"/>
                </a:lnTo>
                <a:close/>
              </a:path>
              <a:path w="461644" h="461645">
                <a:moveTo>
                  <a:pt x="73342" y="62416"/>
                </a:moveTo>
                <a:lnTo>
                  <a:pt x="46212" y="91578"/>
                </a:lnTo>
                <a:lnTo>
                  <a:pt x="44956" y="100373"/>
                </a:lnTo>
                <a:lnTo>
                  <a:pt x="48260" y="107644"/>
                </a:lnTo>
                <a:lnTo>
                  <a:pt x="56261" y="116238"/>
                </a:lnTo>
                <a:lnTo>
                  <a:pt x="58261" y="127821"/>
                </a:lnTo>
                <a:lnTo>
                  <a:pt x="32131" y="155904"/>
                </a:lnTo>
                <a:lnTo>
                  <a:pt x="20306" y="157424"/>
                </a:lnTo>
                <a:lnTo>
                  <a:pt x="10017" y="161968"/>
                </a:lnTo>
                <a:lnTo>
                  <a:pt x="2752" y="169513"/>
                </a:lnTo>
                <a:lnTo>
                  <a:pt x="0" y="180034"/>
                </a:lnTo>
                <a:lnTo>
                  <a:pt x="250" y="191859"/>
                </a:lnTo>
                <a:lnTo>
                  <a:pt x="2000" y="202148"/>
                </a:lnTo>
                <a:lnTo>
                  <a:pt x="6750" y="209413"/>
                </a:lnTo>
                <a:lnTo>
                  <a:pt x="16001" y="212165"/>
                </a:lnTo>
                <a:lnTo>
                  <a:pt x="23201" y="219491"/>
                </a:lnTo>
                <a:lnTo>
                  <a:pt x="31114" y="228294"/>
                </a:lnTo>
                <a:lnTo>
                  <a:pt x="37504" y="237097"/>
                </a:lnTo>
                <a:lnTo>
                  <a:pt x="40131" y="244423"/>
                </a:lnTo>
                <a:lnTo>
                  <a:pt x="38629" y="250426"/>
                </a:lnTo>
                <a:lnTo>
                  <a:pt x="34115" y="256440"/>
                </a:lnTo>
                <a:lnTo>
                  <a:pt x="26576" y="262479"/>
                </a:lnTo>
                <a:lnTo>
                  <a:pt x="16001" y="268553"/>
                </a:lnTo>
                <a:lnTo>
                  <a:pt x="10251" y="271305"/>
                </a:lnTo>
                <a:lnTo>
                  <a:pt x="6000" y="278570"/>
                </a:lnTo>
                <a:lnTo>
                  <a:pt x="4750" y="288859"/>
                </a:lnTo>
                <a:lnTo>
                  <a:pt x="8000" y="300684"/>
                </a:lnTo>
                <a:lnTo>
                  <a:pt x="10771" y="312384"/>
                </a:lnTo>
                <a:lnTo>
                  <a:pt x="18065" y="321798"/>
                </a:lnTo>
                <a:lnTo>
                  <a:pt x="28360" y="326687"/>
                </a:lnTo>
                <a:lnTo>
                  <a:pt x="40131" y="324814"/>
                </a:lnTo>
                <a:lnTo>
                  <a:pt x="137572" y="324814"/>
                </a:lnTo>
                <a:lnTo>
                  <a:pt x="121331" y="307860"/>
                </a:lnTo>
                <a:lnTo>
                  <a:pt x="104520" y="268553"/>
                </a:lnTo>
                <a:lnTo>
                  <a:pt x="97867" y="218390"/>
                </a:lnTo>
                <a:lnTo>
                  <a:pt x="111585" y="169001"/>
                </a:lnTo>
                <a:lnTo>
                  <a:pt x="141900" y="127160"/>
                </a:lnTo>
                <a:lnTo>
                  <a:pt x="185038" y="99643"/>
                </a:lnTo>
                <a:lnTo>
                  <a:pt x="228919" y="92634"/>
                </a:lnTo>
                <a:lnTo>
                  <a:pt x="393450" y="92634"/>
                </a:lnTo>
                <a:lnTo>
                  <a:pt x="394119" y="91578"/>
                </a:lnTo>
                <a:lnTo>
                  <a:pt x="398527" y="84316"/>
                </a:lnTo>
                <a:lnTo>
                  <a:pt x="399176" y="75513"/>
                </a:lnTo>
                <a:lnTo>
                  <a:pt x="120650" y="75513"/>
                </a:lnTo>
                <a:lnTo>
                  <a:pt x="114575" y="75388"/>
                </a:lnTo>
                <a:lnTo>
                  <a:pt x="108537" y="74513"/>
                </a:lnTo>
                <a:lnTo>
                  <a:pt x="102522" y="72137"/>
                </a:lnTo>
                <a:lnTo>
                  <a:pt x="96519" y="67512"/>
                </a:lnTo>
                <a:lnTo>
                  <a:pt x="84550" y="63065"/>
                </a:lnTo>
                <a:lnTo>
                  <a:pt x="73342" y="62416"/>
                </a:lnTo>
                <a:close/>
              </a:path>
              <a:path w="461644" h="461645">
                <a:moveTo>
                  <a:pt x="443868" y="305436"/>
                </a:moveTo>
                <a:lnTo>
                  <a:pt x="423640" y="305436"/>
                </a:lnTo>
                <a:lnTo>
                  <a:pt x="434339" y="308685"/>
                </a:lnTo>
                <a:lnTo>
                  <a:pt x="441485" y="307058"/>
                </a:lnTo>
                <a:lnTo>
                  <a:pt x="443868" y="305436"/>
                </a:lnTo>
                <a:close/>
              </a:path>
              <a:path w="461644" h="461645">
                <a:moveTo>
                  <a:pt x="433484" y="136723"/>
                </a:moveTo>
                <a:lnTo>
                  <a:pt x="426338" y="139902"/>
                </a:lnTo>
                <a:lnTo>
                  <a:pt x="442414" y="139902"/>
                </a:lnTo>
                <a:lnTo>
                  <a:pt x="441404" y="138854"/>
                </a:lnTo>
                <a:lnTo>
                  <a:pt x="433484" y="136723"/>
                </a:lnTo>
                <a:close/>
              </a:path>
              <a:path w="461644" h="461645">
                <a:moveTo>
                  <a:pt x="160909" y="3123"/>
                </a:moveTo>
                <a:lnTo>
                  <a:pt x="149189" y="10394"/>
                </a:lnTo>
                <a:lnTo>
                  <a:pt x="139731" y="19188"/>
                </a:lnTo>
                <a:lnTo>
                  <a:pt x="134798" y="27983"/>
                </a:lnTo>
                <a:lnTo>
                  <a:pt x="136651" y="35254"/>
                </a:lnTo>
                <a:lnTo>
                  <a:pt x="135276" y="47224"/>
                </a:lnTo>
                <a:lnTo>
                  <a:pt x="131651" y="58431"/>
                </a:lnTo>
                <a:lnTo>
                  <a:pt x="126525" y="68115"/>
                </a:lnTo>
                <a:lnTo>
                  <a:pt x="120650" y="75513"/>
                </a:lnTo>
                <a:lnTo>
                  <a:pt x="399176" y="75513"/>
                </a:lnTo>
                <a:lnTo>
                  <a:pt x="395277" y="66710"/>
                </a:lnTo>
                <a:lnTo>
                  <a:pt x="386080" y="59384"/>
                </a:lnTo>
                <a:lnTo>
                  <a:pt x="313689" y="59384"/>
                </a:lnTo>
                <a:lnTo>
                  <a:pt x="309064" y="53256"/>
                </a:lnTo>
                <a:lnTo>
                  <a:pt x="306689" y="46366"/>
                </a:lnTo>
                <a:lnTo>
                  <a:pt x="305814" y="37953"/>
                </a:lnTo>
                <a:lnTo>
                  <a:pt x="305806" y="37308"/>
                </a:lnTo>
                <a:lnTo>
                  <a:pt x="211149" y="37308"/>
                </a:lnTo>
                <a:lnTo>
                  <a:pt x="205105" y="33301"/>
                </a:lnTo>
                <a:lnTo>
                  <a:pt x="193039" y="19252"/>
                </a:lnTo>
                <a:lnTo>
                  <a:pt x="190269" y="9927"/>
                </a:lnTo>
                <a:lnTo>
                  <a:pt x="182975" y="5139"/>
                </a:lnTo>
                <a:lnTo>
                  <a:pt x="172680" y="3375"/>
                </a:lnTo>
                <a:lnTo>
                  <a:pt x="160909" y="3123"/>
                </a:lnTo>
                <a:close/>
              </a:path>
              <a:path w="461644" h="461645">
                <a:moveTo>
                  <a:pt x="370014" y="46382"/>
                </a:moveTo>
                <a:lnTo>
                  <a:pt x="361219" y="47007"/>
                </a:lnTo>
                <a:lnTo>
                  <a:pt x="353949" y="51383"/>
                </a:lnTo>
                <a:lnTo>
                  <a:pt x="341979" y="56008"/>
                </a:lnTo>
                <a:lnTo>
                  <a:pt x="330771" y="58384"/>
                </a:lnTo>
                <a:lnTo>
                  <a:pt x="321087" y="59259"/>
                </a:lnTo>
                <a:lnTo>
                  <a:pt x="313689" y="59384"/>
                </a:lnTo>
                <a:lnTo>
                  <a:pt x="386080" y="59384"/>
                </a:lnTo>
                <a:lnTo>
                  <a:pt x="378809" y="50258"/>
                </a:lnTo>
                <a:lnTo>
                  <a:pt x="370014" y="46382"/>
                </a:lnTo>
                <a:close/>
              </a:path>
              <a:path w="461644" h="461645">
                <a:moveTo>
                  <a:pt x="269589" y="0"/>
                </a:moveTo>
                <a:lnTo>
                  <a:pt x="258381" y="2139"/>
                </a:lnTo>
                <a:lnTo>
                  <a:pt x="248697" y="8802"/>
                </a:lnTo>
                <a:lnTo>
                  <a:pt x="241300" y="19252"/>
                </a:lnTo>
                <a:lnTo>
                  <a:pt x="238654" y="25128"/>
                </a:lnTo>
                <a:lnTo>
                  <a:pt x="232235" y="30253"/>
                </a:lnTo>
                <a:lnTo>
                  <a:pt x="224315" y="33879"/>
                </a:lnTo>
                <a:lnTo>
                  <a:pt x="217169" y="35254"/>
                </a:lnTo>
                <a:lnTo>
                  <a:pt x="211149" y="37308"/>
                </a:lnTo>
                <a:lnTo>
                  <a:pt x="305806" y="37308"/>
                </a:lnTo>
                <a:lnTo>
                  <a:pt x="305688" y="27253"/>
                </a:lnTo>
                <a:lnTo>
                  <a:pt x="304168" y="20107"/>
                </a:lnTo>
                <a:lnTo>
                  <a:pt x="299624" y="12188"/>
                </a:lnTo>
                <a:lnTo>
                  <a:pt x="292080" y="5768"/>
                </a:lnTo>
                <a:lnTo>
                  <a:pt x="26958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12544" y="3583304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19" h="299720">
                <a:moveTo>
                  <a:pt x="215098" y="259080"/>
                </a:moveTo>
                <a:lnTo>
                  <a:pt x="97155" y="259080"/>
                </a:lnTo>
                <a:lnTo>
                  <a:pt x="105282" y="267208"/>
                </a:lnTo>
                <a:lnTo>
                  <a:pt x="97155" y="275336"/>
                </a:lnTo>
                <a:lnTo>
                  <a:pt x="98679" y="281412"/>
                </a:lnTo>
                <a:lnTo>
                  <a:pt x="103250" y="287464"/>
                </a:lnTo>
                <a:lnTo>
                  <a:pt x="110870" y="293516"/>
                </a:lnTo>
                <a:lnTo>
                  <a:pt x="121538" y="299593"/>
                </a:lnTo>
                <a:lnTo>
                  <a:pt x="129667" y="299593"/>
                </a:lnTo>
                <a:lnTo>
                  <a:pt x="137668" y="291465"/>
                </a:lnTo>
                <a:lnTo>
                  <a:pt x="137668" y="283464"/>
                </a:lnTo>
                <a:lnTo>
                  <a:pt x="143763" y="278765"/>
                </a:lnTo>
                <a:lnTo>
                  <a:pt x="149859" y="276352"/>
                </a:lnTo>
                <a:lnTo>
                  <a:pt x="155955" y="275463"/>
                </a:lnTo>
                <a:lnTo>
                  <a:pt x="162051" y="275336"/>
                </a:lnTo>
                <a:lnTo>
                  <a:pt x="210566" y="275336"/>
                </a:lnTo>
                <a:lnTo>
                  <a:pt x="211836" y="268116"/>
                </a:lnTo>
                <a:lnTo>
                  <a:pt x="214657" y="260096"/>
                </a:lnTo>
                <a:lnTo>
                  <a:pt x="215098" y="259080"/>
                </a:lnTo>
                <a:close/>
              </a:path>
              <a:path w="299719" h="299720">
                <a:moveTo>
                  <a:pt x="210566" y="275336"/>
                </a:moveTo>
                <a:lnTo>
                  <a:pt x="170053" y="275336"/>
                </a:lnTo>
                <a:lnTo>
                  <a:pt x="170053" y="283464"/>
                </a:lnTo>
                <a:lnTo>
                  <a:pt x="176149" y="289232"/>
                </a:lnTo>
                <a:lnTo>
                  <a:pt x="182264" y="293516"/>
                </a:lnTo>
                <a:lnTo>
                  <a:pt x="188340" y="294768"/>
                </a:lnTo>
                <a:lnTo>
                  <a:pt x="194437" y="291465"/>
                </a:lnTo>
                <a:lnTo>
                  <a:pt x="210566" y="291465"/>
                </a:lnTo>
                <a:lnTo>
                  <a:pt x="210566" y="275336"/>
                </a:lnTo>
                <a:close/>
              </a:path>
              <a:path w="299719" h="299720">
                <a:moveTo>
                  <a:pt x="57604" y="37211"/>
                </a:moveTo>
                <a:lnTo>
                  <a:pt x="49641" y="38481"/>
                </a:lnTo>
                <a:lnTo>
                  <a:pt x="43178" y="42799"/>
                </a:lnTo>
                <a:lnTo>
                  <a:pt x="40512" y="48641"/>
                </a:lnTo>
                <a:lnTo>
                  <a:pt x="34670" y="54663"/>
                </a:lnTo>
                <a:lnTo>
                  <a:pt x="30352" y="60721"/>
                </a:lnTo>
                <a:lnTo>
                  <a:pt x="29082" y="66803"/>
                </a:lnTo>
                <a:lnTo>
                  <a:pt x="32385" y="72898"/>
                </a:lnTo>
                <a:lnTo>
                  <a:pt x="37084" y="75545"/>
                </a:lnTo>
                <a:lnTo>
                  <a:pt x="39497" y="81978"/>
                </a:lnTo>
                <a:lnTo>
                  <a:pt x="40386" y="89935"/>
                </a:lnTo>
                <a:lnTo>
                  <a:pt x="40512" y="97155"/>
                </a:lnTo>
                <a:lnTo>
                  <a:pt x="8128" y="97155"/>
                </a:lnTo>
                <a:lnTo>
                  <a:pt x="0" y="105283"/>
                </a:lnTo>
                <a:lnTo>
                  <a:pt x="126" y="124005"/>
                </a:lnTo>
                <a:lnTo>
                  <a:pt x="1015" y="131587"/>
                </a:lnTo>
                <a:lnTo>
                  <a:pt x="3428" y="136145"/>
                </a:lnTo>
                <a:lnTo>
                  <a:pt x="8128" y="137668"/>
                </a:lnTo>
                <a:lnTo>
                  <a:pt x="14077" y="140333"/>
                </a:lnTo>
                <a:lnTo>
                  <a:pt x="19240" y="146796"/>
                </a:lnTo>
                <a:lnTo>
                  <a:pt x="22879" y="154759"/>
                </a:lnTo>
                <a:lnTo>
                  <a:pt x="24256" y="161925"/>
                </a:lnTo>
                <a:lnTo>
                  <a:pt x="16256" y="170053"/>
                </a:lnTo>
                <a:lnTo>
                  <a:pt x="10413" y="172718"/>
                </a:lnTo>
                <a:lnTo>
                  <a:pt x="6095" y="179181"/>
                </a:lnTo>
                <a:lnTo>
                  <a:pt x="4825" y="187144"/>
                </a:lnTo>
                <a:lnTo>
                  <a:pt x="8128" y="194310"/>
                </a:lnTo>
                <a:lnTo>
                  <a:pt x="8128" y="202438"/>
                </a:lnTo>
                <a:lnTo>
                  <a:pt x="16256" y="210566"/>
                </a:lnTo>
                <a:lnTo>
                  <a:pt x="40512" y="210566"/>
                </a:lnTo>
                <a:lnTo>
                  <a:pt x="45085" y="216642"/>
                </a:lnTo>
                <a:lnTo>
                  <a:pt x="46609" y="222694"/>
                </a:lnTo>
                <a:lnTo>
                  <a:pt x="45085" y="228746"/>
                </a:lnTo>
                <a:lnTo>
                  <a:pt x="40512" y="234823"/>
                </a:lnTo>
                <a:lnTo>
                  <a:pt x="40639" y="240917"/>
                </a:lnTo>
                <a:lnTo>
                  <a:pt x="72898" y="267208"/>
                </a:lnTo>
                <a:lnTo>
                  <a:pt x="78992" y="262509"/>
                </a:lnTo>
                <a:lnTo>
                  <a:pt x="85074" y="260096"/>
                </a:lnTo>
                <a:lnTo>
                  <a:pt x="91132" y="259207"/>
                </a:lnTo>
                <a:lnTo>
                  <a:pt x="97155" y="259080"/>
                </a:lnTo>
                <a:lnTo>
                  <a:pt x="215098" y="259080"/>
                </a:lnTo>
                <a:lnTo>
                  <a:pt x="217424" y="253726"/>
                </a:lnTo>
                <a:lnTo>
                  <a:pt x="218694" y="251079"/>
                </a:lnTo>
                <a:lnTo>
                  <a:pt x="259206" y="251079"/>
                </a:lnTo>
                <a:lnTo>
                  <a:pt x="265049" y="243840"/>
                </a:lnTo>
                <a:lnTo>
                  <a:pt x="269367" y="235839"/>
                </a:lnTo>
                <a:lnTo>
                  <a:pt x="269512" y="235098"/>
                </a:lnTo>
                <a:lnTo>
                  <a:pt x="142279" y="235098"/>
                </a:lnTo>
                <a:lnTo>
                  <a:pt x="109378" y="224742"/>
                </a:lnTo>
                <a:lnTo>
                  <a:pt x="82526" y="205265"/>
                </a:lnTo>
                <a:lnTo>
                  <a:pt x="64769" y="178181"/>
                </a:lnTo>
                <a:lnTo>
                  <a:pt x="61138" y="142226"/>
                </a:lnTo>
                <a:lnTo>
                  <a:pt x="71913" y="109331"/>
                </a:lnTo>
                <a:lnTo>
                  <a:pt x="93309" y="82508"/>
                </a:lnTo>
                <a:lnTo>
                  <a:pt x="121538" y="64770"/>
                </a:lnTo>
                <a:lnTo>
                  <a:pt x="157440" y="59995"/>
                </a:lnTo>
                <a:lnTo>
                  <a:pt x="255853" y="59995"/>
                </a:lnTo>
                <a:lnTo>
                  <a:pt x="259206" y="56642"/>
                </a:lnTo>
                <a:lnTo>
                  <a:pt x="259080" y="53994"/>
                </a:lnTo>
                <a:lnTo>
                  <a:pt x="258340" y="48641"/>
                </a:lnTo>
                <a:lnTo>
                  <a:pt x="64769" y="48641"/>
                </a:lnTo>
                <a:lnTo>
                  <a:pt x="64769" y="40513"/>
                </a:lnTo>
                <a:lnTo>
                  <a:pt x="57604" y="37211"/>
                </a:lnTo>
                <a:close/>
              </a:path>
              <a:path w="299719" h="299720">
                <a:moveTo>
                  <a:pt x="259206" y="251079"/>
                </a:moveTo>
                <a:lnTo>
                  <a:pt x="234950" y="251079"/>
                </a:lnTo>
                <a:lnTo>
                  <a:pt x="234950" y="259080"/>
                </a:lnTo>
                <a:lnTo>
                  <a:pt x="242115" y="258954"/>
                </a:lnTo>
                <a:lnTo>
                  <a:pt x="250078" y="258079"/>
                </a:lnTo>
                <a:lnTo>
                  <a:pt x="256541" y="255704"/>
                </a:lnTo>
                <a:lnTo>
                  <a:pt x="259206" y="251079"/>
                </a:lnTo>
                <a:close/>
              </a:path>
              <a:path w="299719" h="299720">
                <a:moveTo>
                  <a:pt x="255853" y="59995"/>
                </a:moveTo>
                <a:lnTo>
                  <a:pt x="157440" y="59995"/>
                </a:lnTo>
                <a:lnTo>
                  <a:pt x="190341" y="68865"/>
                </a:lnTo>
                <a:lnTo>
                  <a:pt x="217193" y="89880"/>
                </a:lnTo>
                <a:lnTo>
                  <a:pt x="234950" y="121539"/>
                </a:lnTo>
                <a:lnTo>
                  <a:pt x="238581" y="157438"/>
                </a:lnTo>
                <a:lnTo>
                  <a:pt x="227806" y="190325"/>
                </a:lnTo>
                <a:lnTo>
                  <a:pt x="206410" y="217140"/>
                </a:lnTo>
                <a:lnTo>
                  <a:pt x="178181" y="234823"/>
                </a:lnTo>
                <a:lnTo>
                  <a:pt x="142279" y="235098"/>
                </a:lnTo>
                <a:lnTo>
                  <a:pt x="269512" y="235098"/>
                </a:lnTo>
                <a:lnTo>
                  <a:pt x="270637" y="229362"/>
                </a:lnTo>
                <a:lnTo>
                  <a:pt x="267335" y="226695"/>
                </a:lnTo>
                <a:lnTo>
                  <a:pt x="262636" y="219529"/>
                </a:lnTo>
                <a:lnTo>
                  <a:pt x="260223" y="211566"/>
                </a:lnTo>
                <a:lnTo>
                  <a:pt x="259334" y="205103"/>
                </a:lnTo>
                <a:lnTo>
                  <a:pt x="259206" y="202438"/>
                </a:lnTo>
                <a:lnTo>
                  <a:pt x="265301" y="197739"/>
                </a:lnTo>
                <a:lnTo>
                  <a:pt x="271383" y="195326"/>
                </a:lnTo>
                <a:lnTo>
                  <a:pt x="277441" y="194437"/>
                </a:lnTo>
                <a:lnTo>
                  <a:pt x="283463" y="194310"/>
                </a:lnTo>
                <a:lnTo>
                  <a:pt x="299719" y="194310"/>
                </a:lnTo>
                <a:lnTo>
                  <a:pt x="299593" y="172086"/>
                </a:lnTo>
                <a:lnTo>
                  <a:pt x="298704" y="166004"/>
                </a:lnTo>
                <a:lnTo>
                  <a:pt x="296291" y="159946"/>
                </a:lnTo>
                <a:lnTo>
                  <a:pt x="291592" y="153924"/>
                </a:lnTo>
                <a:lnTo>
                  <a:pt x="283463" y="153924"/>
                </a:lnTo>
                <a:lnTo>
                  <a:pt x="275463" y="145796"/>
                </a:lnTo>
                <a:lnTo>
                  <a:pt x="275463" y="129540"/>
                </a:lnTo>
                <a:lnTo>
                  <a:pt x="283463" y="129540"/>
                </a:lnTo>
                <a:lnTo>
                  <a:pt x="283463" y="121539"/>
                </a:lnTo>
                <a:lnTo>
                  <a:pt x="289306" y="120015"/>
                </a:lnTo>
                <a:lnTo>
                  <a:pt x="293624" y="115443"/>
                </a:lnTo>
                <a:lnTo>
                  <a:pt x="294894" y="107823"/>
                </a:lnTo>
                <a:lnTo>
                  <a:pt x="291592" y="97155"/>
                </a:lnTo>
                <a:lnTo>
                  <a:pt x="290196" y="91330"/>
                </a:lnTo>
                <a:lnTo>
                  <a:pt x="288225" y="89027"/>
                </a:lnTo>
                <a:lnTo>
                  <a:pt x="275463" y="89027"/>
                </a:lnTo>
                <a:lnTo>
                  <a:pt x="268224" y="87649"/>
                </a:lnTo>
                <a:lnTo>
                  <a:pt x="260223" y="84010"/>
                </a:lnTo>
                <a:lnTo>
                  <a:pt x="253746" y="78847"/>
                </a:lnTo>
                <a:lnTo>
                  <a:pt x="251079" y="72898"/>
                </a:lnTo>
                <a:lnTo>
                  <a:pt x="251079" y="64770"/>
                </a:lnTo>
                <a:lnTo>
                  <a:pt x="255853" y="59995"/>
                </a:lnTo>
                <a:close/>
              </a:path>
              <a:path w="299719" h="299720">
                <a:moveTo>
                  <a:pt x="281358" y="85778"/>
                </a:moveTo>
                <a:lnTo>
                  <a:pt x="275463" y="89027"/>
                </a:lnTo>
                <a:lnTo>
                  <a:pt x="288225" y="89027"/>
                </a:lnTo>
                <a:lnTo>
                  <a:pt x="286527" y="87042"/>
                </a:lnTo>
                <a:lnTo>
                  <a:pt x="281358" y="85778"/>
                </a:lnTo>
                <a:close/>
              </a:path>
              <a:path w="299719" h="299720">
                <a:moveTo>
                  <a:pt x="105282" y="0"/>
                </a:moveTo>
                <a:lnTo>
                  <a:pt x="95958" y="6094"/>
                </a:lnTo>
                <a:lnTo>
                  <a:pt x="91170" y="12176"/>
                </a:lnTo>
                <a:lnTo>
                  <a:pt x="89406" y="18234"/>
                </a:lnTo>
                <a:lnTo>
                  <a:pt x="89154" y="24257"/>
                </a:lnTo>
                <a:lnTo>
                  <a:pt x="87884" y="30353"/>
                </a:lnTo>
                <a:lnTo>
                  <a:pt x="82296" y="42544"/>
                </a:lnTo>
                <a:lnTo>
                  <a:pt x="81025" y="48641"/>
                </a:lnTo>
                <a:lnTo>
                  <a:pt x="258340" y="48641"/>
                </a:lnTo>
                <a:lnTo>
                  <a:pt x="258191" y="47561"/>
                </a:lnTo>
                <a:lnTo>
                  <a:pt x="255778" y="39604"/>
                </a:lnTo>
                <a:lnTo>
                  <a:pt x="255046" y="38481"/>
                </a:lnTo>
                <a:lnTo>
                  <a:pt x="214645" y="38481"/>
                </a:lnTo>
                <a:lnTo>
                  <a:pt x="208587" y="36957"/>
                </a:lnTo>
                <a:lnTo>
                  <a:pt x="202564" y="32385"/>
                </a:lnTo>
                <a:lnTo>
                  <a:pt x="194437" y="24257"/>
                </a:lnTo>
                <a:lnTo>
                  <a:pt x="137668" y="24257"/>
                </a:lnTo>
                <a:lnTo>
                  <a:pt x="129667" y="16256"/>
                </a:lnTo>
                <a:lnTo>
                  <a:pt x="129667" y="8128"/>
                </a:lnTo>
                <a:lnTo>
                  <a:pt x="123570" y="3429"/>
                </a:lnTo>
                <a:lnTo>
                  <a:pt x="117475" y="1016"/>
                </a:lnTo>
                <a:lnTo>
                  <a:pt x="111379" y="127"/>
                </a:lnTo>
                <a:lnTo>
                  <a:pt x="105282" y="0"/>
                </a:lnTo>
                <a:close/>
              </a:path>
              <a:path w="299719" h="299720">
                <a:moveTo>
                  <a:pt x="238950" y="26289"/>
                </a:moveTo>
                <a:lnTo>
                  <a:pt x="232898" y="27813"/>
                </a:lnTo>
                <a:lnTo>
                  <a:pt x="220727" y="36957"/>
                </a:lnTo>
                <a:lnTo>
                  <a:pt x="214645" y="38481"/>
                </a:lnTo>
                <a:lnTo>
                  <a:pt x="255046" y="38481"/>
                </a:lnTo>
                <a:lnTo>
                  <a:pt x="251079" y="32385"/>
                </a:lnTo>
                <a:lnTo>
                  <a:pt x="245002" y="27813"/>
                </a:lnTo>
                <a:lnTo>
                  <a:pt x="238950" y="26289"/>
                </a:lnTo>
                <a:close/>
              </a:path>
              <a:path w="299719" h="299720">
                <a:moveTo>
                  <a:pt x="178181" y="0"/>
                </a:moveTo>
                <a:lnTo>
                  <a:pt x="162051" y="0"/>
                </a:lnTo>
                <a:lnTo>
                  <a:pt x="162051" y="8128"/>
                </a:lnTo>
                <a:lnTo>
                  <a:pt x="155956" y="14077"/>
                </a:lnTo>
                <a:lnTo>
                  <a:pt x="149860" y="19240"/>
                </a:lnTo>
                <a:lnTo>
                  <a:pt x="143764" y="22879"/>
                </a:lnTo>
                <a:lnTo>
                  <a:pt x="137668" y="24257"/>
                </a:lnTo>
                <a:lnTo>
                  <a:pt x="194437" y="24257"/>
                </a:lnTo>
                <a:lnTo>
                  <a:pt x="202564" y="16256"/>
                </a:lnTo>
                <a:lnTo>
                  <a:pt x="201040" y="10287"/>
                </a:lnTo>
                <a:lnTo>
                  <a:pt x="196469" y="5080"/>
                </a:lnTo>
                <a:lnTo>
                  <a:pt x="188849" y="1397"/>
                </a:lnTo>
                <a:lnTo>
                  <a:pt x="178181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12544" y="3882897"/>
            <a:ext cx="234950" cy="224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81997" y="3665144"/>
            <a:ext cx="462280" cy="461645"/>
          </a:xfrm>
          <a:custGeom>
            <a:avLst/>
            <a:gdLst/>
            <a:ahLst/>
            <a:cxnLst/>
            <a:rect l="l" t="t" r="r" b="b"/>
            <a:pathLst>
              <a:path w="462279" h="461645">
                <a:moveTo>
                  <a:pt x="330080" y="401829"/>
                </a:moveTo>
                <a:lnTo>
                  <a:pt x="121118" y="401829"/>
                </a:lnTo>
                <a:lnTo>
                  <a:pt x="131825" y="402205"/>
                </a:lnTo>
                <a:lnTo>
                  <a:pt x="141009" y="404080"/>
                </a:lnTo>
                <a:lnTo>
                  <a:pt x="144906" y="405205"/>
                </a:lnTo>
                <a:lnTo>
                  <a:pt x="150657" y="407850"/>
                </a:lnTo>
                <a:lnTo>
                  <a:pt x="154908" y="414270"/>
                </a:lnTo>
                <a:lnTo>
                  <a:pt x="156158" y="422189"/>
                </a:lnTo>
                <a:lnTo>
                  <a:pt x="152907" y="429335"/>
                </a:lnTo>
                <a:lnTo>
                  <a:pt x="154410" y="440035"/>
                </a:lnTo>
                <a:lnTo>
                  <a:pt x="158924" y="448448"/>
                </a:lnTo>
                <a:lnTo>
                  <a:pt x="166463" y="455338"/>
                </a:lnTo>
                <a:lnTo>
                  <a:pt x="177037" y="461466"/>
                </a:lnTo>
                <a:lnTo>
                  <a:pt x="192365" y="460091"/>
                </a:lnTo>
                <a:lnTo>
                  <a:pt x="203168" y="456465"/>
                </a:lnTo>
                <a:lnTo>
                  <a:pt x="210970" y="451340"/>
                </a:lnTo>
                <a:lnTo>
                  <a:pt x="217297" y="445464"/>
                </a:lnTo>
                <a:lnTo>
                  <a:pt x="221192" y="434889"/>
                </a:lnTo>
                <a:lnTo>
                  <a:pt x="230362" y="427351"/>
                </a:lnTo>
                <a:lnTo>
                  <a:pt x="241032" y="422836"/>
                </a:lnTo>
                <a:lnTo>
                  <a:pt x="249427" y="421334"/>
                </a:lnTo>
                <a:lnTo>
                  <a:pt x="321818" y="421334"/>
                </a:lnTo>
                <a:lnTo>
                  <a:pt x="324338" y="412865"/>
                </a:lnTo>
                <a:lnTo>
                  <a:pt x="329882" y="402157"/>
                </a:lnTo>
                <a:lnTo>
                  <a:pt x="330080" y="401829"/>
                </a:lnTo>
                <a:close/>
              </a:path>
              <a:path w="462279" h="461645">
                <a:moveTo>
                  <a:pt x="321818" y="421334"/>
                </a:moveTo>
                <a:lnTo>
                  <a:pt x="249427" y="421334"/>
                </a:lnTo>
                <a:lnTo>
                  <a:pt x="251948" y="422836"/>
                </a:lnTo>
                <a:lnTo>
                  <a:pt x="257492" y="427351"/>
                </a:lnTo>
                <a:lnTo>
                  <a:pt x="263036" y="434889"/>
                </a:lnTo>
                <a:lnTo>
                  <a:pt x="265556" y="445464"/>
                </a:lnTo>
                <a:lnTo>
                  <a:pt x="272952" y="451215"/>
                </a:lnTo>
                <a:lnTo>
                  <a:pt x="282622" y="455465"/>
                </a:lnTo>
                <a:lnTo>
                  <a:pt x="293792" y="456715"/>
                </a:lnTo>
                <a:lnTo>
                  <a:pt x="316138" y="450695"/>
                </a:lnTo>
                <a:lnTo>
                  <a:pt x="322802" y="443400"/>
                </a:lnTo>
                <a:lnTo>
                  <a:pt x="324941" y="433105"/>
                </a:lnTo>
                <a:lnTo>
                  <a:pt x="321818" y="421334"/>
                </a:lnTo>
                <a:close/>
              </a:path>
              <a:path w="462279" h="461645">
                <a:moveTo>
                  <a:pt x="137699" y="324814"/>
                </a:moveTo>
                <a:lnTo>
                  <a:pt x="40258" y="324814"/>
                </a:lnTo>
                <a:lnTo>
                  <a:pt x="47404" y="324939"/>
                </a:lnTo>
                <a:lnTo>
                  <a:pt x="55324" y="325814"/>
                </a:lnTo>
                <a:lnTo>
                  <a:pt x="61743" y="328189"/>
                </a:lnTo>
                <a:lnTo>
                  <a:pt x="64388" y="332815"/>
                </a:lnTo>
                <a:lnTo>
                  <a:pt x="68889" y="336712"/>
                </a:lnTo>
                <a:lnTo>
                  <a:pt x="70389" y="345896"/>
                </a:lnTo>
                <a:lnTo>
                  <a:pt x="68889" y="356604"/>
                </a:lnTo>
                <a:lnTo>
                  <a:pt x="64388" y="365073"/>
                </a:lnTo>
                <a:lnTo>
                  <a:pt x="60013" y="373594"/>
                </a:lnTo>
                <a:lnTo>
                  <a:pt x="84359" y="410848"/>
                </a:lnTo>
                <a:lnTo>
                  <a:pt x="95567" y="414254"/>
                </a:lnTo>
                <a:lnTo>
                  <a:pt x="105251" y="413134"/>
                </a:lnTo>
                <a:lnTo>
                  <a:pt x="112649" y="405205"/>
                </a:lnTo>
                <a:lnTo>
                  <a:pt x="121118" y="401829"/>
                </a:lnTo>
                <a:lnTo>
                  <a:pt x="330080" y="401829"/>
                </a:lnTo>
                <a:lnTo>
                  <a:pt x="335426" y="392973"/>
                </a:lnTo>
                <a:lnTo>
                  <a:pt x="337947" y="389076"/>
                </a:lnTo>
                <a:lnTo>
                  <a:pt x="344074" y="385827"/>
                </a:lnTo>
                <a:lnTo>
                  <a:pt x="404721" y="385827"/>
                </a:lnTo>
                <a:lnTo>
                  <a:pt x="411408" y="377180"/>
                </a:lnTo>
                <a:lnTo>
                  <a:pt x="415321" y="366010"/>
                </a:lnTo>
                <a:lnTo>
                  <a:pt x="415192" y="363967"/>
                </a:lnTo>
                <a:lnTo>
                  <a:pt x="229741" y="363967"/>
                </a:lnTo>
                <a:lnTo>
                  <a:pt x="187474" y="357103"/>
                </a:lnTo>
                <a:lnTo>
                  <a:pt x="150223" y="337889"/>
                </a:lnTo>
                <a:lnTo>
                  <a:pt x="137699" y="324814"/>
                </a:lnTo>
                <a:close/>
              </a:path>
              <a:path w="462279" h="461645">
                <a:moveTo>
                  <a:pt x="404721" y="385827"/>
                </a:moveTo>
                <a:lnTo>
                  <a:pt x="344074" y="385827"/>
                </a:lnTo>
                <a:lnTo>
                  <a:pt x="350964" y="387092"/>
                </a:lnTo>
                <a:lnTo>
                  <a:pt x="359378" y="391380"/>
                </a:lnTo>
                <a:lnTo>
                  <a:pt x="370077" y="397204"/>
                </a:lnTo>
                <a:lnTo>
                  <a:pt x="377348" y="401577"/>
                </a:lnTo>
                <a:lnTo>
                  <a:pt x="386143" y="402189"/>
                </a:lnTo>
                <a:lnTo>
                  <a:pt x="394938" y="398275"/>
                </a:lnTo>
                <a:lnTo>
                  <a:pt x="402208" y="389076"/>
                </a:lnTo>
                <a:lnTo>
                  <a:pt x="404721" y="385827"/>
                </a:lnTo>
                <a:close/>
              </a:path>
              <a:path w="462279" h="461645">
                <a:moveTo>
                  <a:pt x="393577" y="92633"/>
                </a:moveTo>
                <a:lnTo>
                  <a:pt x="228932" y="92633"/>
                </a:lnTo>
                <a:lnTo>
                  <a:pt x="271679" y="99521"/>
                </a:lnTo>
                <a:lnTo>
                  <a:pt x="310183" y="118754"/>
                </a:lnTo>
                <a:lnTo>
                  <a:pt x="341348" y="148777"/>
                </a:lnTo>
                <a:lnTo>
                  <a:pt x="362076" y="188035"/>
                </a:lnTo>
                <a:lnTo>
                  <a:pt x="365965" y="231083"/>
                </a:lnTo>
                <a:lnTo>
                  <a:pt x="358679" y="271814"/>
                </a:lnTo>
                <a:lnTo>
                  <a:pt x="340597" y="307913"/>
                </a:lnTo>
                <a:lnTo>
                  <a:pt x="312097" y="337062"/>
                </a:lnTo>
                <a:lnTo>
                  <a:pt x="273557" y="356945"/>
                </a:lnTo>
                <a:lnTo>
                  <a:pt x="229741" y="363967"/>
                </a:lnTo>
                <a:lnTo>
                  <a:pt x="415192" y="363967"/>
                </a:lnTo>
                <a:lnTo>
                  <a:pt x="414710" y="356340"/>
                </a:lnTo>
                <a:lnTo>
                  <a:pt x="410336" y="348944"/>
                </a:lnTo>
                <a:lnTo>
                  <a:pt x="405637" y="340548"/>
                </a:lnTo>
                <a:lnTo>
                  <a:pt x="403225" y="329878"/>
                </a:lnTo>
                <a:lnTo>
                  <a:pt x="402335" y="320708"/>
                </a:lnTo>
                <a:lnTo>
                  <a:pt x="402208" y="316813"/>
                </a:lnTo>
                <a:lnTo>
                  <a:pt x="408410" y="310989"/>
                </a:lnTo>
                <a:lnTo>
                  <a:pt x="415337" y="306701"/>
                </a:lnTo>
                <a:lnTo>
                  <a:pt x="423765" y="305436"/>
                </a:lnTo>
                <a:lnTo>
                  <a:pt x="443995" y="305436"/>
                </a:lnTo>
                <a:lnTo>
                  <a:pt x="449532" y="301668"/>
                </a:lnTo>
                <a:lnTo>
                  <a:pt x="455951" y="291754"/>
                </a:lnTo>
                <a:lnTo>
                  <a:pt x="458597" y="276554"/>
                </a:lnTo>
                <a:lnTo>
                  <a:pt x="461720" y="264729"/>
                </a:lnTo>
                <a:lnTo>
                  <a:pt x="459581" y="254440"/>
                </a:lnTo>
                <a:lnTo>
                  <a:pt x="452917" y="247175"/>
                </a:lnTo>
                <a:lnTo>
                  <a:pt x="442468" y="244423"/>
                </a:lnTo>
                <a:lnTo>
                  <a:pt x="436447" y="240526"/>
                </a:lnTo>
                <a:lnTo>
                  <a:pt x="430402" y="231342"/>
                </a:lnTo>
                <a:lnTo>
                  <a:pt x="424358" y="220634"/>
                </a:lnTo>
                <a:lnTo>
                  <a:pt x="418337" y="212165"/>
                </a:lnTo>
                <a:lnTo>
                  <a:pt x="420983" y="206289"/>
                </a:lnTo>
                <a:lnTo>
                  <a:pt x="427402" y="201164"/>
                </a:lnTo>
                <a:lnTo>
                  <a:pt x="435322" y="197538"/>
                </a:lnTo>
                <a:lnTo>
                  <a:pt x="442468" y="196163"/>
                </a:lnTo>
                <a:lnTo>
                  <a:pt x="448236" y="188712"/>
                </a:lnTo>
                <a:lnTo>
                  <a:pt x="452516" y="179034"/>
                </a:lnTo>
                <a:lnTo>
                  <a:pt x="453772" y="167856"/>
                </a:lnTo>
                <a:lnTo>
                  <a:pt x="450437" y="155779"/>
                </a:lnTo>
                <a:lnTo>
                  <a:pt x="447841" y="145510"/>
                </a:lnTo>
                <a:lnTo>
                  <a:pt x="442457" y="139902"/>
                </a:lnTo>
                <a:lnTo>
                  <a:pt x="426338" y="139902"/>
                </a:lnTo>
                <a:lnTo>
                  <a:pt x="414442" y="137382"/>
                </a:lnTo>
                <a:lnTo>
                  <a:pt x="403272" y="131837"/>
                </a:lnTo>
                <a:lnTo>
                  <a:pt x="393602" y="126293"/>
                </a:lnTo>
                <a:lnTo>
                  <a:pt x="386206" y="123773"/>
                </a:lnTo>
                <a:lnTo>
                  <a:pt x="386332" y="116502"/>
                </a:lnTo>
                <a:lnTo>
                  <a:pt x="387224" y="107644"/>
                </a:lnTo>
                <a:lnTo>
                  <a:pt x="389582" y="98913"/>
                </a:lnTo>
                <a:lnTo>
                  <a:pt x="393577" y="92633"/>
                </a:lnTo>
                <a:close/>
              </a:path>
              <a:path w="462279" h="461645">
                <a:moveTo>
                  <a:pt x="73469" y="62416"/>
                </a:moveTo>
                <a:lnTo>
                  <a:pt x="63785" y="66315"/>
                </a:lnTo>
                <a:lnTo>
                  <a:pt x="50563" y="82784"/>
                </a:lnTo>
                <a:lnTo>
                  <a:pt x="46275" y="91578"/>
                </a:lnTo>
                <a:lnTo>
                  <a:pt x="45011" y="100373"/>
                </a:lnTo>
                <a:lnTo>
                  <a:pt x="48259" y="107644"/>
                </a:lnTo>
                <a:lnTo>
                  <a:pt x="56334" y="116238"/>
                </a:lnTo>
                <a:lnTo>
                  <a:pt x="58372" y="127821"/>
                </a:lnTo>
                <a:lnTo>
                  <a:pt x="32257" y="155904"/>
                </a:lnTo>
                <a:lnTo>
                  <a:pt x="20413" y="157424"/>
                </a:lnTo>
                <a:lnTo>
                  <a:pt x="10080" y="161968"/>
                </a:lnTo>
                <a:lnTo>
                  <a:pt x="2772" y="169513"/>
                </a:lnTo>
                <a:lnTo>
                  <a:pt x="0" y="180034"/>
                </a:lnTo>
                <a:lnTo>
                  <a:pt x="252" y="191859"/>
                </a:lnTo>
                <a:lnTo>
                  <a:pt x="2016" y="202148"/>
                </a:lnTo>
                <a:lnTo>
                  <a:pt x="6804" y="209413"/>
                </a:lnTo>
                <a:lnTo>
                  <a:pt x="16128" y="212165"/>
                </a:lnTo>
                <a:lnTo>
                  <a:pt x="23274" y="219491"/>
                </a:lnTo>
                <a:lnTo>
                  <a:pt x="31194" y="228294"/>
                </a:lnTo>
                <a:lnTo>
                  <a:pt x="37613" y="237097"/>
                </a:lnTo>
                <a:lnTo>
                  <a:pt x="40258" y="244423"/>
                </a:lnTo>
                <a:lnTo>
                  <a:pt x="38756" y="250426"/>
                </a:lnTo>
                <a:lnTo>
                  <a:pt x="34242" y="256440"/>
                </a:lnTo>
                <a:lnTo>
                  <a:pt x="26703" y="262479"/>
                </a:lnTo>
                <a:lnTo>
                  <a:pt x="16128" y="268553"/>
                </a:lnTo>
                <a:lnTo>
                  <a:pt x="10360" y="271305"/>
                </a:lnTo>
                <a:lnTo>
                  <a:pt x="6080" y="278570"/>
                </a:lnTo>
                <a:lnTo>
                  <a:pt x="4824" y="288859"/>
                </a:lnTo>
                <a:lnTo>
                  <a:pt x="8127" y="300684"/>
                </a:lnTo>
                <a:lnTo>
                  <a:pt x="10880" y="312384"/>
                </a:lnTo>
                <a:lnTo>
                  <a:pt x="18145" y="321798"/>
                </a:lnTo>
                <a:lnTo>
                  <a:pt x="28434" y="326687"/>
                </a:lnTo>
                <a:lnTo>
                  <a:pt x="40258" y="324814"/>
                </a:lnTo>
                <a:lnTo>
                  <a:pt x="137699" y="324814"/>
                </a:lnTo>
                <a:lnTo>
                  <a:pt x="121458" y="307860"/>
                </a:lnTo>
                <a:lnTo>
                  <a:pt x="104648" y="268553"/>
                </a:lnTo>
                <a:lnTo>
                  <a:pt x="97992" y="218390"/>
                </a:lnTo>
                <a:lnTo>
                  <a:pt x="111696" y="169001"/>
                </a:lnTo>
                <a:lnTo>
                  <a:pt x="141974" y="127160"/>
                </a:lnTo>
                <a:lnTo>
                  <a:pt x="185038" y="99643"/>
                </a:lnTo>
                <a:lnTo>
                  <a:pt x="228932" y="92633"/>
                </a:lnTo>
                <a:lnTo>
                  <a:pt x="393577" y="92633"/>
                </a:lnTo>
                <a:lnTo>
                  <a:pt x="394245" y="91578"/>
                </a:lnTo>
                <a:lnTo>
                  <a:pt x="398583" y="84316"/>
                </a:lnTo>
                <a:lnTo>
                  <a:pt x="399208" y="75513"/>
                </a:lnTo>
                <a:lnTo>
                  <a:pt x="120776" y="75513"/>
                </a:lnTo>
                <a:lnTo>
                  <a:pt x="114702" y="75388"/>
                </a:lnTo>
                <a:lnTo>
                  <a:pt x="108664" y="74513"/>
                </a:lnTo>
                <a:lnTo>
                  <a:pt x="102649" y="72137"/>
                </a:lnTo>
                <a:lnTo>
                  <a:pt x="96647" y="67512"/>
                </a:lnTo>
                <a:lnTo>
                  <a:pt x="84677" y="63065"/>
                </a:lnTo>
                <a:lnTo>
                  <a:pt x="73469" y="62416"/>
                </a:lnTo>
                <a:close/>
              </a:path>
              <a:path w="462279" h="461645">
                <a:moveTo>
                  <a:pt x="443995" y="305436"/>
                </a:moveTo>
                <a:lnTo>
                  <a:pt x="423765" y="305436"/>
                </a:lnTo>
                <a:lnTo>
                  <a:pt x="434467" y="308685"/>
                </a:lnTo>
                <a:lnTo>
                  <a:pt x="441612" y="307058"/>
                </a:lnTo>
                <a:lnTo>
                  <a:pt x="443995" y="305436"/>
                </a:lnTo>
                <a:close/>
              </a:path>
              <a:path w="462279" h="461645">
                <a:moveTo>
                  <a:pt x="433538" y="136723"/>
                </a:moveTo>
                <a:lnTo>
                  <a:pt x="426338" y="139902"/>
                </a:lnTo>
                <a:lnTo>
                  <a:pt x="442457" y="139902"/>
                </a:lnTo>
                <a:lnTo>
                  <a:pt x="441452" y="138854"/>
                </a:lnTo>
                <a:lnTo>
                  <a:pt x="433538" y="136723"/>
                </a:lnTo>
                <a:close/>
              </a:path>
              <a:path w="462279" h="461645">
                <a:moveTo>
                  <a:pt x="160908" y="3123"/>
                </a:moveTo>
                <a:lnTo>
                  <a:pt x="149262" y="10394"/>
                </a:lnTo>
                <a:lnTo>
                  <a:pt x="139842" y="19188"/>
                </a:lnTo>
                <a:lnTo>
                  <a:pt x="134923" y="27983"/>
                </a:lnTo>
                <a:lnTo>
                  <a:pt x="136778" y="35254"/>
                </a:lnTo>
                <a:lnTo>
                  <a:pt x="135403" y="47224"/>
                </a:lnTo>
                <a:lnTo>
                  <a:pt x="131778" y="58431"/>
                </a:lnTo>
                <a:lnTo>
                  <a:pt x="126652" y="68115"/>
                </a:lnTo>
                <a:lnTo>
                  <a:pt x="120776" y="75513"/>
                </a:lnTo>
                <a:lnTo>
                  <a:pt x="399208" y="75513"/>
                </a:lnTo>
                <a:lnTo>
                  <a:pt x="395333" y="66710"/>
                </a:lnTo>
                <a:lnTo>
                  <a:pt x="386206" y="59384"/>
                </a:lnTo>
                <a:lnTo>
                  <a:pt x="313817" y="59384"/>
                </a:lnTo>
                <a:lnTo>
                  <a:pt x="309118" y="53256"/>
                </a:lnTo>
                <a:lnTo>
                  <a:pt x="306704" y="46366"/>
                </a:lnTo>
                <a:lnTo>
                  <a:pt x="305815" y="37953"/>
                </a:lnTo>
                <a:lnTo>
                  <a:pt x="305808" y="37308"/>
                </a:lnTo>
                <a:lnTo>
                  <a:pt x="211222" y="37308"/>
                </a:lnTo>
                <a:lnTo>
                  <a:pt x="205184" y="33301"/>
                </a:lnTo>
                <a:lnTo>
                  <a:pt x="193167" y="19252"/>
                </a:lnTo>
                <a:lnTo>
                  <a:pt x="190394" y="9927"/>
                </a:lnTo>
                <a:lnTo>
                  <a:pt x="183086" y="5139"/>
                </a:lnTo>
                <a:lnTo>
                  <a:pt x="172753" y="3375"/>
                </a:lnTo>
                <a:lnTo>
                  <a:pt x="160908" y="3123"/>
                </a:lnTo>
                <a:close/>
              </a:path>
              <a:path w="462279" h="461645">
                <a:moveTo>
                  <a:pt x="370077" y="46382"/>
                </a:moveTo>
                <a:lnTo>
                  <a:pt x="361275" y="47007"/>
                </a:lnTo>
                <a:lnTo>
                  <a:pt x="353949" y="51383"/>
                </a:lnTo>
                <a:lnTo>
                  <a:pt x="342052" y="56008"/>
                </a:lnTo>
                <a:lnTo>
                  <a:pt x="330882" y="58384"/>
                </a:lnTo>
                <a:lnTo>
                  <a:pt x="321212" y="59259"/>
                </a:lnTo>
                <a:lnTo>
                  <a:pt x="313817" y="59384"/>
                </a:lnTo>
                <a:lnTo>
                  <a:pt x="386206" y="59384"/>
                </a:lnTo>
                <a:lnTo>
                  <a:pt x="378880" y="50258"/>
                </a:lnTo>
                <a:lnTo>
                  <a:pt x="370077" y="46382"/>
                </a:lnTo>
                <a:close/>
              </a:path>
              <a:path w="462279" h="461645">
                <a:moveTo>
                  <a:pt x="269662" y="0"/>
                </a:moveTo>
                <a:lnTo>
                  <a:pt x="258492" y="2139"/>
                </a:lnTo>
                <a:lnTo>
                  <a:pt x="248822" y="8802"/>
                </a:lnTo>
                <a:lnTo>
                  <a:pt x="241426" y="19252"/>
                </a:lnTo>
                <a:lnTo>
                  <a:pt x="238781" y="25128"/>
                </a:lnTo>
                <a:lnTo>
                  <a:pt x="232362" y="30253"/>
                </a:lnTo>
                <a:lnTo>
                  <a:pt x="224442" y="33879"/>
                </a:lnTo>
                <a:lnTo>
                  <a:pt x="217297" y="35254"/>
                </a:lnTo>
                <a:lnTo>
                  <a:pt x="211222" y="37308"/>
                </a:lnTo>
                <a:lnTo>
                  <a:pt x="305808" y="37308"/>
                </a:lnTo>
                <a:lnTo>
                  <a:pt x="305688" y="27253"/>
                </a:lnTo>
                <a:lnTo>
                  <a:pt x="304186" y="20107"/>
                </a:lnTo>
                <a:lnTo>
                  <a:pt x="299672" y="12188"/>
                </a:lnTo>
                <a:lnTo>
                  <a:pt x="292133" y="5768"/>
                </a:lnTo>
                <a:lnTo>
                  <a:pt x="281558" y="3123"/>
                </a:lnTo>
                <a:lnTo>
                  <a:pt x="26966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53906" y="3530853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215098" y="259080"/>
                </a:moveTo>
                <a:lnTo>
                  <a:pt x="97154" y="259080"/>
                </a:lnTo>
                <a:lnTo>
                  <a:pt x="105283" y="267208"/>
                </a:lnTo>
                <a:lnTo>
                  <a:pt x="97154" y="275336"/>
                </a:lnTo>
                <a:lnTo>
                  <a:pt x="98677" y="281412"/>
                </a:lnTo>
                <a:lnTo>
                  <a:pt x="103235" y="287464"/>
                </a:lnTo>
                <a:lnTo>
                  <a:pt x="110817" y="293516"/>
                </a:lnTo>
                <a:lnTo>
                  <a:pt x="121412" y="299593"/>
                </a:lnTo>
                <a:lnTo>
                  <a:pt x="129540" y="299593"/>
                </a:lnTo>
                <a:lnTo>
                  <a:pt x="137668" y="291465"/>
                </a:lnTo>
                <a:lnTo>
                  <a:pt x="137668" y="283464"/>
                </a:lnTo>
                <a:lnTo>
                  <a:pt x="143762" y="278765"/>
                </a:lnTo>
                <a:lnTo>
                  <a:pt x="149844" y="276352"/>
                </a:lnTo>
                <a:lnTo>
                  <a:pt x="155902" y="275463"/>
                </a:lnTo>
                <a:lnTo>
                  <a:pt x="161925" y="275336"/>
                </a:lnTo>
                <a:lnTo>
                  <a:pt x="210566" y="275336"/>
                </a:lnTo>
                <a:lnTo>
                  <a:pt x="211836" y="268116"/>
                </a:lnTo>
                <a:lnTo>
                  <a:pt x="214657" y="260096"/>
                </a:lnTo>
                <a:lnTo>
                  <a:pt x="215098" y="259080"/>
                </a:lnTo>
                <a:close/>
              </a:path>
              <a:path w="299720" h="299720">
                <a:moveTo>
                  <a:pt x="210566" y="275336"/>
                </a:moveTo>
                <a:lnTo>
                  <a:pt x="170052" y="275336"/>
                </a:lnTo>
                <a:lnTo>
                  <a:pt x="170052" y="283464"/>
                </a:lnTo>
                <a:lnTo>
                  <a:pt x="176147" y="289232"/>
                </a:lnTo>
                <a:lnTo>
                  <a:pt x="182248" y="293516"/>
                </a:lnTo>
                <a:lnTo>
                  <a:pt x="188287" y="294768"/>
                </a:lnTo>
                <a:lnTo>
                  <a:pt x="194310" y="291465"/>
                </a:lnTo>
                <a:lnTo>
                  <a:pt x="210566" y="291465"/>
                </a:lnTo>
                <a:lnTo>
                  <a:pt x="210566" y="275336"/>
                </a:lnTo>
                <a:close/>
              </a:path>
              <a:path w="299720" h="299720">
                <a:moveTo>
                  <a:pt x="57550" y="37211"/>
                </a:moveTo>
                <a:lnTo>
                  <a:pt x="49593" y="38481"/>
                </a:lnTo>
                <a:lnTo>
                  <a:pt x="43160" y="42799"/>
                </a:lnTo>
                <a:lnTo>
                  <a:pt x="40513" y="48641"/>
                </a:lnTo>
                <a:lnTo>
                  <a:pt x="34671" y="54663"/>
                </a:lnTo>
                <a:lnTo>
                  <a:pt x="30352" y="60721"/>
                </a:lnTo>
                <a:lnTo>
                  <a:pt x="29082" y="66803"/>
                </a:lnTo>
                <a:lnTo>
                  <a:pt x="32385" y="72898"/>
                </a:lnTo>
                <a:lnTo>
                  <a:pt x="37084" y="75545"/>
                </a:lnTo>
                <a:lnTo>
                  <a:pt x="39497" y="81978"/>
                </a:lnTo>
                <a:lnTo>
                  <a:pt x="40386" y="89935"/>
                </a:lnTo>
                <a:lnTo>
                  <a:pt x="40513" y="97155"/>
                </a:lnTo>
                <a:lnTo>
                  <a:pt x="8127" y="97155"/>
                </a:lnTo>
                <a:lnTo>
                  <a:pt x="0" y="105283"/>
                </a:lnTo>
                <a:lnTo>
                  <a:pt x="126" y="124005"/>
                </a:lnTo>
                <a:lnTo>
                  <a:pt x="1016" y="131587"/>
                </a:lnTo>
                <a:lnTo>
                  <a:pt x="3428" y="136145"/>
                </a:lnTo>
                <a:lnTo>
                  <a:pt x="8127" y="137668"/>
                </a:lnTo>
                <a:lnTo>
                  <a:pt x="14023" y="140315"/>
                </a:lnTo>
                <a:lnTo>
                  <a:pt x="19192" y="146748"/>
                </a:lnTo>
                <a:lnTo>
                  <a:pt x="22861" y="154705"/>
                </a:lnTo>
                <a:lnTo>
                  <a:pt x="24257" y="161925"/>
                </a:lnTo>
                <a:lnTo>
                  <a:pt x="16128" y="170053"/>
                </a:lnTo>
                <a:lnTo>
                  <a:pt x="10360" y="172718"/>
                </a:lnTo>
                <a:lnTo>
                  <a:pt x="6080" y="179181"/>
                </a:lnTo>
                <a:lnTo>
                  <a:pt x="4824" y="187144"/>
                </a:lnTo>
                <a:lnTo>
                  <a:pt x="8127" y="194310"/>
                </a:lnTo>
                <a:lnTo>
                  <a:pt x="8127" y="202438"/>
                </a:lnTo>
                <a:lnTo>
                  <a:pt x="16128" y="210566"/>
                </a:lnTo>
                <a:lnTo>
                  <a:pt x="40513" y="210566"/>
                </a:lnTo>
                <a:lnTo>
                  <a:pt x="45013" y="216642"/>
                </a:lnTo>
                <a:lnTo>
                  <a:pt x="46513" y="222694"/>
                </a:lnTo>
                <a:lnTo>
                  <a:pt x="45013" y="228746"/>
                </a:lnTo>
                <a:lnTo>
                  <a:pt x="40513" y="234823"/>
                </a:lnTo>
                <a:lnTo>
                  <a:pt x="40638" y="240917"/>
                </a:lnTo>
                <a:lnTo>
                  <a:pt x="72898" y="267208"/>
                </a:lnTo>
                <a:lnTo>
                  <a:pt x="78974" y="262509"/>
                </a:lnTo>
                <a:lnTo>
                  <a:pt x="85026" y="260096"/>
                </a:lnTo>
                <a:lnTo>
                  <a:pt x="91078" y="259207"/>
                </a:lnTo>
                <a:lnTo>
                  <a:pt x="97154" y="259080"/>
                </a:lnTo>
                <a:lnTo>
                  <a:pt x="215098" y="259080"/>
                </a:lnTo>
                <a:lnTo>
                  <a:pt x="217424" y="253726"/>
                </a:lnTo>
                <a:lnTo>
                  <a:pt x="218694" y="251079"/>
                </a:lnTo>
                <a:lnTo>
                  <a:pt x="259207" y="251079"/>
                </a:lnTo>
                <a:lnTo>
                  <a:pt x="264975" y="243840"/>
                </a:lnTo>
                <a:lnTo>
                  <a:pt x="269255" y="235839"/>
                </a:lnTo>
                <a:lnTo>
                  <a:pt x="269399" y="235098"/>
                </a:lnTo>
                <a:lnTo>
                  <a:pt x="142226" y="235098"/>
                </a:lnTo>
                <a:lnTo>
                  <a:pt x="109331" y="224742"/>
                </a:lnTo>
                <a:lnTo>
                  <a:pt x="82508" y="205265"/>
                </a:lnTo>
                <a:lnTo>
                  <a:pt x="64770" y="178181"/>
                </a:lnTo>
                <a:lnTo>
                  <a:pt x="61083" y="142226"/>
                </a:lnTo>
                <a:lnTo>
                  <a:pt x="71850" y="109331"/>
                </a:lnTo>
                <a:lnTo>
                  <a:pt x="93237" y="82508"/>
                </a:lnTo>
                <a:lnTo>
                  <a:pt x="121412" y="64770"/>
                </a:lnTo>
                <a:lnTo>
                  <a:pt x="157384" y="59993"/>
                </a:lnTo>
                <a:lnTo>
                  <a:pt x="255855" y="59993"/>
                </a:lnTo>
                <a:lnTo>
                  <a:pt x="259207" y="56642"/>
                </a:lnTo>
                <a:lnTo>
                  <a:pt x="259080" y="53994"/>
                </a:lnTo>
                <a:lnTo>
                  <a:pt x="258340" y="48641"/>
                </a:lnTo>
                <a:lnTo>
                  <a:pt x="64770" y="48641"/>
                </a:lnTo>
                <a:lnTo>
                  <a:pt x="64770" y="40512"/>
                </a:lnTo>
                <a:lnTo>
                  <a:pt x="57550" y="37211"/>
                </a:lnTo>
                <a:close/>
              </a:path>
              <a:path w="299720" h="299720">
                <a:moveTo>
                  <a:pt x="259207" y="251079"/>
                </a:moveTo>
                <a:lnTo>
                  <a:pt x="234823" y="251079"/>
                </a:lnTo>
                <a:lnTo>
                  <a:pt x="234823" y="259080"/>
                </a:lnTo>
                <a:lnTo>
                  <a:pt x="242062" y="258954"/>
                </a:lnTo>
                <a:lnTo>
                  <a:pt x="250063" y="258079"/>
                </a:lnTo>
                <a:lnTo>
                  <a:pt x="256540" y="255704"/>
                </a:lnTo>
                <a:lnTo>
                  <a:pt x="259207" y="251079"/>
                </a:lnTo>
                <a:close/>
              </a:path>
              <a:path w="299720" h="299720">
                <a:moveTo>
                  <a:pt x="255855" y="59993"/>
                </a:moveTo>
                <a:lnTo>
                  <a:pt x="157384" y="59993"/>
                </a:lnTo>
                <a:lnTo>
                  <a:pt x="190309" y="68849"/>
                </a:lnTo>
                <a:lnTo>
                  <a:pt x="217138" y="89826"/>
                </a:lnTo>
                <a:lnTo>
                  <a:pt x="234823" y="121412"/>
                </a:lnTo>
                <a:lnTo>
                  <a:pt x="238527" y="157384"/>
                </a:lnTo>
                <a:lnTo>
                  <a:pt x="227790" y="190309"/>
                </a:lnTo>
                <a:lnTo>
                  <a:pt x="206408" y="217138"/>
                </a:lnTo>
                <a:lnTo>
                  <a:pt x="178180" y="234823"/>
                </a:lnTo>
                <a:lnTo>
                  <a:pt x="142226" y="235098"/>
                </a:lnTo>
                <a:lnTo>
                  <a:pt x="269399" y="235098"/>
                </a:lnTo>
                <a:lnTo>
                  <a:pt x="270511" y="229362"/>
                </a:lnTo>
                <a:lnTo>
                  <a:pt x="267208" y="226695"/>
                </a:lnTo>
                <a:lnTo>
                  <a:pt x="262582" y="219529"/>
                </a:lnTo>
                <a:lnTo>
                  <a:pt x="260207" y="211566"/>
                </a:lnTo>
                <a:lnTo>
                  <a:pt x="259332" y="205103"/>
                </a:lnTo>
                <a:lnTo>
                  <a:pt x="259207" y="202438"/>
                </a:lnTo>
                <a:lnTo>
                  <a:pt x="265229" y="197739"/>
                </a:lnTo>
                <a:lnTo>
                  <a:pt x="271287" y="195326"/>
                </a:lnTo>
                <a:lnTo>
                  <a:pt x="277369" y="194437"/>
                </a:lnTo>
                <a:lnTo>
                  <a:pt x="283464" y="194310"/>
                </a:lnTo>
                <a:lnTo>
                  <a:pt x="299720" y="194310"/>
                </a:lnTo>
                <a:lnTo>
                  <a:pt x="299593" y="172085"/>
                </a:lnTo>
                <a:lnTo>
                  <a:pt x="298703" y="165989"/>
                </a:lnTo>
                <a:lnTo>
                  <a:pt x="296291" y="159893"/>
                </a:lnTo>
                <a:lnTo>
                  <a:pt x="291592" y="153797"/>
                </a:lnTo>
                <a:lnTo>
                  <a:pt x="283464" y="153797"/>
                </a:lnTo>
                <a:lnTo>
                  <a:pt x="275336" y="145796"/>
                </a:lnTo>
                <a:lnTo>
                  <a:pt x="275336" y="129540"/>
                </a:lnTo>
                <a:lnTo>
                  <a:pt x="283464" y="129540"/>
                </a:lnTo>
                <a:lnTo>
                  <a:pt x="283464" y="121412"/>
                </a:lnTo>
                <a:lnTo>
                  <a:pt x="289306" y="119907"/>
                </a:lnTo>
                <a:lnTo>
                  <a:pt x="293624" y="115379"/>
                </a:lnTo>
                <a:lnTo>
                  <a:pt x="294894" y="107803"/>
                </a:lnTo>
                <a:lnTo>
                  <a:pt x="291592" y="97155"/>
                </a:lnTo>
                <a:lnTo>
                  <a:pt x="290195" y="91330"/>
                </a:lnTo>
                <a:lnTo>
                  <a:pt x="288216" y="89027"/>
                </a:lnTo>
                <a:lnTo>
                  <a:pt x="275336" y="89027"/>
                </a:lnTo>
                <a:lnTo>
                  <a:pt x="268116" y="87649"/>
                </a:lnTo>
                <a:lnTo>
                  <a:pt x="260159" y="84010"/>
                </a:lnTo>
                <a:lnTo>
                  <a:pt x="253726" y="78847"/>
                </a:lnTo>
                <a:lnTo>
                  <a:pt x="251078" y="72898"/>
                </a:lnTo>
                <a:lnTo>
                  <a:pt x="251078" y="64770"/>
                </a:lnTo>
                <a:lnTo>
                  <a:pt x="255855" y="59993"/>
                </a:lnTo>
                <a:close/>
              </a:path>
              <a:path w="299720" h="299720">
                <a:moveTo>
                  <a:pt x="281305" y="85778"/>
                </a:moveTo>
                <a:lnTo>
                  <a:pt x="275336" y="89027"/>
                </a:lnTo>
                <a:lnTo>
                  <a:pt x="288216" y="89027"/>
                </a:lnTo>
                <a:lnTo>
                  <a:pt x="286512" y="87042"/>
                </a:lnTo>
                <a:lnTo>
                  <a:pt x="281305" y="85778"/>
                </a:lnTo>
                <a:close/>
              </a:path>
              <a:path w="299720" h="299720">
                <a:moveTo>
                  <a:pt x="105283" y="0"/>
                </a:moveTo>
                <a:lnTo>
                  <a:pt x="95885" y="6094"/>
                </a:lnTo>
                <a:lnTo>
                  <a:pt x="91059" y="12176"/>
                </a:lnTo>
                <a:lnTo>
                  <a:pt x="89281" y="18234"/>
                </a:lnTo>
                <a:lnTo>
                  <a:pt x="89026" y="24257"/>
                </a:lnTo>
                <a:lnTo>
                  <a:pt x="87776" y="30353"/>
                </a:lnTo>
                <a:lnTo>
                  <a:pt x="82276" y="42545"/>
                </a:lnTo>
                <a:lnTo>
                  <a:pt x="81025" y="48641"/>
                </a:lnTo>
                <a:lnTo>
                  <a:pt x="258340" y="48641"/>
                </a:lnTo>
                <a:lnTo>
                  <a:pt x="258191" y="47561"/>
                </a:lnTo>
                <a:lnTo>
                  <a:pt x="255777" y="39604"/>
                </a:lnTo>
                <a:lnTo>
                  <a:pt x="255046" y="38481"/>
                </a:lnTo>
                <a:lnTo>
                  <a:pt x="214629" y="38481"/>
                </a:lnTo>
                <a:lnTo>
                  <a:pt x="208533" y="36957"/>
                </a:lnTo>
                <a:lnTo>
                  <a:pt x="202438" y="32385"/>
                </a:lnTo>
                <a:lnTo>
                  <a:pt x="194310" y="24257"/>
                </a:lnTo>
                <a:lnTo>
                  <a:pt x="137668" y="24257"/>
                </a:lnTo>
                <a:lnTo>
                  <a:pt x="129540" y="16256"/>
                </a:lnTo>
                <a:lnTo>
                  <a:pt x="129540" y="8128"/>
                </a:lnTo>
                <a:lnTo>
                  <a:pt x="123463" y="3429"/>
                </a:lnTo>
                <a:lnTo>
                  <a:pt x="117411" y="1016"/>
                </a:lnTo>
                <a:lnTo>
                  <a:pt x="111359" y="127"/>
                </a:lnTo>
                <a:lnTo>
                  <a:pt x="105283" y="0"/>
                </a:lnTo>
                <a:close/>
              </a:path>
              <a:path w="299720" h="299720">
                <a:moveTo>
                  <a:pt x="238902" y="26288"/>
                </a:moveTo>
                <a:lnTo>
                  <a:pt x="232844" y="27812"/>
                </a:lnTo>
                <a:lnTo>
                  <a:pt x="220725" y="36957"/>
                </a:lnTo>
                <a:lnTo>
                  <a:pt x="214629" y="38481"/>
                </a:lnTo>
                <a:lnTo>
                  <a:pt x="255046" y="38481"/>
                </a:lnTo>
                <a:lnTo>
                  <a:pt x="251078" y="32385"/>
                </a:lnTo>
                <a:lnTo>
                  <a:pt x="244984" y="27812"/>
                </a:lnTo>
                <a:lnTo>
                  <a:pt x="238902" y="26288"/>
                </a:lnTo>
                <a:close/>
              </a:path>
              <a:path w="299720" h="299720">
                <a:moveTo>
                  <a:pt x="178180" y="0"/>
                </a:moveTo>
                <a:lnTo>
                  <a:pt x="161925" y="0"/>
                </a:lnTo>
                <a:lnTo>
                  <a:pt x="161925" y="8128"/>
                </a:lnTo>
                <a:lnTo>
                  <a:pt x="155902" y="14077"/>
                </a:lnTo>
                <a:lnTo>
                  <a:pt x="149844" y="19240"/>
                </a:lnTo>
                <a:lnTo>
                  <a:pt x="143762" y="22879"/>
                </a:lnTo>
                <a:lnTo>
                  <a:pt x="137668" y="24257"/>
                </a:lnTo>
                <a:lnTo>
                  <a:pt x="194310" y="24257"/>
                </a:lnTo>
                <a:lnTo>
                  <a:pt x="202438" y="16256"/>
                </a:lnTo>
                <a:lnTo>
                  <a:pt x="200915" y="10287"/>
                </a:lnTo>
                <a:lnTo>
                  <a:pt x="196357" y="5080"/>
                </a:lnTo>
                <a:lnTo>
                  <a:pt x="188775" y="1397"/>
                </a:lnTo>
                <a:lnTo>
                  <a:pt x="17818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53906" y="3830446"/>
            <a:ext cx="234950" cy="224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277492" y="4675123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一、外部观察法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42969" y="3265551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9"/>
                </a:moveTo>
                <a:lnTo>
                  <a:pt x="5019" y="146557"/>
                </a:lnTo>
                <a:lnTo>
                  <a:pt x="19318" y="106552"/>
                </a:lnTo>
                <a:lnTo>
                  <a:pt x="41757" y="71250"/>
                </a:lnTo>
                <a:lnTo>
                  <a:pt x="71197" y="41797"/>
                </a:lnTo>
                <a:lnTo>
                  <a:pt x="106496" y="19341"/>
                </a:lnTo>
                <a:lnTo>
                  <a:pt x="146517" y="5026"/>
                </a:lnTo>
                <a:lnTo>
                  <a:pt x="190118" y="0"/>
                </a:lnTo>
                <a:lnTo>
                  <a:pt x="950467" y="0"/>
                </a:lnTo>
                <a:lnTo>
                  <a:pt x="994069" y="5026"/>
                </a:lnTo>
                <a:lnTo>
                  <a:pt x="1034090" y="19341"/>
                </a:lnTo>
                <a:lnTo>
                  <a:pt x="1069389" y="41797"/>
                </a:lnTo>
                <a:lnTo>
                  <a:pt x="1098829" y="71250"/>
                </a:lnTo>
                <a:lnTo>
                  <a:pt x="1121268" y="106552"/>
                </a:lnTo>
                <a:lnTo>
                  <a:pt x="1135567" y="146557"/>
                </a:lnTo>
                <a:lnTo>
                  <a:pt x="1140586" y="190119"/>
                </a:lnTo>
                <a:lnTo>
                  <a:pt x="1140586" y="950594"/>
                </a:lnTo>
                <a:lnTo>
                  <a:pt x="1135567" y="994196"/>
                </a:lnTo>
                <a:lnTo>
                  <a:pt x="1121268" y="1034217"/>
                </a:lnTo>
                <a:lnTo>
                  <a:pt x="1098829" y="1069516"/>
                </a:lnTo>
                <a:lnTo>
                  <a:pt x="1069389" y="1098956"/>
                </a:lnTo>
                <a:lnTo>
                  <a:pt x="1034090" y="1121395"/>
                </a:lnTo>
                <a:lnTo>
                  <a:pt x="994069" y="1135694"/>
                </a:lnTo>
                <a:lnTo>
                  <a:pt x="950467" y="1140714"/>
                </a:lnTo>
                <a:lnTo>
                  <a:pt x="190118" y="1140714"/>
                </a:lnTo>
                <a:lnTo>
                  <a:pt x="146517" y="1135694"/>
                </a:lnTo>
                <a:lnTo>
                  <a:pt x="106496" y="1121395"/>
                </a:lnTo>
                <a:lnTo>
                  <a:pt x="71197" y="1098956"/>
                </a:lnTo>
                <a:lnTo>
                  <a:pt x="41757" y="1069516"/>
                </a:lnTo>
                <a:lnTo>
                  <a:pt x="19318" y="1034217"/>
                </a:lnTo>
                <a:lnTo>
                  <a:pt x="5019" y="994196"/>
                </a:lnTo>
                <a:lnTo>
                  <a:pt x="0" y="950594"/>
                </a:lnTo>
                <a:lnTo>
                  <a:pt x="0" y="19011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73601" y="4086415"/>
            <a:ext cx="718185" cy="0"/>
          </a:xfrm>
          <a:custGeom>
            <a:avLst/>
            <a:gdLst/>
            <a:ahLst/>
            <a:cxnLst/>
            <a:rect l="l" t="t" r="r" b="b"/>
            <a:pathLst>
              <a:path w="718185">
                <a:moveTo>
                  <a:pt x="0" y="0"/>
                </a:moveTo>
                <a:lnTo>
                  <a:pt x="717931" y="0"/>
                </a:lnTo>
              </a:path>
            </a:pathLst>
          </a:custGeom>
          <a:ln w="19939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65421" y="3669830"/>
            <a:ext cx="104139" cy="351155"/>
          </a:xfrm>
          <a:custGeom>
            <a:avLst/>
            <a:gdLst/>
            <a:ahLst/>
            <a:cxnLst/>
            <a:rect l="l" t="t" r="r" b="b"/>
            <a:pathLst>
              <a:path w="104139" h="351154">
                <a:moveTo>
                  <a:pt x="0" y="350862"/>
                </a:moveTo>
                <a:lnTo>
                  <a:pt x="103692" y="350862"/>
                </a:lnTo>
                <a:lnTo>
                  <a:pt x="103692" y="0"/>
                </a:lnTo>
                <a:lnTo>
                  <a:pt x="0" y="0"/>
                </a:lnTo>
                <a:lnTo>
                  <a:pt x="0" y="350862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16933" y="3546233"/>
            <a:ext cx="104139" cy="474980"/>
          </a:xfrm>
          <a:custGeom>
            <a:avLst/>
            <a:gdLst/>
            <a:ahLst/>
            <a:cxnLst/>
            <a:rect l="l" t="t" r="r" b="b"/>
            <a:pathLst>
              <a:path w="104139" h="474979">
                <a:moveTo>
                  <a:pt x="0" y="474459"/>
                </a:moveTo>
                <a:lnTo>
                  <a:pt x="103692" y="474459"/>
                </a:lnTo>
                <a:lnTo>
                  <a:pt x="103692" y="0"/>
                </a:lnTo>
                <a:lnTo>
                  <a:pt x="0" y="0"/>
                </a:lnTo>
                <a:lnTo>
                  <a:pt x="0" y="474459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60570" y="3697744"/>
            <a:ext cx="104139" cy="323215"/>
          </a:xfrm>
          <a:custGeom>
            <a:avLst/>
            <a:gdLst/>
            <a:ahLst/>
            <a:cxnLst/>
            <a:rect l="l" t="t" r="r" b="b"/>
            <a:pathLst>
              <a:path w="104139" h="323214">
                <a:moveTo>
                  <a:pt x="0" y="322948"/>
                </a:moveTo>
                <a:lnTo>
                  <a:pt x="103692" y="322948"/>
                </a:lnTo>
                <a:lnTo>
                  <a:pt x="103692" y="0"/>
                </a:lnTo>
                <a:lnTo>
                  <a:pt x="0" y="0"/>
                </a:lnTo>
                <a:lnTo>
                  <a:pt x="0" y="32294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20082" y="3801402"/>
            <a:ext cx="104139" cy="219710"/>
          </a:xfrm>
          <a:custGeom>
            <a:avLst/>
            <a:gdLst/>
            <a:ahLst/>
            <a:cxnLst/>
            <a:rect l="l" t="t" r="r" b="b"/>
            <a:pathLst>
              <a:path w="104139" h="219710">
                <a:moveTo>
                  <a:pt x="0" y="219290"/>
                </a:moveTo>
                <a:lnTo>
                  <a:pt x="103692" y="219290"/>
                </a:lnTo>
                <a:lnTo>
                  <a:pt x="103692" y="0"/>
                </a:lnTo>
                <a:lnTo>
                  <a:pt x="0" y="0"/>
                </a:lnTo>
                <a:lnTo>
                  <a:pt x="0" y="21929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733927" y="4675123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二、直肠检查法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41566" y="3265551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9"/>
                </a:moveTo>
                <a:lnTo>
                  <a:pt x="5019" y="146557"/>
                </a:lnTo>
                <a:lnTo>
                  <a:pt x="19318" y="106552"/>
                </a:lnTo>
                <a:lnTo>
                  <a:pt x="41757" y="71250"/>
                </a:lnTo>
                <a:lnTo>
                  <a:pt x="71197" y="41797"/>
                </a:lnTo>
                <a:lnTo>
                  <a:pt x="106496" y="19341"/>
                </a:lnTo>
                <a:lnTo>
                  <a:pt x="146517" y="5026"/>
                </a:lnTo>
                <a:lnTo>
                  <a:pt x="190118" y="0"/>
                </a:lnTo>
                <a:lnTo>
                  <a:pt x="950594" y="0"/>
                </a:lnTo>
                <a:lnTo>
                  <a:pt x="994149" y="5026"/>
                </a:lnTo>
                <a:lnTo>
                  <a:pt x="1034136" y="19341"/>
                </a:lnTo>
                <a:lnTo>
                  <a:pt x="1069413" y="41797"/>
                </a:lnTo>
                <a:lnTo>
                  <a:pt x="1098839" y="71250"/>
                </a:lnTo>
                <a:lnTo>
                  <a:pt x="1121271" y="106552"/>
                </a:lnTo>
                <a:lnTo>
                  <a:pt x="1135567" y="146557"/>
                </a:lnTo>
                <a:lnTo>
                  <a:pt x="1140587" y="190119"/>
                </a:lnTo>
                <a:lnTo>
                  <a:pt x="1140587" y="950594"/>
                </a:lnTo>
                <a:lnTo>
                  <a:pt x="1135567" y="994196"/>
                </a:lnTo>
                <a:lnTo>
                  <a:pt x="1121271" y="1034217"/>
                </a:lnTo>
                <a:lnTo>
                  <a:pt x="1098839" y="1069516"/>
                </a:lnTo>
                <a:lnTo>
                  <a:pt x="1069413" y="1098956"/>
                </a:lnTo>
                <a:lnTo>
                  <a:pt x="1034136" y="1121395"/>
                </a:lnTo>
                <a:lnTo>
                  <a:pt x="994149" y="1135694"/>
                </a:lnTo>
                <a:lnTo>
                  <a:pt x="950594" y="1140714"/>
                </a:lnTo>
                <a:lnTo>
                  <a:pt x="190118" y="1140714"/>
                </a:lnTo>
                <a:lnTo>
                  <a:pt x="146517" y="1135694"/>
                </a:lnTo>
                <a:lnTo>
                  <a:pt x="106496" y="1121395"/>
                </a:lnTo>
                <a:lnTo>
                  <a:pt x="71197" y="1098956"/>
                </a:lnTo>
                <a:lnTo>
                  <a:pt x="41757" y="1069516"/>
                </a:lnTo>
                <a:lnTo>
                  <a:pt x="19318" y="1034217"/>
                </a:lnTo>
                <a:lnTo>
                  <a:pt x="5019" y="994196"/>
                </a:lnTo>
                <a:lnTo>
                  <a:pt x="0" y="950594"/>
                </a:lnTo>
                <a:lnTo>
                  <a:pt x="0" y="19011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049643" y="3884803"/>
            <a:ext cx="297815" cy="312420"/>
          </a:xfrm>
          <a:custGeom>
            <a:avLst/>
            <a:gdLst/>
            <a:ahLst/>
            <a:cxnLst/>
            <a:rect l="l" t="t" r="r" b="b"/>
            <a:pathLst>
              <a:path w="297815" h="312420">
                <a:moveTo>
                  <a:pt x="83184" y="0"/>
                </a:moveTo>
                <a:lnTo>
                  <a:pt x="0" y="156210"/>
                </a:lnTo>
                <a:lnTo>
                  <a:pt x="83184" y="312420"/>
                </a:lnTo>
                <a:lnTo>
                  <a:pt x="83184" y="228346"/>
                </a:lnTo>
                <a:lnTo>
                  <a:pt x="177600" y="228346"/>
                </a:lnTo>
                <a:lnTo>
                  <a:pt x="205200" y="213312"/>
                </a:lnTo>
                <a:lnTo>
                  <a:pt x="246864" y="157354"/>
                </a:lnTo>
                <a:lnTo>
                  <a:pt x="282448" y="72009"/>
                </a:lnTo>
                <a:lnTo>
                  <a:pt x="83184" y="72009"/>
                </a:lnTo>
                <a:lnTo>
                  <a:pt x="83184" y="0"/>
                </a:lnTo>
                <a:close/>
              </a:path>
              <a:path w="297815" h="312420">
                <a:moveTo>
                  <a:pt x="177600" y="228346"/>
                </a:moveTo>
                <a:lnTo>
                  <a:pt x="166497" y="228346"/>
                </a:lnTo>
                <a:lnTo>
                  <a:pt x="176918" y="228717"/>
                </a:lnTo>
                <a:lnTo>
                  <a:pt x="177600" y="228346"/>
                </a:lnTo>
                <a:close/>
              </a:path>
              <a:path w="297815" h="312420">
                <a:moveTo>
                  <a:pt x="297433" y="36068"/>
                </a:moveTo>
                <a:lnTo>
                  <a:pt x="291484" y="41683"/>
                </a:lnTo>
                <a:lnTo>
                  <a:pt x="276606" y="54038"/>
                </a:lnTo>
                <a:lnTo>
                  <a:pt x="257250" y="66393"/>
                </a:lnTo>
                <a:lnTo>
                  <a:pt x="237871" y="72009"/>
                </a:lnTo>
                <a:lnTo>
                  <a:pt x="282448" y="72009"/>
                </a:lnTo>
                <a:lnTo>
                  <a:pt x="297433" y="3606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35241" y="3683127"/>
            <a:ext cx="219186" cy="2525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55434" y="3753739"/>
            <a:ext cx="278765" cy="322580"/>
          </a:xfrm>
          <a:custGeom>
            <a:avLst/>
            <a:gdLst/>
            <a:ahLst/>
            <a:cxnLst/>
            <a:rect l="l" t="t" r="r" b="b"/>
            <a:pathLst>
              <a:path w="278765" h="322579">
                <a:moveTo>
                  <a:pt x="0" y="0"/>
                </a:moveTo>
                <a:lnTo>
                  <a:pt x="72517" y="35813"/>
                </a:lnTo>
                <a:lnTo>
                  <a:pt x="36195" y="107442"/>
                </a:lnTo>
                <a:lnTo>
                  <a:pt x="29208" y="117536"/>
                </a:lnTo>
                <a:lnTo>
                  <a:pt x="25638" y="152288"/>
                </a:lnTo>
                <a:lnTo>
                  <a:pt x="51571" y="218402"/>
                </a:lnTo>
                <a:lnTo>
                  <a:pt x="133096" y="322580"/>
                </a:lnTo>
                <a:lnTo>
                  <a:pt x="129494" y="314725"/>
                </a:lnTo>
                <a:lnTo>
                  <a:pt x="122475" y="295656"/>
                </a:lnTo>
                <a:lnTo>
                  <a:pt x="117719" y="272109"/>
                </a:lnTo>
                <a:lnTo>
                  <a:pt x="120904" y="250825"/>
                </a:lnTo>
                <a:lnTo>
                  <a:pt x="139283" y="220233"/>
                </a:lnTo>
                <a:lnTo>
                  <a:pt x="167830" y="176212"/>
                </a:lnTo>
                <a:lnTo>
                  <a:pt x="194091" y="136667"/>
                </a:lnTo>
                <a:lnTo>
                  <a:pt x="205613" y="119506"/>
                </a:lnTo>
                <a:lnTo>
                  <a:pt x="254084" y="119506"/>
                </a:lnTo>
                <a:lnTo>
                  <a:pt x="181483" y="11937"/>
                </a:lnTo>
                <a:lnTo>
                  <a:pt x="0" y="0"/>
                </a:lnTo>
                <a:close/>
              </a:path>
              <a:path w="278765" h="322579">
                <a:moveTo>
                  <a:pt x="254084" y="119506"/>
                </a:moveTo>
                <a:lnTo>
                  <a:pt x="205613" y="119506"/>
                </a:lnTo>
                <a:lnTo>
                  <a:pt x="278257" y="155321"/>
                </a:lnTo>
                <a:lnTo>
                  <a:pt x="254084" y="119506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814439" y="3980560"/>
            <a:ext cx="225043" cy="146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933692" y="3500844"/>
            <a:ext cx="342900" cy="217804"/>
          </a:xfrm>
          <a:custGeom>
            <a:avLst/>
            <a:gdLst/>
            <a:ahLst/>
            <a:cxnLst/>
            <a:rect l="l" t="t" r="r" b="b"/>
            <a:pathLst>
              <a:path w="342900" h="217804">
                <a:moveTo>
                  <a:pt x="131655" y="0"/>
                </a:moveTo>
                <a:lnTo>
                  <a:pt x="0" y="4482"/>
                </a:lnTo>
                <a:lnTo>
                  <a:pt x="9411" y="8358"/>
                </a:lnTo>
                <a:lnTo>
                  <a:pt x="31003" y="17770"/>
                </a:lnTo>
                <a:lnTo>
                  <a:pt x="54810" y="29396"/>
                </a:lnTo>
                <a:lnTo>
                  <a:pt x="70865" y="39915"/>
                </a:lnTo>
                <a:lnTo>
                  <a:pt x="141858" y="182028"/>
                </a:lnTo>
                <a:lnTo>
                  <a:pt x="82676" y="217588"/>
                </a:lnTo>
                <a:lnTo>
                  <a:pt x="248157" y="205777"/>
                </a:lnTo>
                <a:lnTo>
                  <a:pt x="311234" y="111035"/>
                </a:lnTo>
                <a:lnTo>
                  <a:pt x="271779" y="111035"/>
                </a:lnTo>
                <a:lnTo>
                  <a:pt x="236347" y="39915"/>
                </a:lnTo>
                <a:lnTo>
                  <a:pt x="230993" y="31039"/>
                </a:lnTo>
                <a:lnTo>
                  <a:pt x="202374" y="13293"/>
                </a:lnTo>
                <a:lnTo>
                  <a:pt x="131655" y="0"/>
                </a:lnTo>
                <a:close/>
              </a:path>
              <a:path w="342900" h="217804">
                <a:moveTo>
                  <a:pt x="342773" y="63664"/>
                </a:moveTo>
                <a:lnTo>
                  <a:pt x="271779" y="111035"/>
                </a:lnTo>
                <a:lnTo>
                  <a:pt x="311234" y="111035"/>
                </a:lnTo>
                <a:lnTo>
                  <a:pt x="342773" y="63664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67321" y="3531026"/>
            <a:ext cx="217646" cy="2478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076315" y="4659629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三、超声波诊断法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897746" y="3231007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8"/>
                </a:moveTo>
                <a:lnTo>
                  <a:pt x="5019" y="146557"/>
                </a:lnTo>
                <a:lnTo>
                  <a:pt x="19318" y="106552"/>
                </a:lnTo>
                <a:lnTo>
                  <a:pt x="41757" y="71250"/>
                </a:lnTo>
                <a:lnTo>
                  <a:pt x="71197" y="41797"/>
                </a:lnTo>
                <a:lnTo>
                  <a:pt x="106496" y="19341"/>
                </a:lnTo>
                <a:lnTo>
                  <a:pt x="146517" y="5026"/>
                </a:lnTo>
                <a:lnTo>
                  <a:pt x="190119" y="0"/>
                </a:lnTo>
                <a:lnTo>
                  <a:pt x="950595" y="0"/>
                </a:lnTo>
                <a:lnTo>
                  <a:pt x="994156" y="5026"/>
                </a:lnTo>
                <a:lnTo>
                  <a:pt x="1034161" y="19341"/>
                </a:lnTo>
                <a:lnTo>
                  <a:pt x="1069463" y="41797"/>
                </a:lnTo>
                <a:lnTo>
                  <a:pt x="1098916" y="71250"/>
                </a:lnTo>
                <a:lnTo>
                  <a:pt x="1121372" y="106552"/>
                </a:lnTo>
                <a:lnTo>
                  <a:pt x="1135687" y="146557"/>
                </a:lnTo>
                <a:lnTo>
                  <a:pt x="1140713" y="190118"/>
                </a:lnTo>
                <a:lnTo>
                  <a:pt x="1140713" y="950594"/>
                </a:lnTo>
                <a:lnTo>
                  <a:pt x="1135687" y="994196"/>
                </a:lnTo>
                <a:lnTo>
                  <a:pt x="1121372" y="1034217"/>
                </a:lnTo>
                <a:lnTo>
                  <a:pt x="1098916" y="1069516"/>
                </a:lnTo>
                <a:lnTo>
                  <a:pt x="1069463" y="1098956"/>
                </a:lnTo>
                <a:lnTo>
                  <a:pt x="1034161" y="1121395"/>
                </a:lnTo>
                <a:lnTo>
                  <a:pt x="994156" y="1135694"/>
                </a:lnTo>
                <a:lnTo>
                  <a:pt x="950595" y="1140713"/>
                </a:lnTo>
                <a:lnTo>
                  <a:pt x="190119" y="1140713"/>
                </a:lnTo>
                <a:lnTo>
                  <a:pt x="146517" y="1135694"/>
                </a:lnTo>
                <a:lnTo>
                  <a:pt x="106496" y="1121395"/>
                </a:lnTo>
                <a:lnTo>
                  <a:pt x="71197" y="1098956"/>
                </a:lnTo>
                <a:lnTo>
                  <a:pt x="41757" y="1069516"/>
                </a:lnTo>
                <a:lnTo>
                  <a:pt x="19318" y="1034217"/>
                </a:lnTo>
                <a:lnTo>
                  <a:pt x="5019" y="994196"/>
                </a:lnTo>
                <a:lnTo>
                  <a:pt x="0" y="950594"/>
                </a:lnTo>
                <a:lnTo>
                  <a:pt x="0" y="190118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8532621" y="4625085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四、实验室检查法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77492" y="2076773"/>
            <a:ext cx="8176134" cy="9296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1277492" y="2485435"/>
            <a:ext cx="910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牛的妊娠诊断</a:t>
            </a:r>
            <a:endParaRPr lang="zh-CN" altLang="en-US" sz="3200" b="1" dirty="0"/>
          </a:p>
        </p:txBody>
      </p:sp>
      <p:sp>
        <p:nvSpPr>
          <p:cNvPr id="35" name="标题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9500" y="3241801"/>
            <a:ext cx="2133600" cy="16859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39239" y="2969081"/>
            <a:ext cx="2253361" cy="2295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451538" y="3108451"/>
            <a:ext cx="1410390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98675" y="5460593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等检母猪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6626" y="5460593"/>
            <a:ext cx="7264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2000" b="1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超仪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48468" y="5460593"/>
            <a:ext cx="789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耦合剂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53890" y="555308"/>
            <a:ext cx="3739515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三、超声波检查法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6684" y="1341247"/>
            <a:ext cx="2816225" cy="902969"/>
          </a:xfrm>
          <a:custGeom>
            <a:avLst/>
            <a:gdLst/>
            <a:ahLst/>
            <a:cxnLst/>
            <a:rect l="l" t="t" r="r" b="b"/>
            <a:pathLst>
              <a:path w="2816225" h="902969">
                <a:moveTo>
                  <a:pt x="2665526" y="0"/>
                </a:moveTo>
                <a:lnTo>
                  <a:pt x="150418" y="0"/>
                </a:lnTo>
                <a:lnTo>
                  <a:pt x="102876" y="7665"/>
                </a:lnTo>
                <a:lnTo>
                  <a:pt x="61584" y="29016"/>
                </a:lnTo>
                <a:lnTo>
                  <a:pt x="29023" y="61584"/>
                </a:lnTo>
                <a:lnTo>
                  <a:pt x="7668" y="102900"/>
                </a:lnTo>
                <a:lnTo>
                  <a:pt x="0" y="150494"/>
                </a:lnTo>
                <a:lnTo>
                  <a:pt x="0" y="752093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665526" y="902462"/>
                </a:lnTo>
                <a:lnTo>
                  <a:pt x="2713059" y="894797"/>
                </a:lnTo>
                <a:lnTo>
                  <a:pt x="2754337" y="873453"/>
                </a:lnTo>
                <a:lnTo>
                  <a:pt x="2786885" y="840904"/>
                </a:lnTo>
                <a:lnTo>
                  <a:pt x="2808230" y="799626"/>
                </a:lnTo>
                <a:lnTo>
                  <a:pt x="2815894" y="752093"/>
                </a:lnTo>
                <a:lnTo>
                  <a:pt x="2815894" y="150494"/>
                </a:lnTo>
                <a:lnTo>
                  <a:pt x="2808230" y="102900"/>
                </a:lnTo>
                <a:lnTo>
                  <a:pt x="2786885" y="61584"/>
                </a:lnTo>
                <a:lnTo>
                  <a:pt x="2754337" y="29016"/>
                </a:lnTo>
                <a:lnTo>
                  <a:pt x="2713059" y="7665"/>
                </a:lnTo>
                <a:lnTo>
                  <a:pt x="266552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58139" y="1511299"/>
            <a:ext cx="2392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超诊断仪检查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1111" y="1696973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准备工作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87" y="2708910"/>
            <a:ext cx="5256530" cy="3154045"/>
          </a:xfrm>
          <a:custGeom>
            <a:avLst/>
            <a:gdLst/>
            <a:ahLst/>
            <a:cxnLst/>
            <a:rect l="l" t="t" r="r" b="b"/>
            <a:pathLst>
              <a:path w="5256530" h="3154045">
                <a:moveTo>
                  <a:pt x="4940871" y="0"/>
                </a:moveTo>
                <a:lnTo>
                  <a:pt x="315379" y="0"/>
                </a:lnTo>
                <a:lnTo>
                  <a:pt x="268774" y="3420"/>
                </a:lnTo>
                <a:lnTo>
                  <a:pt x="224292" y="13354"/>
                </a:lnTo>
                <a:lnTo>
                  <a:pt x="182422" y="29315"/>
                </a:lnTo>
                <a:lnTo>
                  <a:pt x="143651" y="50813"/>
                </a:lnTo>
                <a:lnTo>
                  <a:pt x="108466" y="77361"/>
                </a:lnTo>
                <a:lnTo>
                  <a:pt x="77356" y="108470"/>
                </a:lnTo>
                <a:lnTo>
                  <a:pt x="50809" y="143652"/>
                </a:lnTo>
                <a:lnTo>
                  <a:pt x="29311" y="182418"/>
                </a:lnTo>
                <a:lnTo>
                  <a:pt x="13352" y="224281"/>
                </a:lnTo>
                <a:lnTo>
                  <a:pt x="3419" y="268751"/>
                </a:lnTo>
                <a:lnTo>
                  <a:pt x="0" y="315340"/>
                </a:lnTo>
                <a:lnTo>
                  <a:pt x="0" y="2838323"/>
                </a:lnTo>
                <a:lnTo>
                  <a:pt x="3419" y="2884937"/>
                </a:lnTo>
                <a:lnTo>
                  <a:pt x="13352" y="2929426"/>
                </a:lnTo>
                <a:lnTo>
                  <a:pt x="29311" y="2971302"/>
                </a:lnTo>
                <a:lnTo>
                  <a:pt x="50809" y="3010079"/>
                </a:lnTo>
                <a:lnTo>
                  <a:pt x="77356" y="3045267"/>
                </a:lnTo>
                <a:lnTo>
                  <a:pt x="108466" y="3076379"/>
                </a:lnTo>
                <a:lnTo>
                  <a:pt x="143651" y="3102929"/>
                </a:lnTo>
                <a:lnTo>
                  <a:pt x="182422" y="3124427"/>
                </a:lnTo>
                <a:lnTo>
                  <a:pt x="224292" y="3140387"/>
                </a:lnTo>
                <a:lnTo>
                  <a:pt x="268774" y="3150320"/>
                </a:lnTo>
                <a:lnTo>
                  <a:pt x="315379" y="3153740"/>
                </a:lnTo>
                <a:lnTo>
                  <a:pt x="4940871" y="3153740"/>
                </a:lnTo>
                <a:lnTo>
                  <a:pt x="4987461" y="3150320"/>
                </a:lnTo>
                <a:lnTo>
                  <a:pt x="5031931" y="3140387"/>
                </a:lnTo>
                <a:lnTo>
                  <a:pt x="5073793" y="3124427"/>
                </a:lnTo>
                <a:lnTo>
                  <a:pt x="5112559" y="3102929"/>
                </a:lnTo>
                <a:lnTo>
                  <a:pt x="5147741" y="3076379"/>
                </a:lnTo>
                <a:lnTo>
                  <a:pt x="5178850" y="3045267"/>
                </a:lnTo>
                <a:lnTo>
                  <a:pt x="5205398" y="3010079"/>
                </a:lnTo>
                <a:lnTo>
                  <a:pt x="5226897" y="2971302"/>
                </a:lnTo>
                <a:lnTo>
                  <a:pt x="5242857" y="2929426"/>
                </a:lnTo>
                <a:lnTo>
                  <a:pt x="5252792" y="2884937"/>
                </a:lnTo>
                <a:lnTo>
                  <a:pt x="5256212" y="2838323"/>
                </a:lnTo>
                <a:lnTo>
                  <a:pt x="5256212" y="315340"/>
                </a:lnTo>
                <a:lnTo>
                  <a:pt x="5252792" y="268751"/>
                </a:lnTo>
                <a:lnTo>
                  <a:pt x="5242857" y="224281"/>
                </a:lnTo>
                <a:lnTo>
                  <a:pt x="5226897" y="182418"/>
                </a:lnTo>
                <a:lnTo>
                  <a:pt x="5205398" y="143652"/>
                </a:lnTo>
                <a:lnTo>
                  <a:pt x="5178850" y="108470"/>
                </a:lnTo>
                <a:lnTo>
                  <a:pt x="5147741" y="77361"/>
                </a:lnTo>
                <a:lnTo>
                  <a:pt x="5112559" y="50813"/>
                </a:lnTo>
                <a:lnTo>
                  <a:pt x="5073793" y="29315"/>
                </a:lnTo>
                <a:lnTo>
                  <a:pt x="5031931" y="13354"/>
                </a:lnTo>
                <a:lnTo>
                  <a:pt x="4987461" y="3420"/>
                </a:lnTo>
                <a:lnTo>
                  <a:pt x="4940871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2400" y="2825983"/>
            <a:ext cx="486918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待测母猪保定，在探头表面涂抹适 </a:t>
            </a: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量耦合剂，把探头放在靠近后肢股 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内侧的腹部或倒数第二对乳头上方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-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5cm</a:t>
            </a: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处，紧贴皮肤朝着子宫方向，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45</a:t>
            </a: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度角范围内扫描。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64170" y="2937211"/>
            <a:ext cx="3279521" cy="292543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64100" y="694690"/>
            <a:ext cx="389255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三、超声波检查法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41111" y="1696973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515151"/>
                </a:solidFill>
              </a:rPr>
              <a:t>操作方法</a:t>
            </a:r>
            <a:endParaRPr sz="2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2161" y="2682731"/>
            <a:ext cx="3888486" cy="34706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1111" y="1696973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515151"/>
                </a:solidFill>
              </a:rPr>
              <a:t>结果判定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846226" y="3534769"/>
            <a:ext cx="6193790" cy="130619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785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妊</a:t>
            </a:r>
            <a:r>
              <a:rPr sz="2800" b="1" spc="-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娠</a:t>
            </a:r>
            <a:r>
              <a:rPr sz="2800" spc="-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：仪器发出“滴</a:t>
            </a:r>
            <a:r>
              <a:rPr sz="28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—”</a:t>
            </a:r>
            <a:r>
              <a:rPr sz="2800" spc="-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的持续长音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469265" indent="-456565">
              <a:lnSpc>
                <a:spcPct val="100000"/>
              </a:lnSpc>
              <a:spcBef>
                <a:spcPts val="1680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空怀</a:t>
            </a:r>
            <a:r>
              <a:rPr sz="28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：间断的音调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4864100" y="694690"/>
            <a:ext cx="389255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三、超声波检查法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363" y="3139376"/>
            <a:ext cx="9928163" cy="292414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42058" y="3765702"/>
            <a:ext cx="1699260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r>
              <a:rPr sz="22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每测试一头母 猪前必须涂抹 耦合剂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2221" y="3765702"/>
            <a:ext cx="1731010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r>
              <a:rPr sz="22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配种后超过</a:t>
            </a:r>
            <a:r>
              <a:rPr sz="2200" spc="-5" dirty="0">
                <a:solidFill>
                  <a:srgbClr val="515151"/>
                </a:solidFill>
                <a:latin typeface="Arial" panose="020B0604020202020204"/>
                <a:cs typeface="Arial" panose="020B0604020202020204"/>
              </a:rPr>
              <a:t>75 </a:t>
            </a:r>
            <a:r>
              <a:rPr sz="2200" spc="-5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天，检测结果</a:t>
            </a:r>
            <a:r>
              <a:rPr sz="22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2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200" spc="-5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准确</a:t>
            </a:r>
            <a:endParaRPr sz="2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6166" y="3514730"/>
            <a:ext cx="1699260" cy="203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95"/>
              </a:spcBef>
            </a:pPr>
            <a:r>
              <a:rPr sz="22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膀胱积液、子 </a:t>
            </a:r>
            <a:r>
              <a:rPr sz="2200" spc="-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宫积脓和子宫 </a:t>
            </a:r>
            <a:r>
              <a:rPr sz="22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内膜水肿易造 成假阳性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3093" y="4017242"/>
            <a:ext cx="1699260" cy="103187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25"/>
              </a:spcBef>
            </a:pPr>
            <a:r>
              <a:rPr lang="zh-CN" altLang="en-US" sz="2200" spc="-1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200" spc="-1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能确定妊娠</a:t>
            </a:r>
            <a:endParaRPr sz="22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个数</a:t>
            </a:r>
            <a:endParaRPr sz="2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1111" y="1696973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注意事项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4864100" y="694690"/>
            <a:ext cx="389255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三、超声波检查法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6497" y="5460593"/>
            <a:ext cx="708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2000" b="1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超仪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87873" y="3117088"/>
            <a:ext cx="3158744" cy="205244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6684" y="1341247"/>
            <a:ext cx="2816225" cy="902969"/>
          </a:xfrm>
          <a:custGeom>
            <a:avLst/>
            <a:gdLst/>
            <a:ahLst/>
            <a:cxnLst/>
            <a:rect l="l" t="t" r="r" b="b"/>
            <a:pathLst>
              <a:path w="2816225" h="902969">
                <a:moveTo>
                  <a:pt x="2665526" y="0"/>
                </a:moveTo>
                <a:lnTo>
                  <a:pt x="150418" y="0"/>
                </a:lnTo>
                <a:lnTo>
                  <a:pt x="102876" y="7665"/>
                </a:lnTo>
                <a:lnTo>
                  <a:pt x="61584" y="29016"/>
                </a:lnTo>
                <a:lnTo>
                  <a:pt x="29023" y="61584"/>
                </a:lnTo>
                <a:lnTo>
                  <a:pt x="7668" y="102900"/>
                </a:lnTo>
                <a:lnTo>
                  <a:pt x="0" y="150494"/>
                </a:lnTo>
                <a:lnTo>
                  <a:pt x="0" y="752093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665526" y="902462"/>
                </a:lnTo>
                <a:lnTo>
                  <a:pt x="2713059" y="894797"/>
                </a:lnTo>
                <a:lnTo>
                  <a:pt x="2754337" y="873453"/>
                </a:lnTo>
                <a:lnTo>
                  <a:pt x="2786885" y="840904"/>
                </a:lnTo>
                <a:lnTo>
                  <a:pt x="2808230" y="799626"/>
                </a:lnTo>
                <a:lnTo>
                  <a:pt x="2815894" y="752093"/>
                </a:lnTo>
                <a:lnTo>
                  <a:pt x="2815894" y="150494"/>
                </a:lnTo>
                <a:lnTo>
                  <a:pt x="2808230" y="102900"/>
                </a:lnTo>
                <a:lnTo>
                  <a:pt x="2786885" y="61584"/>
                </a:lnTo>
                <a:lnTo>
                  <a:pt x="2754337" y="29016"/>
                </a:lnTo>
                <a:lnTo>
                  <a:pt x="2713059" y="7665"/>
                </a:lnTo>
                <a:lnTo>
                  <a:pt x="266552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8761" y="1511299"/>
            <a:ext cx="2491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2800" spc="-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超诊断仪检查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1111" y="1696973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准备工作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9239" y="2969081"/>
            <a:ext cx="2253361" cy="2295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51538" y="3108451"/>
            <a:ext cx="1410390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98675" y="5460593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等检母猪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48468" y="5460593"/>
            <a:ext cx="789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耦合剂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4864100" y="694690"/>
            <a:ext cx="389255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三、超声波检查法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0825" y="4782139"/>
            <a:ext cx="2298700" cy="20472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96225" y="2700527"/>
            <a:ext cx="2273300" cy="172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9787" y="2708910"/>
            <a:ext cx="5256530" cy="3154045"/>
          </a:xfrm>
          <a:custGeom>
            <a:avLst/>
            <a:gdLst/>
            <a:ahLst/>
            <a:cxnLst/>
            <a:rect l="l" t="t" r="r" b="b"/>
            <a:pathLst>
              <a:path w="5256530" h="3154045">
                <a:moveTo>
                  <a:pt x="4940871" y="0"/>
                </a:moveTo>
                <a:lnTo>
                  <a:pt x="315379" y="0"/>
                </a:lnTo>
                <a:lnTo>
                  <a:pt x="268774" y="3420"/>
                </a:lnTo>
                <a:lnTo>
                  <a:pt x="224292" y="13354"/>
                </a:lnTo>
                <a:lnTo>
                  <a:pt x="182422" y="29315"/>
                </a:lnTo>
                <a:lnTo>
                  <a:pt x="143651" y="50813"/>
                </a:lnTo>
                <a:lnTo>
                  <a:pt x="108466" y="77361"/>
                </a:lnTo>
                <a:lnTo>
                  <a:pt x="77356" y="108470"/>
                </a:lnTo>
                <a:lnTo>
                  <a:pt x="50809" y="143652"/>
                </a:lnTo>
                <a:lnTo>
                  <a:pt x="29311" y="182418"/>
                </a:lnTo>
                <a:lnTo>
                  <a:pt x="13352" y="224281"/>
                </a:lnTo>
                <a:lnTo>
                  <a:pt x="3419" y="268751"/>
                </a:lnTo>
                <a:lnTo>
                  <a:pt x="0" y="315340"/>
                </a:lnTo>
                <a:lnTo>
                  <a:pt x="0" y="2838323"/>
                </a:lnTo>
                <a:lnTo>
                  <a:pt x="3419" y="2884937"/>
                </a:lnTo>
                <a:lnTo>
                  <a:pt x="13352" y="2929426"/>
                </a:lnTo>
                <a:lnTo>
                  <a:pt x="29311" y="2971302"/>
                </a:lnTo>
                <a:lnTo>
                  <a:pt x="50809" y="3010079"/>
                </a:lnTo>
                <a:lnTo>
                  <a:pt x="77356" y="3045267"/>
                </a:lnTo>
                <a:lnTo>
                  <a:pt x="108466" y="3076379"/>
                </a:lnTo>
                <a:lnTo>
                  <a:pt x="143651" y="3102929"/>
                </a:lnTo>
                <a:lnTo>
                  <a:pt x="182422" y="3124427"/>
                </a:lnTo>
                <a:lnTo>
                  <a:pt x="224292" y="3140387"/>
                </a:lnTo>
                <a:lnTo>
                  <a:pt x="268774" y="3150320"/>
                </a:lnTo>
                <a:lnTo>
                  <a:pt x="315379" y="3153740"/>
                </a:lnTo>
                <a:lnTo>
                  <a:pt x="4940871" y="3153740"/>
                </a:lnTo>
                <a:lnTo>
                  <a:pt x="4987461" y="3150320"/>
                </a:lnTo>
                <a:lnTo>
                  <a:pt x="5031931" y="3140387"/>
                </a:lnTo>
                <a:lnTo>
                  <a:pt x="5073793" y="3124427"/>
                </a:lnTo>
                <a:lnTo>
                  <a:pt x="5112559" y="3102929"/>
                </a:lnTo>
                <a:lnTo>
                  <a:pt x="5147741" y="3076379"/>
                </a:lnTo>
                <a:lnTo>
                  <a:pt x="5178850" y="3045267"/>
                </a:lnTo>
                <a:lnTo>
                  <a:pt x="5205398" y="3010079"/>
                </a:lnTo>
                <a:lnTo>
                  <a:pt x="5226897" y="2971302"/>
                </a:lnTo>
                <a:lnTo>
                  <a:pt x="5242857" y="2929426"/>
                </a:lnTo>
                <a:lnTo>
                  <a:pt x="5252792" y="2884937"/>
                </a:lnTo>
                <a:lnTo>
                  <a:pt x="5256212" y="2838323"/>
                </a:lnTo>
                <a:lnTo>
                  <a:pt x="5256212" y="315340"/>
                </a:lnTo>
                <a:lnTo>
                  <a:pt x="5252792" y="268751"/>
                </a:lnTo>
                <a:lnTo>
                  <a:pt x="5242857" y="224281"/>
                </a:lnTo>
                <a:lnTo>
                  <a:pt x="5226897" y="182418"/>
                </a:lnTo>
                <a:lnTo>
                  <a:pt x="5205398" y="143652"/>
                </a:lnTo>
                <a:lnTo>
                  <a:pt x="5178850" y="108470"/>
                </a:lnTo>
                <a:lnTo>
                  <a:pt x="5147741" y="77361"/>
                </a:lnTo>
                <a:lnTo>
                  <a:pt x="5112559" y="50813"/>
                </a:lnTo>
                <a:lnTo>
                  <a:pt x="5073793" y="29315"/>
                </a:lnTo>
                <a:lnTo>
                  <a:pt x="5031931" y="13354"/>
                </a:lnTo>
                <a:lnTo>
                  <a:pt x="4987461" y="3420"/>
                </a:lnTo>
                <a:lnTo>
                  <a:pt x="4940871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22400" y="2825983"/>
            <a:ext cx="470027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将探头紧贴母猪腹部倒数第二对乳 </a:t>
            </a: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头外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-1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cm</a:t>
            </a: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处皮肤，向耻骨前缘骨 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盆腔入口方向，或呈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45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度角斜向对 侧上方进行前后和上下定点扇形扫 </a:t>
            </a: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描。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1111" y="1696973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515151"/>
                </a:solidFill>
              </a:rPr>
              <a:t>操作方法</a:t>
            </a:r>
            <a:endParaRPr sz="2800"/>
          </a:p>
        </p:txBody>
      </p:sp>
      <p:sp>
        <p:nvSpPr>
          <p:cNvPr id="8" name="object 5"/>
          <p:cNvSpPr txBox="1"/>
          <p:nvPr/>
        </p:nvSpPr>
        <p:spPr>
          <a:xfrm>
            <a:off x="4864100" y="694690"/>
            <a:ext cx="389255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三、超声波检查法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2368" y="1718945"/>
            <a:ext cx="3032125" cy="213512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21955" y="4061675"/>
            <a:ext cx="3032125" cy="2343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32138" y="6446011"/>
            <a:ext cx="63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空怀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1111" y="1696973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结果判定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627" y="3419347"/>
            <a:ext cx="6579234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0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妊娠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：典型的孕囊暗区，即可确定早孕阳性。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2400" b="1" dirty="0" err="1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空怀</a:t>
            </a:r>
            <a:r>
              <a:rPr sz="240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：图像呈现较</a:t>
            </a:r>
            <a:r>
              <a:rPr lang="zh-CN" altLang="en-US" sz="2400" dirty="0">
                <a:solidFill>
                  <a:srgbClr val="51515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</a:t>
            </a:r>
            <a:r>
              <a:rPr sz="240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则的暗区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4864100" y="694690"/>
            <a:ext cx="389255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三、超声波检查法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269" y="275082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三、超声波检查法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1111" y="1696973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结果判定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416" y="3212973"/>
            <a:ext cx="2686685" cy="2245995"/>
          </a:xfrm>
          <a:custGeom>
            <a:avLst/>
            <a:gdLst/>
            <a:ahLst/>
            <a:cxnLst/>
            <a:rect l="l" t="t" r="r" b="b"/>
            <a:pathLst>
              <a:path w="2686685" h="2245995">
                <a:moveTo>
                  <a:pt x="2524975" y="0"/>
                </a:moveTo>
                <a:lnTo>
                  <a:pt x="161162" y="0"/>
                </a:lnTo>
                <a:lnTo>
                  <a:pt x="124211" y="5933"/>
                </a:lnTo>
                <a:lnTo>
                  <a:pt x="60366" y="49355"/>
                </a:lnTo>
                <a:lnTo>
                  <a:pt x="35407" y="84147"/>
                </a:lnTo>
                <a:lnTo>
                  <a:pt x="16381" y="125861"/>
                </a:lnTo>
                <a:lnTo>
                  <a:pt x="4256" y="173149"/>
                </a:lnTo>
                <a:lnTo>
                  <a:pt x="0" y="224662"/>
                </a:lnTo>
                <a:lnTo>
                  <a:pt x="0" y="2021332"/>
                </a:lnTo>
                <a:lnTo>
                  <a:pt x="4256" y="2072845"/>
                </a:lnTo>
                <a:lnTo>
                  <a:pt x="16381" y="2120133"/>
                </a:lnTo>
                <a:lnTo>
                  <a:pt x="35407" y="2161847"/>
                </a:lnTo>
                <a:lnTo>
                  <a:pt x="60366" y="2196639"/>
                </a:lnTo>
                <a:lnTo>
                  <a:pt x="90290" y="2223160"/>
                </a:lnTo>
                <a:lnTo>
                  <a:pt x="161162" y="2245995"/>
                </a:lnTo>
                <a:lnTo>
                  <a:pt x="2524975" y="2245995"/>
                </a:lnTo>
                <a:lnTo>
                  <a:pt x="2595859" y="2223160"/>
                </a:lnTo>
                <a:lnTo>
                  <a:pt x="2625783" y="2196639"/>
                </a:lnTo>
                <a:lnTo>
                  <a:pt x="2650739" y="2161847"/>
                </a:lnTo>
                <a:lnTo>
                  <a:pt x="2669761" y="2120133"/>
                </a:lnTo>
                <a:lnTo>
                  <a:pt x="2681883" y="2072845"/>
                </a:lnTo>
                <a:lnTo>
                  <a:pt x="2686138" y="2021332"/>
                </a:lnTo>
                <a:lnTo>
                  <a:pt x="2686138" y="224662"/>
                </a:lnTo>
                <a:lnTo>
                  <a:pt x="2681883" y="173149"/>
                </a:lnTo>
                <a:lnTo>
                  <a:pt x="2669761" y="125861"/>
                </a:lnTo>
                <a:lnTo>
                  <a:pt x="2650739" y="84147"/>
                </a:lnTo>
                <a:lnTo>
                  <a:pt x="2625783" y="49355"/>
                </a:lnTo>
                <a:lnTo>
                  <a:pt x="2595859" y="22834"/>
                </a:lnTo>
                <a:lnTo>
                  <a:pt x="2524975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7719" y="3500506"/>
            <a:ext cx="2256790" cy="1534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早孕阴性的判断要 </a:t>
            </a:r>
            <a:r>
              <a:rPr sz="2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慎重，需几天后多 </a:t>
            </a:r>
            <a:r>
              <a:rPr sz="2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次复检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47159" y="3871848"/>
            <a:ext cx="569595" cy="928369"/>
          </a:xfrm>
          <a:custGeom>
            <a:avLst/>
            <a:gdLst/>
            <a:ahLst/>
            <a:cxnLst/>
            <a:rect l="l" t="t" r="r" b="b"/>
            <a:pathLst>
              <a:path w="569595" h="928370">
                <a:moveTo>
                  <a:pt x="284734" y="0"/>
                </a:moveTo>
                <a:lnTo>
                  <a:pt x="284734" y="185674"/>
                </a:lnTo>
                <a:lnTo>
                  <a:pt x="0" y="185674"/>
                </a:lnTo>
                <a:lnTo>
                  <a:pt x="0" y="742569"/>
                </a:lnTo>
                <a:lnTo>
                  <a:pt x="284734" y="742569"/>
                </a:lnTo>
                <a:lnTo>
                  <a:pt x="284734" y="928243"/>
                </a:lnTo>
                <a:lnTo>
                  <a:pt x="569467" y="464184"/>
                </a:lnTo>
                <a:lnTo>
                  <a:pt x="284734" y="0"/>
                </a:lnTo>
                <a:close/>
              </a:path>
            </a:pathLst>
          </a:custGeom>
          <a:solidFill>
            <a:srgbClr val="BAD2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52975" y="3212973"/>
            <a:ext cx="2686050" cy="2245995"/>
          </a:xfrm>
          <a:custGeom>
            <a:avLst/>
            <a:gdLst/>
            <a:ahLst/>
            <a:cxnLst/>
            <a:rect l="l" t="t" r="r" b="b"/>
            <a:pathLst>
              <a:path w="2686050" h="2245995">
                <a:moveTo>
                  <a:pt x="2524886" y="0"/>
                </a:moveTo>
                <a:lnTo>
                  <a:pt x="161162" y="0"/>
                </a:lnTo>
                <a:lnTo>
                  <a:pt x="124203" y="5933"/>
                </a:lnTo>
                <a:lnTo>
                  <a:pt x="60355" y="49355"/>
                </a:lnTo>
                <a:lnTo>
                  <a:pt x="35399" y="84147"/>
                </a:lnTo>
                <a:lnTo>
                  <a:pt x="16377" y="125861"/>
                </a:lnTo>
                <a:lnTo>
                  <a:pt x="4255" y="173149"/>
                </a:lnTo>
                <a:lnTo>
                  <a:pt x="0" y="224662"/>
                </a:lnTo>
                <a:lnTo>
                  <a:pt x="0" y="2021332"/>
                </a:lnTo>
                <a:lnTo>
                  <a:pt x="4255" y="2072845"/>
                </a:lnTo>
                <a:lnTo>
                  <a:pt x="16377" y="2120133"/>
                </a:lnTo>
                <a:lnTo>
                  <a:pt x="35399" y="2161847"/>
                </a:lnTo>
                <a:lnTo>
                  <a:pt x="60355" y="2196639"/>
                </a:lnTo>
                <a:lnTo>
                  <a:pt x="90279" y="2223160"/>
                </a:lnTo>
                <a:lnTo>
                  <a:pt x="161162" y="2245995"/>
                </a:lnTo>
                <a:lnTo>
                  <a:pt x="2524886" y="2245995"/>
                </a:lnTo>
                <a:lnTo>
                  <a:pt x="2595770" y="2223160"/>
                </a:lnTo>
                <a:lnTo>
                  <a:pt x="2625694" y="2196639"/>
                </a:lnTo>
                <a:lnTo>
                  <a:pt x="2650650" y="2161847"/>
                </a:lnTo>
                <a:lnTo>
                  <a:pt x="2669672" y="2120133"/>
                </a:lnTo>
                <a:lnTo>
                  <a:pt x="2681794" y="2072845"/>
                </a:lnTo>
                <a:lnTo>
                  <a:pt x="2686050" y="2021332"/>
                </a:lnTo>
                <a:lnTo>
                  <a:pt x="2686050" y="224662"/>
                </a:lnTo>
                <a:lnTo>
                  <a:pt x="2681794" y="173149"/>
                </a:lnTo>
                <a:lnTo>
                  <a:pt x="2669672" y="125861"/>
                </a:lnTo>
                <a:lnTo>
                  <a:pt x="2650650" y="84147"/>
                </a:lnTo>
                <a:lnTo>
                  <a:pt x="2625694" y="49355"/>
                </a:lnTo>
                <a:lnTo>
                  <a:pt x="2595770" y="22834"/>
                </a:lnTo>
                <a:lnTo>
                  <a:pt x="252488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68621" y="3500506"/>
            <a:ext cx="2256790" cy="1534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估测胎数时需两侧 </a:t>
            </a:r>
            <a:r>
              <a:rPr sz="2200" spc="-1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子宫全面探查，否</a:t>
            </a:r>
            <a:r>
              <a:rPr sz="2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200" spc="-5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则估测数</a:t>
            </a:r>
            <a:r>
              <a:rPr lang="zh-CN" altLang="en-US" sz="2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200" spc="-5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准确</a:t>
            </a:r>
            <a:endParaRPr sz="2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07630" y="3871848"/>
            <a:ext cx="569595" cy="928369"/>
          </a:xfrm>
          <a:custGeom>
            <a:avLst/>
            <a:gdLst/>
            <a:ahLst/>
            <a:cxnLst/>
            <a:rect l="l" t="t" r="r" b="b"/>
            <a:pathLst>
              <a:path w="569595" h="928370">
                <a:moveTo>
                  <a:pt x="284734" y="0"/>
                </a:moveTo>
                <a:lnTo>
                  <a:pt x="284734" y="185674"/>
                </a:lnTo>
                <a:lnTo>
                  <a:pt x="0" y="185674"/>
                </a:lnTo>
                <a:lnTo>
                  <a:pt x="0" y="742569"/>
                </a:lnTo>
                <a:lnTo>
                  <a:pt x="284734" y="742569"/>
                </a:lnTo>
                <a:lnTo>
                  <a:pt x="284734" y="928243"/>
                </a:lnTo>
                <a:lnTo>
                  <a:pt x="569468" y="464184"/>
                </a:lnTo>
                <a:lnTo>
                  <a:pt x="284734" y="0"/>
                </a:lnTo>
                <a:close/>
              </a:path>
            </a:pathLst>
          </a:custGeom>
          <a:solidFill>
            <a:srgbClr val="BAD2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13444" y="3212973"/>
            <a:ext cx="2686685" cy="2245995"/>
          </a:xfrm>
          <a:custGeom>
            <a:avLst/>
            <a:gdLst/>
            <a:ahLst/>
            <a:cxnLst/>
            <a:rect l="l" t="t" r="r" b="b"/>
            <a:pathLst>
              <a:path w="2686684" h="2245995">
                <a:moveTo>
                  <a:pt x="2525013" y="0"/>
                </a:moveTo>
                <a:lnTo>
                  <a:pt x="161162" y="0"/>
                </a:lnTo>
                <a:lnTo>
                  <a:pt x="124203" y="5933"/>
                </a:lnTo>
                <a:lnTo>
                  <a:pt x="60355" y="49355"/>
                </a:lnTo>
                <a:lnTo>
                  <a:pt x="35399" y="84147"/>
                </a:lnTo>
                <a:lnTo>
                  <a:pt x="16377" y="125861"/>
                </a:lnTo>
                <a:lnTo>
                  <a:pt x="4255" y="173149"/>
                </a:lnTo>
                <a:lnTo>
                  <a:pt x="0" y="224662"/>
                </a:lnTo>
                <a:lnTo>
                  <a:pt x="0" y="2021332"/>
                </a:lnTo>
                <a:lnTo>
                  <a:pt x="4255" y="2072845"/>
                </a:lnTo>
                <a:lnTo>
                  <a:pt x="16377" y="2120133"/>
                </a:lnTo>
                <a:lnTo>
                  <a:pt x="35399" y="2161847"/>
                </a:lnTo>
                <a:lnTo>
                  <a:pt x="60355" y="2196639"/>
                </a:lnTo>
                <a:lnTo>
                  <a:pt x="90279" y="2223160"/>
                </a:lnTo>
                <a:lnTo>
                  <a:pt x="161162" y="2245995"/>
                </a:lnTo>
                <a:lnTo>
                  <a:pt x="2525013" y="2245995"/>
                </a:lnTo>
                <a:lnTo>
                  <a:pt x="2595897" y="2223160"/>
                </a:lnTo>
                <a:lnTo>
                  <a:pt x="2625821" y="2196639"/>
                </a:lnTo>
                <a:lnTo>
                  <a:pt x="2650777" y="2161847"/>
                </a:lnTo>
                <a:lnTo>
                  <a:pt x="2669799" y="2120133"/>
                </a:lnTo>
                <a:lnTo>
                  <a:pt x="2681921" y="2072845"/>
                </a:lnTo>
                <a:lnTo>
                  <a:pt x="2686177" y="2021332"/>
                </a:lnTo>
                <a:lnTo>
                  <a:pt x="2686177" y="224662"/>
                </a:lnTo>
                <a:lnTo>
                  <a:pt x="2681921" y="173149"/>
                </a:lnTo>
                <a:lnTo>
                  <a:pt x="2669799" y="125861"/>
                </a:lnTo>
                <a:lnTo>
                  <a:pt x="2650777" y="84147"/>
                </a:lnTo>
                <a:lnTo>
                  <a:pt x="2625821" y="49355"/>
                </a:lnTo>
                <a:lnTo>
                  <a:pt x="2595897" y="22834"/>
                </a:lnTo>
                <a:lnTo>
                  <a:pt x="252501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50351" y="3500506"/>
            <a:ext cx="2414905" cy="1534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5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探测胎数的时间在 配种</a:t>
            </a:r>
            <a:r>
              <a:rPr sz="22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2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8-</a:t>
            </a: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2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2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天最为 适宜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1111" y="1696973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注意事项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4864100" y="694690"/>
            <a:ext cx="389255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三、超声波检查法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2459" y="1667764"/>
            <a:ext cx="927100" cy="4402455"/>
          </a:xfrm>
          <a:custGeom>
            <a:avLst/>
            <a:gdLst/>
            <a:ahLst/>
            <a:cxnLst/>
            <a:rect l="l" t="t" r="r" b="b"/>
            <a:pathLst>
              <a:path w="927100" h="4402455">
                <a:moveTo>
                  <a:pt x="15239" y="0"/>
                </a:moveTo>
                <a:lnTo>
                  <a:pt x="49320" y="34605"/>
                </a:lnTo>
                <a:lnTo>
                  <a:pt x="82751" y="69606"/>
                </a:lnTo>
                <a:lnTo>
                  <a:pt x="115533" y="104996"/>
                </a:lnTo>
                <a:lnTo>
                  <a:pt x="147666" y="140765"/>
                </a:lnTo>
                <a:lnTo>
                  <a:pt x="179150" y="176908"/>
                </a:lnTo>
                <a:lnTo>
                  <a:pt x="209985" y="213416"/>
                </a:lnTo>
                <a:lnTo>
                  <a:pt x="240170" y="250282"/>
                </a:lnTo>
                <a:lnTo>
                  <a:pt x="269707" y="287498"/>
                </a:lnTo>
                <a:lnTo>
                  <a:pt x="298594" y="325057"/>
                </a:lnTo>
                <a:lnTo>
                  <a:pt x="326832" y="362950"/>
                </a:lnTo>
                <a:lnTo>
                  <a:pt x="354421" y="401171"/>
                </a:lnTo>
                <a:lnTo>
                  <a:pt x="381361" y="439711"/>
                </a:lnTo>
                <a:lnTo>
                  <a:pt x="407651" y="478563"/>
                </a:lnTo>
                <a:lnTo>
                  <a:pt x="433293" y="517720"/>
                </a:lnTo>
                <a:lnTo>
                  <a:pt x="458285" y="557174"/>
                </a:lnTo>
                <a:lnTo>
                  <a:pt x="482628" y="596917"/>
                </a:lnTo>
                <a:lnTo>
                  <a:pt x="506322" y="636941"/>
                </a:lnTo>
                <a:lnTo>
                  <a:pt x="529367" y="677240"/>
                </a:lnTo>
                <a:lnTo>
                  <a:pt x="551763" y="717804"/>
                </a:lnTo>
                <a:lnTo>
                  <a:pt x="573510" y="758628"/>
                </a:lnTo>
                <a:lnTo>
                  <a:pt x="594607" y="799703"/>
                </a:lnTo>
                <a:lnTo>
                  <a:pt x="615055" y="841021"/>
                </a:lnTo>
                <a:lnTo>
                  <a:pt x="634854" y="882575"/>
                </a:lnTo>
                <a:lnTo>
                  <a:pt x="654004" y="924358"/>
                </a:lnTo>
                <a:lnTo>
                  <a:pt x="672505" y="966361"/>
                </a:lnTo>
                <a:lnTo>
                  <a:pt x="690357" y="1008578"/>
                </a:lnTo>
                <a:lnTo>
                  <a:pt x="707559" y="1050999"/>
                </a:lnTo>
                <a:lnTo>
                  <a:pt x="724113" y="1093619"/>
                </a:lnTo>
                <a:lnTo>
                  <a:pt x="740017" y="1136429"/>
                </a:lnTo>
                <a:lnTo>
                  <a:pt x="755272" y="1179422"/>
                </a:lnTo>
                <a:lnTo>
                  <a:pt x="769878" y="1222590"/>
                </a:lnTo>
                <a:lnTo>
                  <a:pt x="783835" y="1265925"/>
                </a:lnTo>
                <a:lnTo>
                  <a:pt x="797142" y="1309420"/>
                </a:lnTo>
                <a:lnTo>
                  <a:pt x="809801" y="1353067"/>
                </a:lnTo>
                <a:lnTo>
                  <a:pt x="821810" y="1396859"/>
                </a:lnTo>
                <a:lnTo>
                  <a:pt x="833170" y="1440788"/>
                </a:lnTo>
                <a:lnTo>
                  <a:pt x="843881" y="1484846"/>
                </a:lnTo>
                <a:lnTo>
                  <a:pt x="853943" y="1529026"/>
                </a:lnTo>
                <a:lnTo>
                  <a:pt x="863356" y="1573321"/>
                </a:lnTo>
                <a:lnTo>
                  <a:pt x="872119" y="1617721"/>
                </a:lnTo>
                <a:lnTo>
                  <a:pt x="880234" y="1662221"/>
                </a:lnTo>
                <a:lnTo>
                  <a:pt x="887699" y="1706812"/>
                </a:lnTo>
                <a:lnTo>
                  <a:pt x="894515" y="1751487"/>
                </a:lnTo>
                <a:lnTo>
                  <a:pt x="900682" y="1796238"/>
                </a:lnTo>
                <a:lnTo>
                  <a:pt x="906200" y="1841057"/>
                </a:lnTo>
                <a:lnTo>
                  <a:pt x="911068" y="1885938"/>
                </a:lnTo>
                <a:lnTo>
                  <a:pt x="915288" y="1930871"/>
                </a:lnTo>
                <a:lnTo>
                  <a:pt x="918858" y="1975850"/>
                </a:lnTo>
                <a:lnTo>
                  <a:pt x="921779" y="2020868"/>
                </a:lnTo>
                <a:lnTo>
                  <a:pt x="924051" y="2065915"/>
                </a:lnTo>
                <a:lnTo>
                  <a:pt x="925674" y="2110986"/>
                </a:lnTo>
                <a:lnTo>
                  <a:pt x="926648" y="2156072"/>
                </a:lnTo>
                <a:lnTo>
                  <a:pt x="926973" y="2201165"/>
                </a:lnTo>
                <a:lnTo>
                  <a:pt x="926648" y="2246258"/>
                </a:lnTo>
                <a:lnTo>
                  <a:pt x="925674" y="2291344"/>
                </a:lnTo>
                <a:lnTo>
                  <a:pt x="924051" y="2336415"/>
                </a:lnTo>
                <a:lnTo>
                  <a:pt x="921779" y="2381463"/>
                </a:lnTo>
                <a:lnTo>
                  <a:pt x="918858" y="2426480"/>
                </a:lnTo>
                <a:lnTo>
                  <a:pt x="915288" y="2471459"/>
                </a:lnTo>
                <a:lnTo>
                  <a:pt x="911068" y="2516393"/>
                </a:lnTo>
                <a:lnTo>
                  <a:pt x="906200" y="2561273"/>
                </a:lnTo>
                <a:lnTo>
                  <a:pt x="900682" y="2606093"/>
                </a:lnTo>
                <a:lnTo>
                  <a:pt x="894515" y="2650844"/>
                </a:lnTo>
                <a:lnTo>
                  <a:pt x="887699" y="2695518"/>
                </a:lnTo>
                <a:lnTo>
                  <a:pt x="880234" y="2740109"/>
                </a:lnTo>
                <a:lnTo>
                  <a:pt x="872119" y="2784609"/>
                </a:lnTo>
                <a:lnTo>
                  <a:pt x="863356" y="2829010"/>
                </a:lnTo>
                <a:lnTo>
                  <a:pt x="853943" y="2873304"/>
                </a:lnTo>
                <a:lnTo>
                  <a:pt x="843881" y="2917485"/>
                </a:lnTo>
                <a:lnTo>
                  <a:pt x="833170" y="2961543"/>
                </a:lnTo>
                <a:lnTo>
                  <a:pt x="821810" y="3005472"/>
                </a:lnTo>
                <a:lnTo>
                  <a:pt x="809801" y="3049264"/>
                </a:lnTo>
                <a:lnTo>
                  <a:pt x="797142" y="3092911"/>
                </a:lnTo>
                <a:lnTo>
                  <a:pt x="783835" y="3136407"/>
                </a:lnTo>
                <a:lnTo>
                  <a:pt x="769878" y="3179742"/>
                </a:lnTo>
                <a:lnTo>
                  <a:pt x="755272" y="3222910"/>
                </a:lnTo>
                <a:lnTo>
                  <a:pt x="740017" y="3265903"/>
                </a:lnTo>
                <a:lnTo>
                  <a:pt x="724113" y="3308713"/>
                </a:lnTo>
                <a:lnTo>
                  <a:pt x="707559" y="3351333"/>
                </a:lnTo>
                <a:lnTo>
                  <a:pt x="690357" y="3393755"/>
                </a:lnTo>
                <a:lnTo>
                  <a:pt x="672505" y="3435972"/>
                </a:lnTo>
                <a:lnTo>
                  <a:pt x="654004" y="3477975"/>
                </a:lnTo>
                <a:lnTo>
                  <a:pt x="634854" y="3519758"/>
                </a:lnTo>
                <a:lnTo>
                  <a:pt x="615055" y="3561312"/>
                </a:lnTo>
                <a:lnTo>
                  <a:pt x="594607" y="3602631"/>
                </a:lnTo>
                <a:lnTo>
                  <a:pt x="573510" y="3643706"/>
                </a:lnTo>
                <a:lnTo>
                  <a:pt x="551763" y="3684530"/>
                </a:lnTo>
                <a:lnTo>
                  <a:pt x="529367" y="3725095"/>
                </a:lnTo>
                <a:lnTo>
                  <a:pt x="506322" y="3765393"/>
                </a:lnTo>
                <a:lnTo>
                  <a:pt x="482628" y="3805418"/>
                </a:lnTo>
                <a:lnTo>
                  <a:pt x="458285" y="3845161"/>
                </a:lnTo>
                <a:lnTo>
                  <a:pt x="433293" y="3884615"/>
                </a:lnTo>
                <a:lnTo>
                  <a:pt x="407651" y="3923772"/>
                </a:lnTo>
                <a:lnTo>
                  <a:pt x="381361" y="3962625"/>
                </a:lnTo>
                <a:lnTo>
                  <a:pt x="354421" y="4001165"/>
                </a:lnTo>
                <a:lnTo>
                  <a:pt x="326832" y="4039386"/>
                </a:lnTo>
                <a:lnTo>
                  <a:pt x="298594" y="4077280"/>
                </a:lnTo>
                <a:lnTo>
                  <a:pt x="269707" y="4114839"/>
                </a:lnTo>
                <a:lnTo>
                  <a:pt x="240170" y="4152055"/>
                </a:lnTo>
                <a:lnTo>
                  <a:pt x="209985" y="4188921"/>
                </a:lnTo>
                <a:lnTo>
                  <a:pt x="179150" y="4225430"/>
                </a:lnTo>
                <a:lnTo>
                  <a:pt x="147666" y="4261573"/>
                </a:lnTo>
                <a:lnTo>
                  <a:pt x="115533" y="4297343"/>
                </a:lnTo>
                <a:lnTo>
                  <a:pt x="82751" y="4332733"/>
                </a:lnTo>
                <a:lnTo>
                  <a:pt x="49320" y="4367734"/>
                </a:lnTo>
                <a:lnTo>
                  <a:pt x="15239" y="4402340"/>
                </a:lnTo>
                <a:lnTo>
                  <a:pt x="0" y="4387062"/>
                </a:lnTo>
                <a:lnTo>
                  <a:pt x="33845" y="4352696"/>
                </a:lnTo>
                <a:lnTo>
                  <a:pt x="67046" y="4317937"/>
                </a:lnTo>
                <a:lnTo>
                  <a:pt x="99602" y="4282792"/>
                </a:lnTo>
                <a:lnTo>
                  <a:pt x="131513" y="4247270"/>
                </a:lnTo>
                <a:lnTo>
                  <a:pt x="162780" y="4211377"/>
                </a:lnTo>
                <a:lnTo>
                  <a:pt x="193402" y="4175122"/>
                </a:lnTo>
                <a:lnTo>
                  <a:pt x="223380" y="4138511"/>
                </a:lnTo>
                <a:lnTo>
                  <a:pt x="252712" y="4101553"/>
                </a:lnTo>
                <a:lnTo>
                  <a:pt x="281400" y="4064255"/>
                </a:lnTo>
                <a:lnTo>
                  <a:pt x="309444" y="4026624"/>
                </a:lnTo>
                <a:lnTo>
                  <a:pt x="336842" y="3988668"/>
                </a:lnTo>
                <a:lnTo>
                  <a:pt x="363596" y="3950394"/>
                </a:lnTo>
                <a:lnTo>
                  <a:pt x="389706" y="3911811"/>
                </a:lnTo>
                <a:lnTo>
                  <a:pt x="415170" y="3872926"/>
                </a:lnTo>
                <a:lnTo>
                  <a:pt x="439990" y="3833746"/>
                </a:lnTo>
                <a:lnTo>
                  <a:pt x="464166" y="3794278"/>
                </a:lnTo>
                <a:lnTo>
                  <a:pt x="487696" y="3754531"/>
                </a:lnTo>
                <a:lnTo>
                  <a:pt x="510582" y="3714512"/>
                </a:lnTo>
                <a:lnTo>
                  <a:pt x="532824" y="3674229"/>
                </a:lnTo>
                <a:lnTo>
                  <a:pt x="554420" y="3633688"/>
                </a:lnTo>
                <a:lnTo>
                  <a:pt x="575372" y="3592898"/>
                </a:lnTo>
                <a:lnTo>
                  <a:pt x="595680" y="3551866"/>
                </a:lnTo>
                <a:lnTo>
                  <a:pt x="615342" y="3510600"/>
                </a:lnTo>
                <a:lnTo>
                  <a:pt x="634360" y="3469107"/>
                </a:lnTo>
                <a:lnTo>
                  <a:pt x="652733" y="3427395"/>
                </a:lnTo>
                <a:lnTo>
                  <a:pt x="670462" y="3385472"/>
                </a:lnTo>
                <a:lnTo>
                  <a:pt x="687546" y="3343344"/>
                </a:lnTo>
                <a:lnTo>
                  <a:pt x="703985" y="3301020"/>
                </a:lnTo>
                <a:lnTo>
                  <a:pt x="719780" y="3258507"/>
                </a:lnTo>
                <a:lnTo>
                  <a:pt x="734929" y="3215813"/>
                </a:lnTo>
                <a:lnTo>
                  <a:pt x="749435" y="3172944"/>
                </a:lnTo>
                <a:lnTo>
                  <a:pt x="763295" y="3129910"/>
                </a:lnTo>
                <a:lnTo>
                  <a:pt x="776511" y="3086716"/>
                </a:lnTo>
                <a:lnTo>
                  <a:pt x="789082" y="3043372"/>
                </a:lnTo>
                <a:lnTo>
                  <a:pt x="801009" y="2999884"/>
                </a:lnTo>
                <a:lnTo>
                  <a:pt x="812290" y="2956260"/>
                </a:lnTo>
                <a:lnTo>
                  <a:pt x="822928" y="2912507"/>
                </a:lnTo>
                <a:lnTo>
                  <a:pt x="832920" y="2868634"/>
                </a:lnTo>
                <a:lnTo>
                  <a:pt x="842268" y="2824647"/>
                </a:lnTo>
                <a:lnTo>
                  <a:pt x="850971" y="2780555"/>
                </a:lnTo>
                <a:lnTo>
                  <a:pt x="859029" y="2736364"/>
                </a:lnTo>
                <a:lnTo>
                  <a:pt x="866443" y="2692082"/>
                </a:lnTo>
                <a:lnTo>
                  <a:pt x="873212" y="2647717"/>
                </a:lnTo>
                <a:lnTo>
                  <a:pt x="879337" y="2603277"/>
                </a:lnTo>
                <a:lnTo>
                  <a:pt x="884816" y="2558769"/>
                </a:lnTo>
                <a:lnTo>
                  <a:pt x="889651" y="2514200"/>
                </a:lnTo>
                <a:lnTo>
                  <a:pt x="893842" y="2469578"/>
                </a:lnTo>
                <a:lnTo>
                  <a:pt x="897388" y="2424911"/>
                </a:lnTo>
                <a:lnTo>
                  <a:pt x="900289" y="2380206"/>
                </a:lnTo>
                <a:lnTo>
                  <a:pt x="902545" y="2335471"/>
                </a:lnTo>
                <a:lnTo>
                  <a:pt x="904157" y="2290714"/>
                </a:lnTo>
                <a:lnTo>
                  <a:pt x="905124" y="2245941"/>
                </a:lnTo>
                <a:lnTo>
                  <a:pt x="905446" y="2201160"/>
                </a:lnTo>
                <a:lnTo>
                  <a:pt x="905124" y="2156380"/>
                </a:lnTo>
                <a:lnTo>
                  <a:pt x="904157" y="2111607"/>
                </a:lnTo>
                <a:lnTo>
                  <a:pt x="902545" y="2066849"/>
                </a:lnTo>
                <a:lnTo>
                  <a:pt x="900289" y="2022114"/>
                </a:lnTo>
                <a:lnTo>
                  <a:pt x="897388" y="1977409"/>
                </a:lnTo>
                <a:lnTo>
                  <a:pt x="893842" y="1932742"/>
                </a:lnTo>
                <a:lnTo>
                  <a:pt x="889651" y="1888120"/>
                </a:lnTo>
                <a:lnTo>
                  <a:pt x="884816" y="1843551"/>
                </a:lnTo>
                <a:lnTo>
                  <a:pt x="879337" y="1799043"/>
                </a:lnTo>
                <a:lnTo>
                  <a:pt x="873212" y="1754603"/>
                </a:lnTo>
                <a:lnTo>
                  <a:pt x="866443" y="1710238"/>
                </a:lnTo>
                <a:lnTo>
                  <a:pt x="859029" y="1665956"/>
                </a:lnTo>
                <a:lnTo>
                  <a:pt x="850971" y="1621765"/>
                </a:lnTo>
                <a:lnTo>
                  <a:pt x="842268" y="1577672"/>
                </a:lnTo>
                <a:lnTo>
                  <a:pt x="832920" y="1533685"/>
                </a:lnTo>
                <a:lnTo>
                  <a:pt x="822928" y="1489811"/>
                </a:lnTo>
                <a:lnTo>
                  <a:pt x="812290" y="1446059"/>
                </a:lnTo>
                <a:lnTo>
                  <a:pt x="801009" y="1402434"/>
                </a:lnTo>
                <a:lnTo>
                  <a:pt x="789082" y="1358946"/>
                </a:lnTo>
                <a:lnTo>
                  <a:pt x="776511" y="1315601"/>
                </a:lnTo>
                <a:lnTo>
                  <a:pt x="763295" y="1272408"/>
                </a:lnTo>
                <a:lnTo>
                  <a:pt x="749435" y="1229373"/>
                </a:lnTo>
                <a:lnTo>
                  <a:pt x="734929" y="1186504"/>
                </a:lnTo>
                <a:lnTo>
                  <a:pt x="719780" y="1143810"/>
                </a:lnTo>
                <a:lnTo>
                  <a:pt x="703985" y="1101296"/>
                </a:lnTo>
                <a:lnTo>
                  <a:pt x="687546" y="1058972"/>
                </a:lnTo>
                <a:lnTo>
                  <a:pt x="670462" y="1016844"/>
                </a:lnTo>
                <a:lnTo>
                  <a:pt x="652733" y="974920"/>
                </a:lnTo>
                <a:lnTo>
                  <a:pt x="634360" y="933208"/>
                </a:lnTo>
                <a:lnTo>
                  <a:pt x="615342" y="891714"/>
                </a:lnTo>
                <a:lnTo>
                  <a:pt x="595680" y="850448"/>
                </a:lnTo>
                <a:lnTo>
                  <a:pt x="575372" y="809416"/>
                </a:lnTo>
                <a:lnTo>
                  <a:pt x="554420" y="768625"/>
                </a:lnTo>
                <a:lnTo>
                  <a:pt x="532824" y="728084"/>
                </a:lnTo>
                <a:lnTo>
                  <a:pt x="510582" y="687800"/>
                </a:lnTo>
                <a:lnTo>
                  <a:pt x="487696" y="647781"/>
                </a:lnTo>
                <a:lnTo>
                  <a:pt x="464166" y="608033"/>
                </a:lnTo>
                <a:lnTo>
                  <a:pt x="439990" y="568565"/>
                </a:lnTo>
                <a:lnTo>
                  <a:pt x="415170" y="529384"/>
                </a:lnTo>
                <a:lnTo>
                  <a:pt x="389706" y="490498"/>
                </a:lnTo>
                <a:lnTo>
                  <a:pt x="363596" y="451915"/>
                </a:lnTo>
                <a:lnTo>
                  <a:pt x="336842" y="413641"/>
                </a:lnTo>
                <a:lnTo>
                  <a:pt x="309444" y="375684"/>
                </a:lnTo>
                <a:lnTo>
                  <a:pt x="281400" y="338053"/>
                </a:lnTo>
                <a:lnTo>
                  <a:pt x="252712" y="300754"/>
                </a:lnTo>
                <a:lnTo>
                  <a:pt x="223380" y="263795"/>
                </a:lnTo>
                <a:lnTo>
                  <a:pt x="193402" y="227184"/>
                </a:lnTo>
                <a:lnTo>
                  <a:pt x="162780" y="190928"/>
                </a:lnTo>
                <a:lnTo>
                  <a:pt x="131513" y="155034"/>
                </a:lnTo>
                <a:lnTo>
                  <a:pt x="99602" y="119511"/>
                </a:lnTo>
                <a:lnTo>
                  <a:pt x="67046" y="84366"/>
                </a:lnTo>
                <a:lnTo>
                  <a:pt x="33845" y="49606"/>
                </a:lnTo>
                <a:lnTo>
                  <a:pt x="0" y="15239"/>
                </a:lnTo>
                <a:lnTo>
                  <a:pt x="15239" y="0"/>
                </a:lnTo>
                <a:close/>
              </a:path>
            </a:pathLst>
          </a:custGeom>
          <a:ln w="12700">
            <a:solidFill>
              <a:srgbClr val="5788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43957" y="1800301"/>
            <a:ext cx="6068695" cy="487045"/>
          </a:xfrm>
          <a:custGeom>
            <a:avLst/>
            <a:gdLst/>
            <a:ahLst/>
            <a:cxnLst/>
            <a:rect l="l" t="t" r="r" b="b"/>
            <a:pathLst>
              <a:path w="6068695" h="487044">
                <a:moveTo>
                  <a:pt x="0" y="486841"/>
                </a:moveTo>
                <a:lnTo>
                  <a:pt x="6068314" y="486841"/>
                </a:lnTo>
                <a:lnTo>
                  <a:pt x="6068314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43957" y="1800301"/>
            <a:ext cx="6068695" cy="487045"/>
          </a:xfrm>
          <a:custGeom>
            <a:avLst/>
            <a:gdLst/>
            <a:ahLst/>
            <a:cxnLst/>
            <a:rect l="l" t="t" r="r" b="b"/>
            <a:pathLst>
              <a:path w="6068695" h="487044">
                <a:moveTo>
                  <a:pt x="0" y="486841"/>
                </a:moveTo>
                <a:lnTo>
                  <a:pt x="6068314" y="486841"/>
                </a:lnTo>
                <a:lnTo>
                  <a:pt x="6068314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39665" y="1739392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304292" y="0"/>
                </a:moveTo>
                <a:lnTo>
                  <a:pt x="254911" y="3983"/>
                </a:lnTo>
                <a:lnTo>
                  <a:pt x="208076" y="15516"/>
                </a:lnTo>
                <a:lnTo>
                  <a:pt x="164411" y="33971"/>
                </a:lnTo>
                <a:lnTo>
                  <a:pt x="124541" y="58720"/>
                </a:lnTo>
                <a:lnTo>
                  <a:pt x="89090" y="89138"/>
                </a:lnTo>
                <a:lnTo>
                  <a:pt x="58684" y="124596"/>
                </a:lnTo>
                <a:lnTo>
                  <a:pt x="33947" y="164467"/>
                </a:lnTo>
                <a:lnTo>
                  <a:pt x="15504" y="208125"/>
                </a:lnTo>
                <a:lnTo>
                  <a:pt x="3980" y="254942"/>
                </a:lnTo>
                <a:lnTo>
                  <a:pt x="0" y="304292"/>
                </a:lnTo>
                <a:lnTo>
                  <a:pt x="3980" y="353672"/>
                </a:lnTo>
                <a:lnTo>
                  <a:pt x="15504" y="400507"/>
                </a:lnTo>
                <a:lnTo>
                  <a:pt x="33947" y="444172"/>
                </a:lnTo>
                <a:lnTo>
                  <a:pt x="58684" y="484042"/>
                </a:lnTo>
                <a:lnTo>
                  <a:pt x="89090" y="519493"/>
                </a:lnTo>
                <a:lnTo>
                  <a:pt x="124541" y="549899"/>
                </a:lnTo>
                <a:lnTo>
                  <a:pt x="164411" y="574636"/>
                </a:lnTo>
                <a:lnTo>
                  <a:pt x="208076" y="593079"/>
                </a:lnTo>
                <a:lnTo>
                  <a:pt x="254911" y="604603"/>
                </a:lnTo>
                <a:lnTo>
                  <a:pt x="304292" y="608584"/>
                </a:lnTo>
                <a:lnTo>
                  <a:pt x="353637" y="604603"/>
                </a:lnTo>
                <a:lnTo>
                  <a:pt x="400445" y="593079"/>
                </a:lnTo>
                <a:lnTo>
                  <a:pt x="444088" y="574636"/>
                </a:lnTo>
                <a:lnTo>
                  <a:pt x="483943" y="549899"/>
                </a:lnTo>
                <a:lnTo>
                  <a:pt x="519382" y="519493"/>
                </a:lnTo>
                <a:lnTo>
                  <a:pt x="549780" y="484042"/>
                </a:lnTo>
                <a:lnTo>
                  <a:pt x="574513" y="444172"/>
                </a:lnTo>
                <a:lnTo>
                  <a:pt x="592953" y="400507"/>
                </a:lnTo>
                <a:lnTo>
                  <a:pt x="604476" y="353672"/>
                </a:lnTo>
                <a:lnTo>
                  <a:pt x="608457" y="304292"/>
                </a:lnTo>
                <a:lnTo>
                  <a:pt x="604476" y="254942"/>
                </a:lnTo>
                <a:lnTo>
                  <a:pt x="592953" y="208125"/>
                </a:lnTo>
                <a:lnTo>
                  <a:pt x="574513" y="164467"/>
                </a:lnTo>
                <a:lnTo>
                  <a:pt x="549780" y="124596"/>
                </a:lnTo>
                <a:lnTo>
                  <a:pt x="519382" y="89138"/>
                </a:lnTo>
                <a:lnTo>
                  <a:pt x="483943" y="58720"/>
                </a:lnTo>
                <a:lnTo>
                  <a:pt x="444088" y="33971"/>
                </a:lnTo>
                <a:lnTo>
                  <a:pt x="400445" y="15516"/>
                </a:lnTo>
                <a:lnTo>
                  <a:pt x="353637" y="3983"/>
                </a:lnTo>
                <a:lnTo>
                  <a:pt x="304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39665" y="1739392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0" y="304292"/>
                </a:moveTo>
                <a:lnTo>
                  <a:pt x="3980" y="254942"/>
                </a:lnTo>
                <a:lnTo>
                  <a:pt x="15504" y="208125"/>
                </a:lnTo>
                <a:lnTo>
                  <a:pt x="33947" y="164467"/>
                </a:lnTo>
                <a:lnTo>
                  <a:pt x="58684" y="124596"/>
                </a:lnTo>
                <a:lnTo>
                  <a:pt x="89090" y="89138"/>
                </a:lnTo>
                <a:lnTo>
                  <a:pt x="124541" y="58720"/>
                </a:lnTo>
                <a:lnTo>
                  <a:pt x="164411" y="33971"/>
                </a:lnTo>
                <a:lnTo>
                  <a:pt x="208076" y="15516"/>
                </a:lnTo>
                <a:lnTo>
                  <a:pt x="254911" y="3983"/>
                </a:lnTo>
                <a:lnTo>
                  <a:pt x="304292" y="0"/>
                </a:lnTo>
                <a:lnTo>
                  <a:pt x="353637" y="3983"/>
                </a:lnTo>
                <a:lnTo>
                  <a:pt x="400445" y="15516"/>
                </a:lnTo>
                <a:lnTo>
                  <a:pt x="444088" y="33971"/>
                </a:lnTo>
                <a:lnTo>
                  <a:pt x="483943" y="58720"/>
                </a:lnTo>
                <a:lnTo>
                  <a:pt x="519382" y="89138"/>
                </a:lnTo>
                <a:lnTo>
                  <a:pt x="549780" y="124596"/>
                </a:lnTo>
                <a:lnTo>
                  <a:pt x="574513" y="164467"/>
                </a:lnTo>
                <a:lnTo>
                  <a:pt x="592953" y="208125"/>
                </a:lnTo>
                <a:lnTo>
                  <a:pt x="604476" y="254942"/>
                </a:lnTo>
                <a:lnTo>
                  <a:pt x="608457" y="304292"/>
                </a:lnTo>
                <a:lnTo>
                  <a:pt x="604476" y="353672"/>
                </a:lnTo>
                <a:lnTo>
                  <a:pt x="592953" y="400507"/>
                </a:lnTo>
                <a:lnTo>
                  <a:pt x="574513" y="444172"/>
                </a:lnTo>
                <a:lnTo>
                  <a:pt x="549780" y="484042"/>
                </a:lnTo>
                <a:lnTo>
                  <a:pt x="519382" y="519493"/>
                </a:lnTo>
                <a:lnTo>
                  <a:pt x="483943" y="549899"/>
                </a:lnTo>
                <a:lnTo>
                  <a:pt x="444088" y="574636"/>
                </a:lnTo>
                <a:lnTo>
                  <a:pt x="400445" y="593079"/>
                </a:lnTo>
                <a:lnTo>
                  <a:pt x="353637" y="604603"/>
                </a:lnTo>
                <a:lnTo>
                  <a:pt x="304292" y="608584"/>
                </a:lnTo>
                <a:lnTo>
                  <a:pt x="254911" y="604603"/>
                </a:lnTo>
                <a:lnTo>
                  <a:pt x="208076" y="593079"/>
                </a:lnTo>
                <a:lnTo>
                  <a:pt x="164411" y="574636"/>
                </a:lnTo>
                <a:lnTo>
                  <a:pt x="124541" y="549899"/>
                </a:lnTo>
                <a:lnTo>
                  <a:pt x="89090" y="519493"/>
                </a:lnTo>
                <a:lnTo>
                  <a:pt x="58684" y="484042"/>
                </a:lnTo>
                <a:lnTo>
                  <a:pt x="33947" y="444172"/>
                </a:lnTo>
                <a:lnTo>
                  <a:pt x="15504" y="400507"/>
                </a:lnTo>
                <a:lnTo>
                  <a:pt x="3980" y="353672"/>
                </a:lnTo>
                <a:lnTo>
                  <a:pt x="0" y="304292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44388" y="2530424"/>
            <a:ext cx="5668010" cy="487045"/>
          </a:xfrm>
          <a:custGeom>
            <a:avLst/>
            <a:gdLst/>
            <a:ahLst/>
            <a:cxnLst/>
            <a:rect l="l" t="t" r="r" b="b"/>
            <a:pathLst>
              <a:path w="5668009" h="487044">
                <a:moveTo>
                  <a:pt x="0" y="486841"/>
                </a:moveTo>
                <a:lnTo>
                  <a:pt x="5667883" y="486841"/>
                </a:lnTo>
                <a:lnTo>
                  <a:pt x="5667883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44388" y="2530424"/>
            <a:ext cx="5668010" cy="487045"/>
          </a:xfrm>
          <a:custGeom>
            <a:avLst/>
            <a:gdLst/>
            <a:ahLst/>
            <a:cxnLst/>
            <a:rect l="l" t="t" r="r" b="b"/>
            <a:pathLst>
              <a:path w="5668009" h="487044">
                <a:moveTo>
                  <a:pt x="0" y="486841"/>
                </a:moveTo>
                <a:lnTo>
                  <a:pt x="5667883" y="486841"/>
                </a:lnTo>
                <a:lnTo>
                  <a:pt x="5667883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40096" y="2469642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304291" y="0"/>
                </a:moveTo>
                <a:lnTo>
                  <a:pt x="254942" y="3983"/>
                </a:lnTo>
                <a:lnTo>
                  <a:pt x="208125" y="15516"/>
                </a:lnTo>
                <a:lnTo>
                  <a:pt x="164467" y="33971"/>
                </a:lnTo>
                <a:lnTo>
                  <a:pt x="124596" y="58720"/>
                </a:lnTo>
                <a:lnTo>
                  <a:pt x="89138" y="89138"/>
                </a:lnTo>
                <a:lnTo>
                  <a:pt x="58720" y="124596"/>
                </a:lnTo>
                <a:lnTo>
                  <a:pt x="33971" y="164467"/>
                </a:lnTo>
                <a:lnTo>
                  <a:pt x="15516" y="208125"/>
                </a:lnTo>
                <a:lnTo>
                  <a:pt x="3983" y="254942"/>
                </a:lnTo>
                <a:lnTo>
                  <a:pt x="0" y="304292"/>
                </a:lnTo>
                <a:lnTo>
                  <a:pt x="3983" y="353641"/>
                </a:lnTo>
                <a:lnTo>
                  <a:pt x="15516" y="400458"/>
                </a:lnTo>
                <a:lnTo>
                  <a:pt x="33971" y="444116"/>
                </a:lnTo>
                <a:lnTo>
                  <a:pt x="58720" y="483987"/>
                </a:lnTo>
                <a:lnTo>
                  <a:pt x="89138" y="519445"/>
                </a:lnTo>
                <a:lnTo>
                  <a:pt x="124596" y="549863"/>
                </a:lnTo>
                <a:lnTo>
                  <a:pt x="164467" y="574612"/>
                </a:lnTo>
                <a:lnTo>
                  <a:pt x="208125" y="593067"/>
                </a:lnTo>
                <a:lnTo>
                  <a:pt x="254942" y="604600"/>
                </a:lnTo>
                <a:lnTo>
                  <a:pt x="304291" y="608584"/>
                </a:lnTo>
                <a:lnTo>
                  <a:pt x="353641" y="604600"/>
                </a:lnTo>
                <a:lnTo>
                  <a:pt x="400458" y="593067"/>
                </a:lnTo>
                <a:lnTo>
                  <a:pt x="444116" y="574612"/>
                </a:lnTo>
                <a:lnTo>
                  <a:pt x="483987" y="549863"/>
                </a:lnTo>
                <a:lnTo>
                  <a:pt x="519445" y="519445"/>
                </a:lnTo>
                <a:lnTo>
                  <a:pt x="549863" y="483987"/>
                </a:lnTo>
                <a:lnTo>
                  <a:pt x="574612" y="444116"/>
                </a:lnTo>
                <a:lnTo>
                  <a:pt x="593067" y="400458"/>
                </a:lnTo>
                <a:lnTo>
                  <a:pt x="604600" y="353641"/>
                </a:lnTo>
                <a:lnTo>
                  <a:pt x="608583" y="304292"/>
                </a:lnTo>
                <a:lnTo>
                  <a:pt x="604600" y="254942"/>
                </a:lnTo>
                <a:lnTo>
                  <a:pt x="593067" y="208125"/>
                </a:lnTo>
                <a:lnTo>
                  <a:pt x="574612" y="164467"/>
                </a:lnTo>
                <a:lnTo>
                  <a:pt x="549863" y="124596"/>
                </a:lnTo>
                <a:lnTo>
                  <a:pt x="519445" y="89138"/>
                </a:lnTo>
                <a:lnTo>
                  <a:pt x="483987" y="58720"/>
                </a:lnTo>
                <a:lnTo>
                  <a:pt x="444116" y="33971"/>
                </a:lnTo>
                <a:lnTo>
                  <a:pt x="400458" y="15516"/>
                </a:lnTo>
                <a:lnTo>
                  <a:pt x="353641" y="3983"/>
                </a:lnTo>
                <a:lnTo>
                  <a:pt x="304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40096" y="2469642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0" y="304292"/>
                </a:moveTo>
                <a:lnTo>
                  <a:pt x="3983" y="254942"/>
                </a:lnTo>
                <a:lnTo>
                  <a:pt x="15516" y="208125"/>
                </a:lnTo>
                <a:lnTo>
                  <a:pt x="33971" y="164467"/>
                </a:lnTo>
                <a:lnTo>
                  <a:pt x="58720" y="124596"/>
                </a:lnTo>
                <a:lnTo>
                  <a:pt x="89138" y="89138"/>
                </a:lnTo>
                <a:lnTo>
                  <a:pt x="124596" y="58720"/>
                </a:lnTo>
                <a:lnTo>
                  <a:pt x="164467" y="33971"/>
                </a:lnTo>
                <a:lnTo>
                  <a:pt x="208125" y="15516"/>
                </a:lnTo>
                <a:lnTo>
                  <a:pt x="254942" y="3983"/>
                </a:lnTo>
                <a:lnTo>
                  <a:pt x="304291" y="0"/>
                </a:lnTo>
                <a:lnTo>
                  <a:pt x="353641" y="3983"/>
                </a:lnTo>
                <a:lnTo>
                  <a:pt x="400458" y="15516"/>
                </a:lnTo>
                <a:lnTo>
                  <a:pt x="444116" y="33971"/>
                </a:lnTo>
                <a:lnTo>
                  <a:pt x="483987" y="58720"/>
                </a:lnTo>
                <a:lnTo>
                  <a:pt x="519445" y="89138"/>
                </a:lnTo>
                <a:lnTo>
                  <a:pt x="549863" y="124596"/>
                </a:lnTo>
                <a:lnTo>
                  <a:pt x="574612" y="164467"/>
                </a:lnTo>
                <a:lnTo>
                  <a:pt x="593067" y="208125"/>
                </a:lnTo>
                <a:lnTo>
                  <a:pt x="604600" y="254942"/>
                </a:lnTo>
                <a:lnTo>
                  <a:pt x="608583" y="304292"/>
                </a:lnTo>
                <a:lnTo>
                  <a:pt x="604600" y="353641"/>
                </a:lnTo>
                <a:lnTo>
                  <a:pt x="593067" y="400458"/>
                </a:lnTo>
                <a:lnTo>
                  <a:pt x="574612" y="444116"/>
                </a:lnTo>
                <a:lnTo>
                  <a:pt x="549863" y="483987"/>
                </a:lnTo>
                <a:lnTo>
                  <a:pt x="519445" y="519445"/>
                </a:lnTo>
                <a:lnTo>
                  <a:pt x="483987" y="549863"/>
                </a:lnTo>
                <a:lnTo>
                  <a:pt x="444116" y="574612"/>
                </a:lnTo>
                <a:lnTo>
                  <a:pt x="400458" y="593067"/>
                </a:lnTo>
                <a:lnTo>
                  <a:pt x="353641" y="604600"/>
                </a:lnTo>
                <a:lnTo>
                  <a:pt x="304291" y="608584"/>
                </a:lnTo>
                <a:lnTo>
                  <a:pt x="254942" y="604600"/>
                </a:lnTo>
                <a:lnTo>
                  <a:pt x="208125" y="593067"/>
                </a:lnTo>
                <a:lnTo>
                  <a:pt x="164467" y="574612"/>
                </a:lnTo>
                <a:lnTo>
                  <a:pt x="124596" y="549863"/>
                </a:lnTo>
                <a:lnTo>
                  <a:pt x="89138" y="519445"/>
                </a:lnTo>
                <a:lnTo>
                  <a:pt x="58720" y="483987"/>
                </a:lnTo>
                <a:lnTo>
                  <a:pt x="33971" y="444116"/>
                </a:lnTo>
                <a:lnTo>
                  <a:pt x="15516" y="400458"/>
                </a:lnTo>
                <a:lnTo>
                  <a:pt x="3983" y="353641"/>
                </a:lnTo>
                <a:lnTo>
                  <a:pt x="0" y="304292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27521" y="3260674"/>
            <a:ext cx="5485130" cy="487045"/>
          </a:xfrm>
          <a:custGeom>
            <a:avLst/>
            <a:gdLst/>
            <a:ahLst/>
            <a:cxnLst/>
            <a:rect l="l" t="t" r="r" b="b"/>
            <a:pathLst>
              <a:path w="5485130" h="487045">
                <a:moveTo>
                  <a:pt x="0" y="486841"/>
                </a:moveTo>
                <a:lnTo>
                  <a:pt x="5484749" y="486841"/>
                </a:lnTo>
                <a:lnTo>
                  <a:pt x="5484749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27521" y="3260674"/>
            <a:ext cx="5485130" cy="487045"/>
          </a:xfrm>
          <a:custGeom>
            <a:avLst/>
            <a:gdLst/>
            <a:ahLst/>
            <a:cxnLst/>
            <a:rect l="l" t="t" r="r" b="b"/>
            <a:pathLst>
              <a:path w="5485130" h="487045">
                <a:moveTo>
                  <a:pt x="0" y="486841"/>
                </a:moveTo>
                <a:lnTo>
                  <a:pt x="5484749" y="486841"/>
                </a:lnTo>
                <a:lnTo>
                  <a:pt x="5484749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23229" y="3199764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304292" y="0"/>
                </a:moveTo>
                <a:lnTo>
                  <a:pt x="254911" y="3983"/>
                </a:lnTo>
                <a:lnTo>
                  <a:pt x="208076" y="15516"/>
                </a:lnTo>
                <a:lnTo>
                  <a:pt x="164411" y="33971"/>
                </a:lnTo>
                <a:lnTo>
                  <a:pt x="124541" y="58720"/>
                </a:lnTo>
                <a:lnTo>
                  <a:pt x="89090" y="89138"/>
                </a:lnTo>
                <a:lnTo>
                  <a:pt x="58684" y="124596"/>
                </a:lnTo>
                <a:lnTo>
                  <a:pt x="33947" y="164467"/>
                </a:lnTo>
                <a:lnTo>
                  <a:pt x="15504" y="208125"/>
                </a:lnTo>
                <a:lnTo>
                  <a:pt x="3980" y="254942"/>
                </a:lnTo>
                <a:lnTo>
                  <a:pt x="0" y="304292"/>
                </a:lnTo>
                <a:lnTo>
                  <a:pt x="3980" y="353641"/>
                </a:lnTo>
                <a:lnTo>
                  <a:pt x="15504" y="400458"/>
                </a:lnTo>
                <a:lnTo>
                  <a:pt x="33947" y="444116"/>
                </a:lnTo>
                <a:lnTo>
                  <a:pt x="58684" y="483987"/>
                </a:lnTo>
                <a:lnTo>
                  <a:pt x="89090" y="519445"/>
                </a:lnTo>
                <a:lnTo>
                  <a:pt x="124541" y="549863"/>
                </a:lnTo>
                <a:lnTo>
                  <a:pt x="164411" y="574612"/>
                </a:lnTo>
                <a:lnTo>
                  <a:pt x="208076" y="593067"/>
                </a:lnTo>
                <a:lnTo>
                  <a:pt x="254911" y="604600"/>
                </a:lnTo>
                <a:lnTo>
                  <a:pt x="304292" y="608584"/>
                </a:lnTo>
                <a:lnTo>
                  <a:pt x="353641" y="604600"/>
                </a:lnTo>
                <a:lnTo>
                  <a:pt x="400458" y="593067"/>
                </a:lnTo>
                <a:lnTo>
                  <a:pt x="444116" y="574612"/>
                </a:lnTo>
                <a:lnTo>
                  <a:pt x="483987" y="549863"/>
                </a:lnTo>
                <a:lnTo>
                  <a:pt x="519445" y="519445"/>
                </a:lnTo>
                <a:lnTo>
                  <a:pt x="549863" y="483987"/>
                </a:lnTo>
                <a:lnTo>
                  <a:pt x="574612" y="444116"/>
                </a:lnTo>
                <a:lnTo>
                  <a:pt x="593067" y="400458"/>
                </a:lnTo>
                <a:lnTo>
                  <a:pt x="604600" y="353641"/>
                </a:lnTo>
                <a:lnTo>
                  <a:pt x="608584" y="304292"/>
                </a:lnTo>
                <a:lnTo>
                  <a:pt x="604600" y="254942"/>
                </a:lnTo>
                <a:lnTo>
                  <a:pt x="593067" y="208125"/>
                </a:lnTo>
                <a:lnTo>
                  <a:pt x="574612" y="164467"/>
                </a:lnTo>
                <a:lnTo>
                  <a:pt x="549863" y="124596"/>
                </a:lnTo>
                <a:lnTo>
                  <a:pt x="519445" y="89138"/>
                </a:lnTo>
                <a:lnTo>
                  <a:pt x="483987" y="58720"/>
                </a:lnTo>
                <a:lnTo>
                  <a:pt x="444116" y="33971"/>
                </a:lnTo>
                <a:lnTo>
                  <a:pt x="400458" y="15516"/>
                </a:lnTo>
                <a:lnTo>
                  <a:pt x="353641" y="3983"/>
                </a:lnTo>
                <a:lnTo>
                  <a:pt x="304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23229" y="3199764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0" y="304292"/>
                </a:moveTo>
                <a:lnTo>
                  <a:pt x="3980" y="254942"/>
                </a:lnTo>
                <a:lnTo>
                  <a:pt x="15504" y="208125"/>
                </a:lnTo>
                <a:lnTo>
                  <a:pt x="33947" y="164467"/>
                </a:lnTo>
                <a:lnTo>
                  <a:pt x="58684" y="124596"/>
                </a:lnTo>
                <a:lnTo>
                  <a:pt x="89090" y="89138"/>
                </a:lnTo>
                <a:lnTo>
                  <a:pt x="124541" y="58720"/>
                </a:lnTo>
                <a:lnTo>
                  <a:pt x="164411" y="33971"/>
                </a:lnTo>
                <a:lnTo>
                  <a:pt x="208076" y="15516"/>
                </a:lnTo>
                <a:lnTo>
                  <a:pt x="254911" y="3983"/>
                </a:lnTo>
                <a:lnTo>
                  <a:pt x="304292" y="0"/>
                </a:lnTo>
                <a:lnTo>
                  <a:pt x="353641" y="3983"/>
                </a:lnTo>
                <a:lnTo>
                  <a:pt x="400458" y="15516"/>
                </a:lnTo>
                <a:lnTo>
                  <a:pt x="444116" y="33971"/>
                </a:lnTo>
                <a:lnTo>
                  <a:pt x="483987" y="58720"/>
                </a:lnTo>
                <a:lnTo>
                  <a:pt x="519445" y="89138"/>
                </a:lnTo>
                <a:lnTo>
                  <a:pt x="549863" y="124596"/>
                </a:lnTo>
                <a:lnTo>
                  <a:pt x="574612" y="164467"/>
                </a:lnTo>
                <a:lnTo>
                  <a:pt x="593067" y="208125"/>
                </a:lnTo>
                <a:lnTo>
                  <a:pt x="604600" y="254942"/>
                </a:lnTo>
                <a:lnTo>
                  <a:pt x="608584" y="304292"/>
                </a:lnTo>
                <a:lnTo>
                  <a:pt x="604600" y="353641"/>
                </a:lnTo>
                <a:lnTo>
                  <a:pt x="593067" y="400458"/>
                </a:lnTo>
                <a:lnTo>
                  <a:pt x="574612" y="444116"/>
                </a:lnTo>
                <a:lnTo>
                  <a:pt x="549863" y="483987"/>
                </a:lnTo>
                <a:lnTo>
                  <a:pt x="519445" y="519445"/>
                </a:lnTo>
                <a:lnTo>
                  <a:pt x="483987" y="549863"/>
                </a:lnTo>
                <a:lnTo>
                  <a:pt x="444116" y="574612"/>
                </a:lnTo>
                <a:lnTo>
                  <a:pt x="400458" y="593067"/>
                </a:lnTo>
                <a:lnTo>
                  <a:pt x="353641" y="604600"/>
                </a:lnTo>
                <a:lnTo>
                  <a:pt x="304292" y="608584"/>
                </a:lnTo>
                <a:lnTo>
                  <a:pt x="254911" y="604600"/>
                </a:lnTo>
                <a:lnTo>
                  <a:pt x="208076" y="593067"/>
                </a:lnTo>
                <a:lnTo>
                  <a:pt x="164411" y="574612"/>
                </a:lnTo>
                <a:lnTo>
                  <a:pt x="124541" y="549863"/>
                </a:lnTo>
                <a:lnTo>
                  <a:pt x="89090" y="519445"/>
                </a:lnTo>
                <a:lnTo>
                  <a:pt x="58684" y="483987"/>
                </a:lnTo>
                <a:lnTo>
                  <a:pt x="33947" y="444116"/>
                </a:lnTo>
                <a:lnTo>
                  <a:pt x="15504" y="400458"/>
                </a:lnTo>
                <a:lnTo>
                  <a:pt x="3980" y="353641"/>
                </a:lnTo>
                <a:lnTo>
                  <a:pt x="0" y="304292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27521" y="3990416"/>
            <a:ext cx="5485130" cy="487045"/>
          </a:xfrm>
          <a:custGeom>
            <a:avLst/>
            <a:gdLst/>
            <a:ahLst/>
            <a:cxnLst/>
            <a:rect l="l" t="t" r="r" b="b"/>
            <a:pathLst>
              <a:path w="5485130" h="487045">
                <a:moveTo>
                  <a:pt x="0" y="486841"/>
                </a:moveTo>
                <a:lnTo>
                  <a:pt x="5484749" y="486841"/>
                </a:lnTo>
                <a:lnTo>
                  <a:pt x="5484749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27521" y="3990416"/>
            <a:ext cx="5485130" cy="487045"/>
          </a:xfrm>
          <a:custGeom>
            <a:avLst/>
            <a:gdLst/>
            <a:ahLst/>
            <a:cxnLst/>
            <a:rect l="l" t="t" r="r" b="b"/>
            <a:pathLst>
              <a:path w="5485130" h="487045">
                <a:moveTo>
                  <a:pt x="0" y="486841"/>
                </a:moveTo>
                <a:lnTo>
                  <a:pt x="5484749" y="486841"/>
                </a:lnTo>
                <a:lnTo>
                  <a:pt x="5484749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23229" y="3929507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304292" y="0"/>
                </a:moveTo>
                <a:lnTo>
                  <a:pt x="254911" y="3983"/>
                </a:lnTo>
                <a:lnTo>
                  <a:pt x="208076" y="15516"/>
                </a:lnTo>
                <a:lnTo>
                  <a:pt x="164411" y="33971"/>
                </a:lnTo>
                <a:lnTo>
                  <a:pt x="124541" y="58720"/>
                </a:lnTo>
                <a:lnTo>
                  <a:pt x="89090" y="89138"/>
                </a:lnTo>
                <a:lnTo>
                  <a:pt x="58684" y="124596"/>
                </a:lnTo>
                <a:lnTo>
                  <a:pt x="33947" y="164467"/>
                </a:lnTo>
                <a:lnTo>
                  <a:pt x="15504" y="208125"/>
                </a:lnTo>
                <a:lnTo>
                  <a:pt x="3980" y="254942"/>
                </a:lnTo>
                <a:lnTo>
                  <a:pt x="0" y="304292"/>
                </a:lnTo>
                <a:lnTo>
                  <a:pt x="3980" y="353641"/>
                </a:lnTo>
                <a:lnTo>
                  <a:pt x="15504" y="400458"/>
                </a:lnTo>
                <a:lnTo>
                  <a:pt x="33947" y="444116"/>
                </a:lnTo>
                <a:lnTo>
                  <a:pt x="58684" y="483987"/>
                </a:lnTo>
                <a:lnTo>
                  <a:pt x="89090" y="519445"/>
                </a:lnTo>
                <a:lnTo>
                  <a:pt x="124541" y="549863"/>
                </a:lnTo>
                <a:lnTo>
                  <a:pt x="164411" y="574612"/>
                </a:lnTo>
                <a:lnTo>
                  <a:pt x="208076" y="593067"/>
                </a:lnTo>
                <a:lnTo>
                  <a:pt x="254911" y="604600"/>
                </a:lnTo>
                <a:lnTo>
                  <a:pt x="304292" y="608584"/>
                </a:lnTo>
                <a:lnTo>
                  <a:pt x="353641" y="604600"/>
                </a:lnTo>
                <a:lnTo>
                  <a:pt x="400458" y="593067"/>
                </a:lnTo>
                <a:lnTo>
                  <a:pt x="444116" y="574612"/>
                </a:lnTo>
                <a:lnTo>
                  <a:pt x="483987" y="549863"/>
                </a:lnTo>
                <a:lnTo>
                  <a:pt x="519445" y="519445"/>
                </a:lnTo>
                <a:lnTo>
                  <a:pt x="549863" y="483987"/>
                </a:lnTo>
                <a:lnTo>
                  <a:pt x="574612" y="444116"/>
                </a:lnTo>
                <a:lnTo>
                  <a:pt x="593067" y="400458"/>
                </a:lnTo>
                <a:lnTo>
                  <a:pt x="604600" y="353641"/>
                </a:lnTo>
                <a:lnTo>
                  <a:pt x="608584" y="304292"/>
                </a:lnTo>
                <a:lnTo>
                  <a:pt x="604600" y="254942"/>
                </a:lnTo>
                <a:lnTo>
                  <a:pt x="593067" y="208125"/>
                </a:lnTo>
                <a:lnTo>
                  <a:pt x="574612" y="164467"/>
                </a:lnTo>
                <a:lnTo>
                  <a:pt x="549863" y="124596"/>
                </a:lnTo>
                <a:lnTo>
                  <a:pt x="519445" y="89138"/>
                </a:lnTo>
                <a:lnTo>
                  <a:pt x="483987" y="58720"/>
                </a:lnTo>
                <a:lnTo>
                  <a:pt x="444116" y="33971"/>
                </a:lnTo>
                <a:lnTo>
                  <a:pt x="400458" y="15516"/>
                </a:lnTo>
                <a:lnTo>
                  <a:pt x="353641" y="3983"/>
                </a:lnTo>
                <a:lnTo>
                  <a:pt x="304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23229" y="3929507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0" y="304292"/>
                </a:moveTo>
                <a:lnTo>
                  <a:pt x="3980" y="254942"/>
                </a:lnTo>
                <a:lnTo>
                  <a:pt x="15504" y="208125"/>
                </a:lnTo>
                <a:lnTo>
                  <a:pt x="33947" y="164467"/>
                </a:lnTo>
                <a:lnTo>
                  <a:pt x="58684" y="124596"/>
                </a:lnTo>
                <a:lnTo>
                  <a:pt x="89090" y="89138"/>
                </a:lnTo>
                <a:lnTo>
                  <a:pt x="124541" y="58720"/>
                </a:lnTo>
                <a:lnTo>
                  <a:pt x="164411" y="33971"/>
                </a:lnTo>
                <a:lnTo>
                  <a:pt x="208076" y="15516"/>
                </a:lnTo>
                <a:lnTo>
                  <a:pt x="254911" y="3983"/>
                </a:lnTo>
                <a:lnTo>
                  <a:pt x="304292" y="0"/>
                </a:lnTo>
                <a:lnTo>
                  <a:pt x="353641" y="3983"/>
                </a:lnTo>
                <a:lnTo>
                  <a:pt x="400458" y="15516"/>
                </a:lnTo>
                <a:lnTo>
                  <a:pt x="444116" y="33971"/>
                </a:lnTo>
                <a:lnTo>
                  <a:pt x="483987" y="58720"/>
                </a:lnTo>
                <a:lnTo>
                  <a:pt x="519445" y="89138"/>
                </a:lnTo>
                <a:lnTo>
                  <a:pt x="549863" y="124596"/>
                </a:lnTo>
                <a:lnTo>
                  <a:pt x="574612" y="164467"/>
                </a:lnTo>
                <a:lnTo>
                  <a:pt x="593067" y="208125"/>
                </a:lnTo>
                <a:lnTo>
                  <a:pt x="604600" y="254942"/>
                </a:lnTo>
                <a:lnTo>
                  <a:pt x="608584" y="304292"/>
                </a:lnTo>
                <a:lnTo>
                  <a:pt x="604600" y="353641"/>
                </a:lnTo>
                <a:lnTo>
                  <a:pt x="593067" y="400458"/>
                </a:lnTo>
                <a:lnTo>
                  <a:pt x="574612" y="444116"/>
                </a:lnTo>
                <a:lnTo>
                  <a:pt x="549863" y="483987"/>
                </a:lnTo>
                <a:lnTo>
                  <a:pt x="519445" y="519445"/>
                </a:lnTo>
                <a:lnTo>
                  <a:pt x="483987" y="549863"/>
                </a:lnTo>
                <a:lnTo>
                  <a:pt x="444116" y="574612"/>
                </a:lnTo>
                <a:lnTo>
                  <a:pt x="400458" y="593067"/>
                </a:lnTo>
                <a:lnTo>
                  <a:pt x="353641" y="604600"/>
                </a:lnTo>
                <a:lnTo>
                  <a:pt x="304292" y="608584"/>
                </a:lnTo>
                <a:lnTo>
                  <a:pt x="254911" y="604600"/>
                </a:lnTo>
                <a:lnTo>
                  <a:pt x="208076" y="593067"/>
                </a:lnTo>
                <a:lnTo>
                  <a:pt x="164411" y="574612"/>
                </a:lnTo>
                <a:lnTo>
                  <a:pt x="124541" y="549863"/>
                </a:lnTo>
                <a:lnTo>
                  <a:pt x="89090" y="519445"/>
                </a:lnTo>
                <a:lnTo>
                  <a:pt x="58684" y="483987"/>
                </a:lnTo>
                <a:lnTo>
                  <a:pt x="33947" y="444116"/>
                </a:lnTo>
                <a:lnTo>
                  <a:pt x="15504" y="400458"/>
                </a:lnTo>
                <a:lnTo>
                  <a:pt x="3980" y="353641"/>
                </a:lnTo>
                <a:lnTo>
                  <a:pt x="0" y="304292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44388" y="4720539"/>
            <a:ext cx="5668010" cy="487045"/>
          </a:xfrm>
          <a:custGeom>
            <a:avLst/>
            <a:gdLst/>
            <a:ahLst/>
            <a:cxnLst/>
            <a:rect l="l" t="t" r="r" b="b"/>
            <a:pathLst>
              <a:path w="5668009" h="487045">
                <a:moveTo>
                  <a:pt x="0" y="486841"/>
                </a:moveTo>
                <a:lnTo>
                  <a:pt x="5667883" y="486841"/>
                </a:lnTo>
                <a:lnTo>
                  <a:pt x="5667883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44388" y="4720539"/>
            <a:ext cx="5668010" cy="487045"/>
          </a:xfrm>
          <a:custGeom>
            <a:avLst/>
            <a:gdLst/>
            <a:ahLst/>
            <a:cxnLst/>
            <a:rect l="l" t="t" r="r" b="b"/>
            <a:pathLst>
              <a:path w="5668009" h="487045">
                <a:moveTo>
                  <a:pt x="0" y="486841"/>
                </a:moveTo>
                <a:lnTo>
                  <a:pt x="5667883" y="486841"/>
                </a:lnTo>
                <a:lnTo>
                  <a:pt x="5667883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40096" y="4659629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304291" y="0"/>
                </a:moveTo>
                <a:lnTo>
                  <a:pt x="254942" y="3983"/>
                </a:lnTo>
                <a:lnTo>
                  <a:pt x="208125" y="15516"/>
                </a:lnTo>
                <a:lnTo>
                  <a:pt x="164467" y="33971"/>
                </a:lnTo>
                <a:lnTo>
                  <a:pt x="124596" y="58720"/>
                </a:lnTo>
                <a:lnTo>
                  <a:pt x="89138" y="89138"/>
                </a:lnTo>
                <a:lnTo>
                  <a:pt x="58720" y="124596"/>
                </a:lnTo>
                <a:lnTo>
                  <a:pt x="33971" y="164467"/>
                </a:lnTo>
                <a:lnTo>
                  <a:pt x="15516" y="208125"/>
                </a:lnTo>
                <a:lnTo>
                  <a:pt x="3983" y="254942"/>
                </a:lnTo>
                <a:lnTo>
                  <a:pt x="0" y="304292"/>
                </a:lnTo>
                <a:lnTo>
                  <a:pt x="3983" y="353672"/>
                </a:lnTo>
                <a:lnTo>
                  <a:pt x="15516" y="400507"/>
                </a:lnTo>
                <a:lnTo>
                  <a:pt x="33971" y="444172"/>
                </a:lnTo>
                <a:lnTo>
                  <a:pt x="58720" y="484042"/>
                </a:lnTo>
                <a:lnTo>
                  <a:pt x="89138" y="519493"/>
                </a:lnTo>
                <a:lnTo>
                  <a:pt x="124596" y="549899"/>
                </a:lnTo>
                <a:lnTo>
                  <a:pt x="164467" y="574636"/>
                </a:lnTo>
                <a:lnTo>
                  <a:pt x="208125" y="593079"/>
                </a:lnTo>
                <a:lnTo>
                  <a:pt x="254942" y="604603"/>
                </a:lnTo>
                <a:lnTo>
                  <a:pt x="304291" y="608584"/>
                </a:lnTo>
                <a:lnTo>
                  <a:pt x="353641" y="604603"/>
                </a:lnTo>
                <a:lnTo>
                  <a:pt x="400458" y="593079"/>
                </a:lnTo>
                <a:lnTo>
                  <a:pt x="444116" y="574636"/>
                </a:lnTo>
                <a:lnTo>
                  <a:pt x="483987" y="549899"/>
                </a:lnTo>
                <a:lnTo>
                  <a:pt x="519445" y="519493"/>
                </a:lnTo>
                <a:lnTo>
                  <a:pt x="549863" y="484042"/>
                </a:lnTo>
                <a:lnTo>
                  <a:pt x="574612" y="444172"/>
                </a:lnTo>
                <a:lnTo>
                  <a:pt x="593067" y="400507"/>
                </a:lnTo>
                <a:lnTo>
                  <a:pt x="604600" y="353672"/>
                </a:lnTo>
                <a:lnTo>
                  <a:pt x="608583" y="304292"/>
                </a:lnTo>
                <a:lnTo>
                  <a:pt x="604600" y="254942"/>
                </a:lnTo>
                <a:lnTo>
                  <a:pt x="593067" y="208125"/>
                </a:lnTo>
                <a:lnTo>
                  <a:pt x="574612" y="164467"/>
                </a:lnTo>
                <a:lnTo>
                  <a:pt x="549863" y="124596"/>
                </a:lnTo>
                <a:lnTo>
                  <a:pt x="519445" y="89138"/>
                </a:lnTo>
                <a:lnTo>
                  <a:pt x="483987" y="58720"/>
                </a:lnTo>
                <a:lnTo>
                  <a:pt x="444116" y="33971"/>
                </a:lnTo>
                <a:lnTo>
                  <a:pt x="400458" y="15516"/>
                </a:lnTo>
                <a:lnTo>
                  <a:pt x="353641" y="3983"/>
                </a:lnTo>
                <a:lnTo>
                  <a:pt x="304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40096" y="4659629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0" y="304292"/>
                </a:moveTo>
                <a:lnTo>
                  <a:pt x="3983" y="254942"/>
                </a:lnTo>
                <a:lnTo>
                  <a:pt x="15516" y="208125"/>
                </a:lnTo>
                <a:lnTo>
                  <a:pt x="33971" y="164467"/>
                </a:lnTo>
                <a:lnTo>
                  <a:pt x="58720" y="124596"/>
                </a:lnTo>
                <a:lnTo>
                  <a:pt x="89138" y="89138"/>
                </a:lnTo>
                <a:lnTo>
                  <a:pt x="124596" y="58720"/>
                </a:lnTo>
                <a:lnTo>
                  <a:pt x="164467" y="33971"/>
                </a:lnTo>
                <a:lnTo>
                  <a:pt x="208125" y="15516"/>
                </a:lnTo>
                <a:lnTo>
                  <a:pt x="254942" y="3983"/>
                </a:lnTo>
                <a:lnTo>
                  <a:pt x="304291" y="0"/>
                </a:lnTo>
                <a:lnTo>
                  <a:pt x="353641" y="3983"/>
                </a:lnTo>
                <a:lnTo>
                  <a:pt x="400458" y="15516"/>
                </a:lnTo>
                <a:lnTo>
                  <a:pt x="444116" y="33971"/>
                </a:lnTo>
                <a:lnTo>
                  <a:pt x="483987" y="58720"/>
                </a:lnTo>
                <a:lnTo>
                  <a:pt x="519445" y="89138"/>
                </a:lnTo>
                <a:lnTo>
                  <a:pt x="549863" y="124596"/>
                </a:lnTo>
                <a:lnTo>
                  <a:pt x="574612" y="164467"/>
                </a:lnTo>
                <a:lnTo>
                  <a:pt x="593067" y="208125"/>
                </a:lnTo>
                <a:lnTo>
                  <a:pt x="604600" y="254942"/>
                </a:lnTo>
                <a:lnTo>
                  <a:pt x="608583" y="304292"/>
                </a:lnTo>
                <a:lnTo>
                  <a:pt x="604600" y="353672"/>
                </a:lnTo>
                <a:lnTo>
                  <a:pt x="593067" y="400507"/>
                </a:lnTo>
                <a:lnTo>
                  <a:pt x="574612" y="444172"/>
                </a:lnTo>
                <a:lnTo>
                  <a:pt x="549863" y="484042"/>
                </a:lnTo>
                <a:lnTo>
                  <a:pt x="519445" y="519493"/>
                </a:lnTo>
                <a:lnTo>
                  <a:pt x="483987" y="549899"/>
                </a:lnTo>
                <a:lnTo>
                  <a:pt x="444116" y="574636"/>
                </a:lnTo>
                <a:lnTo>
                  <a:pt x="400458" y="593079"/>
                </a:lnTo>
                <a:lnTo>
                  <a:pt x="353641" y="604603"/>
                </a:lnTo>
                <a:lnTo>
                  <a:pt x="304291" y="608584"/>
                </a:lnTo>
                <a:lnTo>
                  <a:pt x="254942" y="604603"/>
                </a:lnTo>
                <a:lnTo>
                  <a:pt x="208125" y="593079"/>
                </a:lnTo>
                <a:lnTo>
                  <a:pt x="164467" y="574636"/>
                </a:lnTo>
                <a:lnTo>
                  <a:pt x="124596" y="549899"/>
                </a:lnTo>
                <a:lnTo>
                  <a:pt x="89138" y="519493"/>
                </a:lnTo>
                <a:lnTo>
                  <a:pt x="58720" y="484042"/>
                </a:lnTo>
                <a:lnTo>
                  <a:pt x="33971" y="444172"/>
                </a:lnTo>
                <a:lnTo>
                  <a:pt x="15516" y="400507"/>
                </a:lnTo>
                <a:lnTo>
                  <a:pt x="3983" y="353672"/>
                </a:lnTo>
                <a:lnTo>
                  <a:pt x="0" y="304292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43957" y="5450725"/>
            <a:ext cx="6068695" cy="487045"/>
          </a:xfrm>
          <a:custGeom>
            <a:avLst/>
            <a:gdLst/>
            <a:ahLst/>
            <a:cxnLst/>
            <a:rect l="l" t="t" r="r" b="b"/>
            <a:pathLst>
              <a:path w="6068695" h="487045">
                <a:moveTo>
                  <a:pt x="0" y="486841"/>
                </a:moveTo>
                <a:lnTo>
                  <a:pt x="6068314" y="486841"/>
                </a:lnTo>
                <a:lnTo>
                  <a:pt x="6068314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43957" y="5450725"/>
            <a:ext cx="6068695" cy="487045"/>
          </a:xfrm>
          <a:custGeom>
            <a:avLst/>
            <a:gdLst/>
            <a:ahLst/>
            <a:cxnLst/>
            <a:rect l="l" t="t" r="r" b="b"/>
            <a:pathLst>
              <a:path w="6068695" h="487045">
                <a:moveTo>
                  <a:pt x="0" y="486841"/>
                </a:moveTo>
                <a:lnTo>
                  <a:pt x="6068314" y="486841"/>
                </a:lnTo>
                <a:lnTo>
                  <a:pt x="6068314" y="0"/>
                </a:lnTo>
                <a:lnTo>
                  <a:pt x="0" y="0"/>
                </a:lnTo>
                <a:lnTo>
                  <a:pt x="0" y="486841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618479" y="1853006"/>
            <a:ext cx="2462530" cy="398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外部观察法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41275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返情检查法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595630" marR="328930">
              <a:lnSpc>
                <a:spcPct val="239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超声波诊断法  </a:t>
            </a: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光透规法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400050">
              <a:lnSpc>
                <a:spcPct val="24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尿液雌激素测定法 生殖道黏液检测法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39665" y="5389879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304292" y="0"/>
                </a:moveTo>
                <a:lnTo>
                  <a:pt x="254911" y="3983"/>
                </a:lnTo>
                <a:lnTo>
                  <a:pt x="208076" y="15516"/>
                </a:lnTo>
                <a:lnTo>
                  <a:pt x="164411" y="33970"/>
                </a:lnTo>
                <a:lnTo>
                  <a:pt x="124541" y="58719"/>
                </a:lnTo>
                <a:lnTo>
                  <a:pt x="89090" y="89134"/>
                </a:lnTo>
                <a:lnTo>
                  <a:pt x="58684" y="124590"/>
                </a:lnTo>
                <a:lnTo>
                  <a:pt x="33947" y="164458"/>
                </a:lnTo>
                <a:lnTo>
                  <a:pt x="15504" y="208112"/>
                </a:lnTo>
                <a:lnTo>
                  <a:pt x="3980" y="254924"/>
                </a:lnTo>
                <a:lnTo>
                  <a:pt x="0" y="304266"/>
                </a:lnTo>
                <a:lnTo>
                  <a:pt x="3980" y="353621"/>
                </a:lnTo>
                <a:lnTo>
                  <a:pt x="15504" y="400440"/>
                </a:lnTo>
                <a:lnTo>
                  <a:pt x="33947" y="444096"/>
                </a:lnTo>
                <a:lnTo>
                  <a:pt x="58684" y="483964"/>
                </a:lnTo>
                <a:lnTo>
                  <a:pt x="89090" y="519417"/>
                </a:lnTo>
                <a:lnTo>
                  <a:pt x="124541" y="549828"/>
                </a:lnTo>
                <a:lnTo>
                  <a:pt x="164411" y="574572"/>
                </a:lnTo>
                <a:lnTo>
                  <a:pt x="208076" y="593021"/>
                </a:lnTo>
                <a:lnTo>
                  <a:pt x="254911" y="604550"/>
                </a:lnTo>
                <a:lnTo>
                  <a:pt x="304292" y="608533"/>
                </a:lnTo>
                <a:lnTo>
                  <a:pt x="353637" y="604550"/>
                </a:lnTo>
                <a:lnTo>
                  <a:pt x="400445" y="593021"/>
                </a:lnTo>
                <a:lnTo>
                  <a:pt x="444088" y="574572"/>
                </a:lnTo>
                <a:lnTo>
                  <a:pt x="483943" y="549828"/>
                </a:lnTo>
                <a:lnTo>
                  <a:pt x="519382" y="519417"/>
                </a:lnTo>
                <a:lnTo>
                  <a:pt x="549780" y="483964"/>
                </a:lnTo>
                <a:lnTo>
                  <a:pt x="574513" y="444096"/>
                </a:lnTo>
                <a:lnTo>
                  <a:pt x="592953" y="400440"/>
                </a:lnTo>
                <a:lnTo>
                  <a:pt x="604476" y="353621"/>
                </a:lnTo>
                <a:lnTo>
                  <a:pt x="608457" y="304266"/>
                </a:lnTo>
                <a:lnTo>
                  <a:pt x="604476" y="254924"/>
                </a:lnTo>
                <a:lnTo>
                  <a:pt x="592953" y="208112"/>
                </a:lnTo>
                <a:lnTo>
                  <a:pt x="574513" y="164458"/>
                </a:lnTo>
                <a:lnTo>
                  <a:pt x="549780" y="124590"/>
                </a:lnTo>
                <a:lnTo>
                  <a:pt x="519382" y="89134"/>
                </a:lnTo>
                <a:lnTo>
                  <a:pt x="483943" y="58719"/>
                </a:lnTo>
                <a:lnTo>
                  <a:pt x="444088" y="33970"/>
                </a:lnTo>
                <a:lnTo>
                  <a:pt x="400445" y="15516"/>
                </a:lnTo>
                <a:lnTo>
                  <a:pt x="353637" y="3983"/>
                </a:lnTo>
                <a:lnTo>
                  <a:pt x="304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39665" y="5389879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0" y="304266"/>
                </a:moveTo>
                <a:lnTo>
                  <a:pt x="3980" y="254924"/>
                </a:lnTo>
                <a:lnTo>
                  <a:pt x="15504" y="208112"/>
                </a:lnTo>
                <a:lnTo>
                  <a:pt x="33947" y="164458"/>
                </a:lnTo>
                <a:lnTo>
                  <a:pt x="58684" y="124590"/>
                </a:lnTo>
                <a:lnTo>
                  <a:pt x="89090" y="89134"/>
                </a:lnTo>
                <a:lnTo>
                  <a:pt x="124541" y="58719"/>
                </a:lnTo>
                <a:lnTo>
                  <a:pt x="164411" y="33970"/>
                </a:lnTo>
                <a:lnTo>
                  <a:pt x="208076" y="15516"/>
                </a:lnTo>
                <a:lnTo>
                  <a:pt x="254911" y="3983"/>
                </a:lnTo>
                <a:lnTo>
                  <a:pt x="304292" y="0"/>
                </a:lnTo>
                <a:lnTo>
                  <a:pt x="353637" y="3983"/>
                </a:lnTo>
                <a:lnTo>
                  <a:pt x="400445" y="15516"/>
                </a:lnTo>
                <a:lnTo>
                  <a:pt x="444088" y="33970"/>
                </a:lnTo>
                <a:lnTo>
                  <a:pt x="483943" y="58719"/>
                </a:lnTo>
                <a:lnTo>
                  <a:pt x="519382" y="89134"/>
                </a:lnTo>
                <a:lnTo>
                  <a:pt x="549780" y="124590"/>
                </a:lnTo>
                <a:lnTo>
                  <a:pt x="574513" y="164458"/>
                </a:lnTo>
                <a:lnTo>
                  <a:pt x="592953" y="208112"/>
                </a:lnTo>
                <a:lnTo>
                  <a:pt x="604476" y="254924"/>
                </a:lnTo>
                <a:lnTo>
                  <a:pt x="608457" y="304266"/>
                </a:lnTo>
                <a:lnTo>
                  <a:pt x="604476" y="353621"/>
                </a:lnTo>
                <a:lnTo>
                  <a:pt x="592953" y="400440"/>
                </a:lnTo>
                <a:lnTo>
                  <a:pt x="574513" y="444096"/>
                </a:lnTo>
                <a:lnTo>
                  <a:pt x="549780" y="483964"/>
                </a:lnTo>
                <a:lnTo>
                  <a:pt x="519382" y="519417"/>
                </a:lnTo>
                <a:lnTo>
                  <a:pt x="483943" y="549828"/>
                </a:lnTo>
                <a:lnTo>
                  <a:pt x="444088" y="574572"/>
                </a:lnTo>
                <a:lnTo>
                  <a:pt x="400445" y="593021"/>
                </a:lnTo>
                <a:lnTo>
                  <a:pt x="353637" y="604550"/>
                </a:lnTo>
                <a:lnTo>
                  <a:pt x="304292" y="608533"/>
                </a:lnTo>
                <a:lnTo>
                  <a:pt x="254911" y="604550"/>
                </a:lnTo>
                <a:lnTo>
                  <a:pt x="208076" y="593021"/>
                </a:lnTo>
                <a:lnTo>
                  <a:pt x="164411" y="574572"/>
                </a:lnTo>
                <a:lnTo>
                  <a:pt x="124541" y="549828"/>
                </a:lnTo>
                <a:lnTo>
                  <a:pt x="89090" y="519417"/>
                </a:lnTo>
                <a:lnTo>
                  <a:pt x="58684" y="483964"/>
                </a:lnTo>
                <a:lnTo>
                  <a:pt x="33947" y="444096"/>
                </a:lnTo>
                <a:lnTo>
                  <a:pt x="15504" y="400440"/>
                </a:lnTo>
                <a:lnTo>
                  <a:pt x="3980" y="353621"/>
                </a:lnTo>
                <a:lnTo>
                  <a:pt x="0" y="304266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9427" y="1592491"/>
            <a:ext cx="4390237" cy="431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5"/>
          <p:cNvSpPr txBox="1"/>
          <p:nvPr/>
        </p:nvSpPr>
        <p:spPr>
          <a:xfrm>
            <a:off x="4864100" y="694690"/>
            <a:ext cx="389255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三、超声波检查法</a:t>
            </a:r>
            <a:endParaRPr sz="28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75" y="1822450"/>
            <a:ext cx="1391285" cy="1973580"/>
          </a:xfrm>
          <a:custGeom>
            <a:avLst/>
            <a:gdLst/>
            <a:ahLst/>
            <a:cxnLst/>
            <a:rect l="l" t="t" r="r" b="b"/>
            <a:pathLst>
              <a:path w="1391285" h="1973579">
                <a:moveTo>
                  <a:pt x="1043330" y="695578"/>
                </a:moveTo>
                <a:lnTo>
                  <a:pt x="347751" y="695578"/>
                </a:lnTo>
                <a:lnTo>
                  <a:pt x="347751" y="1973580"/>
                </a:lnTo>
                <a:lnTo>
                  <a:pt x="1043330" y="1973580"/>
                </a:lnTo>
                <a:lnTo>
                  <a:pt x="1043330" y="695578"/>
                </a:lnTo>
                <a:close/>
              </a:path>
              <a:path w="1391285" h="1973579">
                <a:moveTo>
                  <a:pt x="695604" y="0"/>
                </a:moveTo>
                <a:lnTo>
                  <a:pt x="0" y="695578"/>
                </a:lnTo>
                <a:lnTo>
                  <a:pt x="1391183" y="695578"/>
                </a:lnTo>
                <a:lnTo>
                  <a:pt x="69560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42997" y="2552826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减少空怀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4822" y="3960495"/>
            <a:ext cx="1391285" cy="1973580"/>
          </a:xfrm>
          <a:custGeom>
            <a:avLst/>
            <a:gdLst/>
            <a:ahLst/>
            <a:cxnLst/>
            <a:rect l="l" t="t" r="r" b="b"/>
            <a:pathLst>
              <a:path w="1391285" h="1973579">
                <a:moveTo>
                  <a:pt x="1391158" y="1278000"/>
                </a:moveTo>
                <a:lnTo>
                  <a:pt x="0" y="1278000"/>
                </a:lnTo>
                <a:lnTo>
                  <a:pt x="695579" y="1973579"/>
                </a:lnTo>
                <a:lnTo>
                  <a:pt x="1391158" y="1278000"/>
                </a:lnTo>
                <a:close/>
              </a:path>
              <a:path w="1391285" h="1973579">
                <a:moveTo>
                  <a:pt x="1043304" y="0"/>
                </a:moveTo>
                <a:lnTo>
                  <a:pt x="347853" y="0"/>
                </a:lnTo>
                <a:lnTo>
                  <a:pt x="347853" y="1278000"/>
                </a:lnTo>
                <a:lnTo>
                  <a:pt x="1043304" y="1278000"/>
                </a:lnTo>
                <a:lnTo>
                  <a:pt x="104330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60573" y="4691252"/>
            <a:ext cx="2061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提高母牛的叐胎率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03693" y="2308225"/>
            <a:ext cx="4709377" cy="31400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1309" y="313182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早期妊娠诊断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5476" y="3962400"/>
            <a:ext cx="1792224" cy="18319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50439" y="4749749"/>
            <a:ext cx="1552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超声波诊断法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16376" y="1417700"/>
            <a:ext cx="2108200" cy="160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72410" y="2179142"/>
            <a:ext cx="1297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外部观察法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1550924"/>
            <a:ext cx="2017776" cy="154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658606" y="4749749"/>
            <a:ext cx="1554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实验室诊断法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47709" y="2179142"/>
            <a:ext cx="1297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直肠检查法</a:t>
            </a:r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6250051" y="4130675"/>
            <a:ext cx="2328799" cy="149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741" y="3981577"/>
            <a:ext cx="5155565" cy="105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6235" algn="l"/>
              </a:tabLst>
            </a:pPr>
            <a:r>
              <a:rPr sz="2400" spc="12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食欲增进，</a:t>
            </a:r>
            <a:r>
              <a:rPr sz="2400" spc="114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毛</a:t>
            </a:r>
            <a:r>
              <a:rPr sz="2400" spc="125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2400" dirty="0" err="1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润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 泽光亮，性情温顺，行为谨慎安稳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6500" y="3422256"/>
            <a:ext cx="3167126" cy="23384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8620" y="740410"/>
            <a:ext cx="357124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一、外部观察法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900" y="1752600"/>
            <a:ext cx="2400300" cy="902969"/>
          </a:xfrm>
          <a:custGeom>
            <a:avLst/>
            <a:gdLst/>
            <a:ahLst/>
            <a:cxnLst/>
            <a:rect l="l" t="t" r="r" b="b"/>
            <a:pathLst>
              <a:path w="2400300" h="902969">
                <a:moveTo>
                  <a:pt x="2249932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7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932" y="902462"/>
                </a:lnTo>
                <a:lnTo>
                  <a:pt x="2297464" y="894797"/>
                </a:lnTo>
                <a:lnTo>
                  <a:pt x="2338742" y="873453"/>
                </a:lnTo>
                <a:lnTo>
                  <a:pt x="2371291" y="840904"/>
                </a:lnTo>
                <a:lnTo>
                  <a:pt x="2392635" y="799626"/>
                </a:lnTo>
                <a:lnTo>
                  <a:pt x="2400300" y="752094"/>
                </a:lnTo>
                <a:lnTo>
                  <a:pt x="2400300" y="150367"/>
                </a:lnTo>
                <a:lnTo>
                  <a:pt x="2392635" y="102835"/>
                </a:lnTo>
                <a:lnTo>
                  <a:pt x="2371291" y="61557"/>
                </a:lnTo>
                <a:lnTo>
                  <a:pt x="2338742" y="29008"/>
                </a:lnTo>
                <a:lnTo>
                  <a:pt x="2297464" y="7664"/>
                </a:lnTo>
                <a:lnTo>
                  <a:pt x="224993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1150" y="1934971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特征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2875" y="2389212"/>
            <a:ext cx="2901950" cy="40940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90813" y="4833873"/>
            <a:ext cx="647700" cy="215900"/>
          </a:xfrm>
          <a:custGeom>
            <a:avLst/>
            <a:gdLst/>
            <a:ahLst/>
            <a:cxnLst/>
            <a:rect l="l" t="t" r="r" b="b"/>
            <a:pathLst>
              <a:path w="647700" h="215900">
                <a:moveTo>
                  <a:pt x="107950" y="0"/>
                </a:moveTo>
                <a:lnTo>
                  <a:pt x="0" y="107950"/>
                </a:lnTo>
                <a:lnTo>
                  <a:pt x="107950" y="215900"/>
                </a:lnTo>
                <a:lnTo>
                  <a:pt x="107950" y="161925"/>
                </a:lnTo>
                <a:lnTo>
                  <a:pt x="647700" y="161925"/>
                </a:lnTo>
                <a:lnTo>
                  <a:pt x="647700" y="53975"/>
                </a:lnTo>
                <a:lnTo>
                  <a:pt x="107950" y="53975"/>
                </a:lnTo>
                <a:lnTo>
                  <a:pt x="10795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9741" y="3981577"/>
            <a:ext cx="517271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6235" algn="l"/>
              </a:tabLst>
            </a:pPr>
            <a:r>
              <a:rPr sz="2400" spc="12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妊娠中期或后期，腹围增大，</a:t>
            </a:r>
            <a:r>
              <a:rPr sz="2400" spc="13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向右 </a:t>
            </a:r>
            <a:r>
              <a:rPr sz="2400" dirty="0">
                <a:solidFill>
                  <a:srgbClr val="515151"/>
                </a:solidFill>
                <a:latin typeface="微软雅黑" panose="020B0503020204020204" charset="-122"/>
                <a:cs typeface="微软雅黑" panose="020B0503020204020204" charset="-122"/>
              </a:rPr>
              <a:t>侧突出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0900" y="1752600"/>
            <a:ext cx="2400300" cy="902969"/>
          </a:xfrm>
          <a:custGeom>
            <a:avLst/>
            <a:gdLst/>
            <a:ahLst/>
            <a:cxnLst/>
            <a:rect l="l" t="t" r="r" b="b"/>
            <a:pathLst>
              <a:path w="2400300" h="902969">
                <a:moveTo>
                  <a:pt x="2249932" y="0"/>
                </a:moveTo>
                <a:lnTo>
                  <a:pt x="150418" y="0"/>
                </a:lnTo>
                <a:lnTo>
                  <a:pt x="102876" y="7664"/>
                </a:lnTo>
                <a:lnTo>
                  <a:pt x="61584" y="29008"/>
                </a:lnTo>
                <a:lnTo>
                  <a:pt x="29023" y="61557"/>
                </a:lnTo>
                <a:lnTo>
                  <a:pt x="7668" y="102835"/>
                </a:lnTo>
                <a:lnTo>
                  <a:pt x="0" y="150367"/>
                </a:lnTo>
                <a:lnTo>
                  <a:pt x="0" y="752094"/>
                </a:lnTo>
                <a:lnTo>
                  <a:pt x="7668" y="799626"/>
                </a:lnTo>
                <a:lnTo>
                  <a:pt x="29023" y="840904"/>
                </a:lnTo>
                <a:lnTo>
                  <a:pt x="61584" y="873453"/>
                </a:lnTo>
                <a:lnTo>
                  <a:pt x="102876" y="894797"/>
                </a:lnTo>
                <a:lnTo>
                  <a:pt x="150418" y="902462"/>
                </a:lnTo>
                <a:lnTo>
                  <a:pt x="2249932" y="902462"/>
                </a:lnTo>
                <a:lnTo>
                  <a:pt x="2297464" y="894797"/>
                </a:lnTo>
                <a:lnTo>
                  <a:pt x="2338742" y="873453"/>
                </a:lnTo>
                <a:lnTo>
                  <a:pt x="2371291" y="840904"/>
                </a:lnTo>
                <a:lnTo>
                  <a:pt x="2392635" y="799626"/>
                </a:lnTo>
                <a:lnTo>
                  <a:pt x="2400300" y="752094"/>
                </a:lnTo>
                <a:lnTo>
                  <a:pt x="2400300" y="150367"/>
                </a:lnTo>
                <a:lnTo>
                  <a:pt x="2392635" y="102835"/>
                </a:lnTo>
                <a:lnTo>
                  <a:pt x="2371291" y="61557"/>
                </a:lnTo>
                <a:lnTo>
                  <a:pt x="2338742" y="29008"/>
                </a:lnTo>
                <a:lnTo>
                  <a:pt x="2297464" y="7664"/>
                </a:lnTo>
                <a:lnTo>
                  <a:pt x="224993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68029" y="1787055"/>
            <a:ext cx="168402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aseline="150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5400" spc="-2460" baseline="1500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征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4"/>
          <p:cNvSpPr txBox="1">
            <a:spLocks noGrp="1"/>
          </p:cNvSpPr>
          <p:nvPr/>
        </p:nvSpPr>
        <p:spPr>
          <a:xfrm>
            <a:off x="4198620" y="740410"/>
            <a:ext cx="3571240" cy="5664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一、外部观察法</a:t>
            </a:r>
            <a:endParaRPr sz="3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61597699-70f1-4b6a-ab61-0095a58b52b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项目一</Template>
  <TotalTime>0</TotalTime>
  <Words>3731</Words>
  <Application>WPS 演示</Application>
  <PresentationFormat>宽屏</PresentationFormat>
  <Paragraphs>435</Paragraphs>
  <Slides>59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1" baseType="lpstr">
      <vt:lpstr>Arial</vt:lpstr>
      <vt:lpstr>宋体</vt:lpstr>
      <vt:lpstr>Wingdings</vt:lpstr>
      <vt:lpstr>微软雅黑</vt:lpstr>
      <vt:lpstr>Arial</vt:lpstr>
      <vt:lpstr>等线</vt:lpstr>
      <vt:lpstr>Arial Unicode MS</vt:lpstr>
      <vt:lpstr>等线 Light</vt:lpstr>
      <vt:lpstr>Wingdings</vt:lpstr>
      <vt:lpstr>Times New Roman</vt:lpstr>
      <vt:lpstr>Calibri</vt:lpstr>
      <vt:lpstr>Office 主题​​</vt:lpstr>
      <vt:lpstr>（一）外部观察法 通过观察母畜的外部征状进行妊娠诊断的方法。 一般表现为：周期发情停止，食欲增加，毛色光亮，性情变温顺，行为谨慎，易离群（特别是放牧的牛、羊）； 腹围增大，乳房胀大，有时牛、马腹下及后肢出现水肿。 牛妊娠8个月，马、驴6个月以后可看到胎动。 缺点是：不易做出早期妊娠诊断，对少数生理异常的母畜易出现误诊，因此常作为妊娠诊断的辅助方法。</vt:lpstr>
      <vt:lpstr>（二）阴道检查法 观察母畜阴道的黏膜、黏液及子宫颈的变化而判定母畜是否怀孕的方法。阴道黏膜苍白、表面干燥、无光泽、干涩，插入开膛器时阻力较大。子宫颈口关闭，有子宫栓存在。子宫重量增加，子宫颈往往向一侧偏斜。 缺点是：当母畜患有持久黄体，子宫颈及阴道有炎症时，易造成误诊；不能做出早期妊娠诊断；操作不当易造成流产。此法只能作为妊娠诊断的辅助方法。</vt:lpstr>
      <vt:lpstr>（三）直肠检查法 判断大家畜（牛、马）是否怀孕的最基本而可靠的方法。 通过用手隔着直肠壁触摸卵巢、子宫、子宫动脉的状况及子宫内有无胎儿存在来进行妊娠诊断。 优点是：准确率高，在整个妊娠期均可用。但在触诊胚泡或胎儿时，动作要轻，以免造成流产。</vt:lpstr>
      <vt:lpstr>（四）腹部触诊法 腹部触诊法即通过用手触摸母畜的腹部，感觉腹内有无胎儿硬块或胎动进行妊娠诊断的方法。此法多用于羊、兔。</vt:lpstr>
      <vt:lpstr>PowerPoint 演示文稿</vt:lpstr>
      <vt:lpstr>早期妊娠诊断</vt:lpstr>
      <vt:lpstr>直肠检查法</vt:lpstr>
      <vt:lpstr>一、外部观察法</vt:lpstr>
      <vt:lpstr>PowerPoint 演示文稿</vt:lpstr>
      <vt:lpstr>PowerPoint 演示文稿</vt:lpstr>
      <vt:lpstr>二、直肠检查法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二、直肠检查法</vt:lpstr>
      <vt:lpstr>PowerPoint 演示文稿</vt:lpstr>
      <vt:lpstr>PowerPoint 演示文稿</vt:lpstr>
      <vt:lpstr>PowerPoint 演示文稿</vt:lpstr>
      <vt:lpstr>三、超声波诊断法</vt:lpstr>
      <vt:lpstr>三、超声波诊断法</vt:lpstr>
      <vt:lpstr>PowerPoint 演示文稿</vt:lpstr>
      <vt:lpstr>四、实验室检查法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母羊的妊娠诊断</vt:lpstr>
      <vt:lpstr>一、外部观察法</vt:lpstr>
      <vt:lpstr>二、触诊法</vt:lpstr>
      <vt:lpstr>PowerPoint 演示文稿</vt:lpstr>
      <vt:lpstr>三、阴道检查法</vt:lpstr>
      <vt:lpstr>PowerPoint 演示文稿</vt:lpstr>
      <vt:lpstr>PowerPoint 演示文稿</vt:lpstr>
      <vt:lpstr>四、实验室诊断法</vt:lpstr>
      <vt:lpstr>PowerPoint 演示文稿</vt:lpstr>
      <vt:lpstr>五、超声波探测法</vt:lpstr>
      <vt:lpstr>PowerPoint 演示文稿</vt:lpstr>
      <vt:lpstr>母猪的妊娠诊断</vt:lpstr>
      <vt:lpstr>行为</vt:lpstr>
      <vt:lpstr>外观</vt:lpstr>
      <vt:lpstr>二、返情检查法</vt:lpstr>
      <vt:lpstr>三、超声波检查法</vt:lpstr>
      <vt:lpstr>操作方法</vt:lpstr>
      <vt:lpstr>结果判定</vt:lpstr>
      <vt:lpstr>PowerPoint 演示文稿</vt:lpstr>
      <vt:lpstr>PowerPoint 演示文稿</vt:lpstr>
      <vt:lpstr>操作方法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动物繁殖与改良</dc:title>
  <dc:creator>李 玉丹</dc:creator>
  <cp:lastModifiedBy>扽扽</cp:lastModifiedBy>
  <cp:revision>508</cp:revision>
  <dcterms:created xsi:type="dcterms:W3CDTF">2019-09-17T02:06:00Z</dcterms:created>
  <dcterms:modified xsi:type="dcterms:W3CDTF">2021-02-04T09:05:02Z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