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1063" r:id="rId2"/>
    <p:sldId id="1064" r:id="rId3"/>
    <p:sldId id="1065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A3028E0-C2C5-4ACA-989E-AB78AD702EBE}">
          <p14:sldIdLst>
            <p14:sldId id="1063"/>
            <p14:sldId id="1064"/>
            <p14:sldId id="10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48" d="100"/>
          <a:sy n="48" d="100"/>
        </p:scale>
        <p:origin x="6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>
            <a:extLst>
              <a:ext uri="{FF2B5EF4-FFF2-40B4-BE49-F238E27FC236}">
                <a16:creationId xmlns:a16="http://schemas.microsoft.com/office/drawing/2014/main" id="{CD1A9959-E82B-4175-ABCF-039BE2FBA794}"/>
              </a:ext>
            </a:extLst>
          </p:cNvPr>
          <p:cNvSpPr txBox="1"/>
          <p:nvPr/>
        </p:nvSpPr>
        <p:spPr>
          <a:xfrm>
            <a:off x="774065" y="3132810"/>
            <a:ext cx="53613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胚胎到达子宫时，由于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体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积增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大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，在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宫 腔内的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运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动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越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来越叐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限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制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位置逐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渐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固</a:t>
            </a:r>
            <a:r>
              <a:rPr sz="2000" spc="-15" dirty="0">
                <a:solidFill>
                  <a:srgbClr val="404040"/>
                </a:solidFill>
                <a:latin typeface="微软雅黑"/>
                <a:cs typeface="微软雅黑"/>
              </a:rPr>
              <a:t>定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下来，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u="heavy" spc="-5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胚胎的滋养层逐渐不子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宫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内膜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収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生组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织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及生理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u="heavy" spc="-5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上的联系的过程，称为</a:t>
            </a:r>
            <a:r>
              <a:rPr sz="2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胚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胎附</a:t>
            </a:r>
            <a:r>
              <a:rPr sz="2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值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FC308201-F998-4859-9BF0-B11D7DD921A4}"/>
              </a:ext>
            </a:extLst>
          </p:cNvPr>
          <p:cNvSpPr/>
          <p:nvPr/>
        </p:nvSpPr>
        <p:spPr>
          <a:xfrm>
            <a:off x="6440423" y="3043682"/>
            <a:ext cx="5416550" cy="2176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18F6BE97-E180-49F1-9C66-7A6797B43100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二、胚胎附植</a:t>
            </a:r>
          </a:p>
        </p:txBody>
      </p:sp>
    </p:spTree>
    <p:extLst>
      <p:ext uri="{BB962C8B-B14F-4D97-AF65-F5344CB8AC3E}">
        <p14:creationId xmlns:p14="http://schemas.microsoft.com/office/powerpoint/2010/main" val="23893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二、胚胎附植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AC3E9C5-714A-47FF-8E3E-336510D0D18C}"/>
              </a:ext>
            </a:extLst>
          </p:cNvPr>
          <p:cNvSpPr/>
          <p:nvPr/>
        </p:nvSpPr>
        <p:spPr>
          <a:xfrm>
            <a:off x="3402838" y="2097023"/>
            <a:ext cx="3989070" cy="1229995"/>
          </a:xfrm>
          <a:custGeom>
            <a:avLst/>
            <a:gdLst/>
            <a:ahLst/>
            <a:cxnLst/>
            <a:rect l="l" t="t" r="r" b="b"/>
            <a:pathLst>
              <a:path w="3989070" h="1229995">
                <a:moveTo>
                  <a:pt x="3746500" y="0"/>
                </a:moveTo>
                <a:lnTo>
                  <a:pt x="242062" y="0"/>
                </a:lnTo>
                <a:lnTo>
                  <a:pt x="193301" y="4161"/>
                </a:lnTo>
                <a:lnTo>
                  <a:pt x="147875" y="16097"/>
                </a:lnTo>
                <a:lnTo>
                  <a:pt x="106759" y="34986"/>
                </a:lnTo>
                <a:lnTo>
                  <a:pt x="70929" y="60007"/>
                </a:lnTo>
                <a:lnTo>
                  <a:pt x="41362" y="90338"/>
                </a:lnTo>
                <a:lnTo>
                  <a:pt x="19034" y="125158"/>
                </a:lnTo>
                <a:lnTo>
                  <a:pt x="4921" y="163645"/>
                </a:lnTo>
                <a:lnTo>
                  <a:pt x="0" y="204977"/>
                </a:lnTo>
                <a:lnTo>
                  <a:pt x="0" y="1024636"/>
                </a:lnTo>
                <a:lnTo>
                  <a:pt x="4921" y="1065932"/>
                </a:lnTo>
                <a:lnTo>
                  <a:pt x="19034" y="1104401"/>
                </a:lnTo>
                <a:lnTo>
                  <a:pt x="41362" y="1139219"/>
                </a:lnTo>
                <a:lnTo>
                  <a:pt x="70929" y="1169558"/>
                </a:lnTo>
                <a:lnTo>
                  <a:pt x="106759" y="1194593"/>
                </a:lnTo>
                <a:lnTo>
                  <a:pt x="147875" y="1213498"/>
                </a:lnTo>
                <a:lnTo>
                  <a:pt x="193301" y="1225447"/>
                </a:lnTo>
                <a:lnTo>
                  <a:pt x="242062" y="1229614"/>
                </a:lnTo>
                <a:lnTo>
                  <a:pt x="3746500" y="1229614"/>
                </a:lnTo>
                <a:lnTo>
                  <a:pt x="3795296" y="1225447"/>
                </a:lnTo>
                <a:lnTo>
                  <a:pt x="3840739" y="1213498"/>
                </a:lnTo>
                <a:lnTo>
                  <a:pt x="3881858" y="1194593"/>
                </a:lnTo>
                <a:lnTo>
                  <a:pt x="3917680" y="1169558"/>
                </a:lnTo>
                <a:lnTo>
                  <a:pt x="3947233" y="1139219"/>
                </a:lnTo>
                <a:lnTo>
                  <a:pt x="3969545" y="1104401"/>
                </a:lnTo>
                <a:lnTo>
                  <a:pt x="3983645" y="1065932"/>
                </a:lnTo>
                <a:lnTo>
                  <a:pt x="3988562" y="1024636"/>
                </a:lnTo>
                <a:lnTo>
                  <a:pt x="3988562" y="204977"/>
                </a:lnTo>
                <a:lnTo>
                  <a:pt x="3983645" y="163645"/>
                </a:lnTo>
                <a:lnTo>
                  <a:pt x="3969545" y="125158"/>
                </a:lnTo>
                <a:lnTo>
                  <a:pt x="3947233" y="90338"/>
                </a:lnTo>
                <a:lnTo>
                  <a:pt x="3917680" y="60007"/>
                </a:lnTo>
                <a:lnTo>
                  <a:pt x="3881858" y="34986"/>
                </a:lnTo>
                <a:lnTo>
                  <a:pt x="3840739" y="16097"/>
                </a:lnTo>
                <a:lnTo>
                  <a:pt x="3795296" y="4161"/>
                </a:lnTo>
                <a:lnTo>
                  <a:pt x="37465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98CC3D05-CE7A-4A41-9964-722D0F7E74BE}"/>
              </a:ext>
            </a:extLst>
          </p:cNvPr>
          <p:cNvSpPr/>
          <p:nvPr/>
        </p:nvSpPr>
        <p:spPr>
          <a:xfrm>
            <a:off x="3402838" y="2097023"/>
            <a:ext cx="3989070" cy="1229995"/>
          </a:xfrm>
          <a:custGeom>
            <a:avLst/>
            <a:gdLst/>
            <a:ahLst/>
            <a:cxnLst/>
            <a:rect l="l" t="t" r="r" b="b"/>
            <a:pathLst>
              <a:path w="3989070" h="1229995">
                <a:moveTo>
                  <a:pt x="0" y="204977"/>
                </a:moveTo>
                <a:lnTo>
                  <a:pt x="4921" y="163645"/>
                </a:lnTo>
                <a:lnTo>
                  <a:pt x="19034" y="125158"/>
                </a:lnTo>
                <a:lnTo>
                  <a:pt x="41362" y="90338"/>
                </a:lnTo>
                <a:lnTo>
                  <a:pt x="70929" y="60007"/>
                </a:lnTo>
                <a:lnTo>
                  <a:pt x="106759" y="34986"/>
                </a:lnTo>
                <a:lnTo>
                  <a:pt x="147875" y="16097"/>
                </a:lnTo>
                <a:lnTo>
                  <a:pt x="193301" y="4161"/>
                </a:lnTo>
                <a:lnTo>
                  <a:pt x="242062" y="0"/>
                </a:lnTo>
                <a:lnTo>
                  <a:pt x="3746500" y="0"/>
                </a:lnTo>
                <a:lnTo>
                  <a:pt x="3795296" y="4161"/>
                </a:lnTo>
                <a:lnTo>
                  <a:pt x="3840739" y="16097"/>
                </a:lnTo>
                <a:lnTo>
                  <a:pt x="3881858" y="34986"/>
                </a:lnTo>
                <a:lnTo>
                  <a:pt x="3917680" y="60007"/>
                </a:lnTo>
                <a:lnTo>
                  <a:pt x="3947233" y="90338"/>
                </a:lnTo>
                <a:lnTo>
                  <a:pt x="3969545" y="125158"/>
                </a:lnTo>
                <a:lnTo>
                  <a:pt x="3983645" y="163645"/>
                </a:lnTo>
                <a:lnTo>
                  <a:pt x="3988562" y="204977"/>
                </a:lnTo>
                <a:lnTo>
                  <a:pt x="3988562" y="1024636"/>
                </a:lnTo>
                <a:lnTo>
                  <a:pt x="3983645" y="1065932"/>
                </a:lnTo>
                <a:lnTo>
                  <a:pt x="3969545" y="1104401"/>
                </a:lnTo>
                <a:lnTo>
                  <a:pt x="3947233" y="1139219"/>
                </a:lnTo>
                <a:lnTo>
                  <a:pt x="3917680" y="1169558"/>
                </a:lnTo>
                <a:lnTo>
                  <a:pt x="3881858" y="1194593"/>
                </a:lnTo>
                <a:lnTo>
                  <a:pt x="3840739" y="1213498"/>
                </a:lnTo>
                <a:lnTo>
                  <a:pt x="3795296" y="1225447"/>
                </a:lnTo>
                <a:lnTo>
                  <a:pt x="3746500" y="1229614"/>
                </a:lnTo>
                <a:lnTo>
                  <a:pt x="242062" y="1229614"/>
                </a:lnTo>
                <a:lnTo>
                  <a:pt x="193301" y="1225447"/>
                </a:lnTo>
                <a:lnTo>
                  <a:pt x="147875" y="1213498"/>
                </a:lnTo>
                <a:lnTo>
                  <a:pt x="106759" y="1194593"/>
                </a:lnTo>
                <a:lnTo>
                  <a:pt x="70929" y="1169558"/>
                </a:lnTo>
                <a:lnTo>
                  <a:pt x="41362" y="1139219"/>
                </a:lnTo>
                <a:lnTo>
                  <a:pt x="19034" y="1104401"/>
                </a:lnTo>
                <a:lnTo>
                  <a:pt x="4921" y="1065932"/>
                </a:lnTo>
                <a:lnTo>
                  <a:pt x="0" y="1024636"/>
                </a:lnTo>
                <a:lnTo>
                  <a:pt x="0" y="204977"/>
                </a:lnTo>
                <a:close/>
              </a:path>
            </a:pathLst>
          </a:custGeom>
          <a:ln w="127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C9E1BB27-55BE-49B4-BA8B-60425AA1E1DA}"/>
              </a:ext>
            </a:extLst>
          </p:cNvPr>
          <p:cNvSpPr/>
          <p:nvPr/>
        </p:nvSpPr>
        <p:spPr>
          <a:xfrm>
            <a:off x="3402838" y="3480308"/>
            <a:ext cx="3989070" cy="1229995"/>
          </a:xfrm>
          <a:custGeom>
            <a:avLst/>
            <a:gdLst/>
            <a:ahLst/>
            <a:cxnLst/>
            <a:rect l="l" t="t" r="r" b="b"/>
            <a:pathLst>
              <a:path w="3989070" h="1229995">
                <a:moveTo>
                  <a:pt x="3746500" y="0"/>
                </a:moveTo>
                <a:lnTo>
                  <a:pt x="242062" y="0"/>
                </a:lnTo>
                <a:lnTo>
                  <a:pt x="193301" y="4161"/>
                </a:lnTo>
                <a:lnTo>
                  <a:pt x="147875" y="16097"/>
                </a:lnTo>
                <a:lnTo>
                  <a:pt x="106759" y="34986"/>
                </a:lnTo>
                <a:lnTo>
                  <a:pt x="70929" y="60007"/>
                </a:lnTo>
                <a:lnTo>
                  <a:pt x="41362" y="90338"/>
                </a:lnTo>
                <a:lnTo>
                  <a:pt x="19034" y="125158"/>
                </a:lnTo>
                <a:lnTo>
                  <a:pt x="4921" y="163645"/>
                </a:lnTo>
                <a:lnTo>
                  <a:pt x="0" y="204977"/>
                </a:lnTo>
                <a:lnTo>
                  <a:pt x="0" y="1024635"/>
                </a:lnTo>
                <a:lnTo>
                  <a:pt x="4921" y="1065932"/>
                </a:lnTo>
                <a:lnTo>
                  <a:pt x="19034" y="1104401"/>
                </a:lnTo>
                <a:lnTo>
                  <a:pt x="41362" y="1139219"/>
                </a:lnTo>
                <a:lnTo>
                  <a:pt x="70929" y="1169558"/>
                </a:lnTo>
                <a:lnTo>
                  <a:pt x="106759" y="1194593"/>
                </a:lnTo>
                <a:lnTo>
                  <a:pt x="147875" y="1213498"/>
                </a:lnTo>
                <a:lnTo>
                  <a:pt x="193301" y="1225447"/>
                </a:lnTo>
                <a:lnTo>
                  <a:pt x="242062" y="1229614"/>
                </a:lnTo>
                <a:lnTo>
                  <a:pt x="3746500" y="1229614"/>
                </a:lnTo>
                <a:lnTo>
                  <a:pt x="3795296" y="1225447"/>
                </a:lnTo>
                <a:lnTo>
                  <a:pt x="3840739" y="1213498"/>
                </a:lnTo>
                <a:lnTo>
                  <a:pt x="3881858" y="1194593"/>
                </a:lnTo>
                <a:lnTo>
                  <a:pt x="3917680" y="1169558"/>
                </a:lnTo>
                <a:lnTo>
                  <a:pt x="3947233" y="1139219"/>
                </a:lnTo>
                <a:lnTo>
                  <a:pt x="3969545" y="1104401"/>
                </a:lnTo>
                <a:lnTo>
                  <a:pt x="3983645" y="1065932"/>
                </a:lnTo>
                <a:lnTo>
                  <a:pt x="3988562" y="1024635"/>
                </a:lnTo>
                <a:lnTo>
                  <a:pt x="3988562" y="204977"/>
                </a:lnTo>
                <a:lnTo>
                  <a:pt x="3983645" y="163645"/>
                </a:lnTo>
                <a:lnTo>
                  <a:pt x="3969545" y="125158"/>
                </a:lnTo>
                <a:lnTo>
                  <a:pt x="3947233" y="90338"/>
                </a:lnTo>
                <a:lnTo>
                  <a:pt x="3917680" y="60007"/>
                </a:lnTo>
                <a:lnTo>
                  <a:pt x="3881858" y="34986"/>
                </a:lnTo>
                <a:lnTo>
                  <a:pt x="3840739" y="16097"/>
                </a:lnTo>
                <a:lnTo>
                  <a:pt x="3795296" y="4161"/>
                </a:lnTo>
                <a:lnTo>
                  <a:pt x="37465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C745104A-2A26-46E2-AFF2-40AF03C9F3ED}"/>
              </a:ext>
            </a:extLst>
          </p:cNvPr>
          <p:cNvSpPr/>
          <p:nvPr/>
        </p:nvSpPr>
        <p:spPr>
          <a:xfrm>
            <a:off x="3402838" y="3480308"/>
            <a:ext cx="3989070" cy="1229995"/>
          </a:xfrm>
          <a:custGeom>
            <a:avLst/>
            <a:gdLst/>
            <a:ahLst/>
            <a:cxnLst/>
            <a:rect l="l" t="t" r="r" b="b"/>
            <a:pathLst>
              <a:path w="3989070" h="1229995">
                <a:moveTo>
                  <a:pt x="0" y="204977"/>
                </a:moveTo>
                <a:lnTo>
                  <a:pt x="4921" y="163645"/>
                </a:lnTo>
                <a:lnTo>
                  <a:pt x="19034" y="125158"/>
                </a:lnTo>
                <a:lnTo>
                  <a:pt x="41362" y="90338"/>
                </a:lnTo>
                <a:lnTo>
                  <a:pt x="70929" y="60007"/>
                </a:lnTo>
                <a:lnTo>
                  <a:pt x="106759" y="34986"/>
                </a:lnTo>
                <a:lnTo>
                  <a:pt x="147875" y="16097"/>
                </a:lnTo>
                <a:lnTo>
                  <a:pt x="193301" y="4161"/>
                </a:lnTo>
                <a:lnTo>
                  <a:pt x="242062" y="0"/>
                </a:lnTo>
                <a:lnTo>
                  <a:pt x="3746500" y="0"/>
                </a:lnTo>
                <a:lnTo>
                  <a:pt x="3795296" y="4161"/>
                </a:lnTo>
                <a:lnTo>
                  <a:pt x="3840739" y="16097"/>
                </a:lnTo>
                <a:lnTo>
                  <a:pt x="3881858" y="34986"/>
                </a:lnTo>
                <a:lnTo>
                  <a:pt x="3917680" y="60007"/>
                </a:lnTo>
                <a:lnTo>
                  <a:pt x="3947233" y="90338"/>
                </a:lnTo>
                <a:lnTo>
                  <a:pt x="3969545" y="125158"/>
                </a:lnTo>
                <a:lnTo>
                  <a:pt x="3983645" y="163645"/>
                </a:lnTo>
                <a:lnTo>
                  <a:pt x="3988562" y="204977"/>
                </a:lnTo>
                <a:lnTo>
                  <a:pt x="3988562" y="1024635"/>
                </a:lnTo>
                <a:lnTo>
                  <a:pt x="3983645" y="1065932"/>
                </a:lnTo>
                <a:lnTo>
                  <a:pt x="3969545" y="1104401"/>
                </a:lnTo>
                <a:lnTo>
                  <a:pt x="3947233" y="1139219"/>
                </a:lnTo>
                <a:lnTo>
                  <a:pt x="3917680" y="1169558"/>
                </a:lnTo>
                <a:lnTo>
                  <a:pt x="3881858" y="1194593"/>
                </a:lnTo>
                <a:lnTo>
                  <a:pt x="3840739" y="1213498"/>
                </a:lnTo>
                <a:lnTo>
                  <a:pt x="3795296" y="1225447"/>
                </a:lnTo>
                <a:lnTo>
                  <a:pt x="3746500" y="1229614"/>
                </a:lnTo>
                <a:lnTo>
                  <a:pt x="242062" y="1229614"/>
                </a:lnTo>
                <a:lnTo>
                  <a:pt x="193301" y="1225447"/>
                </a:lnTo>
                <a:lnTo>
                  <a:pt x="147875" y="1213498"/>
                </a:lnTo>
                <a:lnTo>
                  <a:pt x="106759" y="1194593"/>
                </a:lnTo>
                <a:lnTo>
                  <a:pt x="70929" y="1169558"/>
                </a:lnTo>
                <a:lnTo>
                  <a:pt x="41362" y="1139219"/>
                </a:lnTo>
                <a:lnTo>
                  <a:pt x="19034" y="1104401"/>
                </a:lnTo>
                <a:lnTo>
                  <a:pt x="4921" y="1065932"/>
                </a:lnTo>
                <a:lnTo>
                  <a:pt x="0" y="1024635"/>
                </a:lnTo>
                <a:lnTo>
                  <a:pt x="0" y="204977"/>
                </a:lnTo>
                <a:close/>
              </a:path>
            </a:pathLst>
          </a:custGeom>
          <a:ln w="127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54501FB6-4D56-45F9-A3B2-E6AC94F5A2EC}"/>
              </a:ext>
            </a:extLst>
          </p:cNvPr>
          <p:cNvSpPr/>
          <p:nvPr/>
        </p:nvSpPr>
        <p:spPr>
          <a:xfrm>
            <a:off x="3402838" y="4863591"/>
            <a:ext cx="3989070" cy="1778635"/>
          </a:xfrm>
          <a:custGeom>
            <a:avLst/>
            <a:gdLst/>
            <a:ahLst/>
            <a:cxnLst/>
            <a:rect l="l" t="t" r="r" b="b"/>
            <a:pathLst>
              <a:path w="3989070" h="1778634">
                <a:moveTo>
                  <a:pt x="3746500" y="0"/>
                </a:moveTo>
                <a:lnTo>
                  <a:pt x="242062" y="0"/>
                </a:lnTo>
                <a:lnTo>
                  <a:pt x="198572" y="4775"/>
                </a:lnTo>
                <a:lnTo>
                  <a:pt x="157632" y="18545"/>
                </a:lnTo>
                <a:lnTo>
                  <a:pt x="119925" y="40470"/>
                </a:lnTo>
                <a:lnTo>
                  <a:pt x="86138" y="69715"/>
                </a:lnTo>
                <a:lnTo>
                  <a:pt x="56957" y="105441"/>
                </a:lnTo>
                <a:lnTo>
                  <a:pt x="33067" y="146811"/>
                </a:lnTo>
                <a:lnTo>
                  <a:pt x="15153" y="192989"/>
                </a:lnTo>
                <a:lnTo>
                  <a:pt x="3902" y="243137"/>
                </a:lnTo>
                <a:lnTo>
                  <a:pt x="0" y="296417"/>
                </a:lnTo>
                <a:lnTo>
                  <a:pt x="0" y="1482077"/>
                </a:lnTo>
                <a:lnTo>
                  <a:pt x="3902" y="1535361"/>
                </a:lnTo>
                <a:lnTo>
                  <a:pt x="15153" y="1585512"/>
                </a:lnTo>
                <a:lnTo>
                  <a:pt x="33067" y="1631692"/>
                </a:lnTo>
                <a:lnTo>
                  <a:pt x="56957" y="1673064"/>
                </a:lnTo>
                <a:lnTo>
                  <a:pt x="86138" y="1708791"/>
                </a:lnTo>
                <a:lnTo>
                  <a:pt x="119925" y="1738036"/>
                </a:lnTo>
                <a:lnTo>
                  <a:pt x="157632" y="1759962"/>
                </a:lnTo>
                <a:lnTo>
                  <a:pt x="198572" y="1773732"/>
                </a:lnTo>
                <a:lnTo>
                  <a:pt x="242062" y="1778507"/>
                </a:lnTo>
                <a:lnTo>
                  <a:pt x="3746500" y="1778507"/>
                </a:lnTo>
                <a:lnTo>
                  <a:pt x="3790022" y="1773732"/>
                </a:lnTo>
                <a:lnTo>
                  <a:pt x="3830980" y="1759962"/>
                </a:lnTo>
                <a:lnTo>
                  <a:pt x="3868692" y="1738036"/>
                </a:lnTo>
                <a:lnTo>
                  <a:pt x="3902475" y="1708791"/>
                </a:lnTo>
                <a:lnTo>
                  <a:pt x="3931646" y="1673064"/>
                </a:lnTo>
                <a:lnTo>
                  <a:pt x="3955523" y="1631692"/>
                </a:lnTo>
                <a:lnTo>
                  <a:pt x="3973423" y="1585512"/>
                </a:lnTo>
                <a:lnTo>
                  <a:pt x="3984663" y="1535361"/>
                </a:lnTo>
                <a:lnTo>
                  <a:pt x="3988562" y="1482077"/>
                </a:lnTo>
                <a:lnTo>
                  <a:pt x="3988562" y="296417"/>
                </a:lnTo>
                <a:lnTo>
                  <a:pt x="3984663" y="243137"/>
                </a:lnTo>
                <a:lnTo>
                  <a:pt x="3973423" y="192989"/>
                </a:lnTo>
                <a:lnTo>
                  <a:pt x="3955523" y="146811"/>
                </a:lnTo>
                <a:lnTo>
                  <a:pt x="3931646" y="105441"/>
                </a:lnTo>
                <a:lnTo>
                  <a:pt x="3902475" y="69715"/>
                </a:lnTo>
                <a:lnTo>
                  <a:pt x="3868692" y="40470"/>
                </a:lnTo>
                <a:lnTo>
                  <a:pt x="3830980" y="18545"/>
                </a:lnTo>
                <a:lnTo>
                  <a:pt x="3790022" y="4775"/>
                </a:lnTo>
                <a:lnTo>
                  <a:pt x="37465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C1902DE9-5B10-4F4A-83A8-6D08D9236367}"/>
              </a:ext>
            </a:extLst>
          </p:cNvPr>
          <p:cNvSpPr/>
          <p:nvPr/>
        </p:nvSpPr>
        <p:spPr>
          <a:xfrm>
            <a:off x="3402838" y="4863591"/>
            <a:ext cx="3989070" cy="1778635"/>
          </a:xfrm>
          <a:custGeom>
            <a:avLst/>
            <a:gdLst/>
            <a:ahLst/>
            <a:cxnLst/>
            <a:rect l="l" t="t" r="r" b="b"/>
            <a:pathLst>
              <a:path w="3989070" h="1778634">
                <a:moveTo>
                  <a:pt x="0" y="296417"/>
                </a:moveTo>
                <a:lnTo>
                  <a:pt x="3902" y="243137"/>
                </a:lnTo>
                <a:lnTo>
                  <a:pt x="15153" y="192989"/>
                </a:lnTo>
                <a:lnTo>
                  <a:pt x="33067" y="146811"/>
                </a:lnTo>
                <a:lnTo>
                  <a:pt x="56957" y="105441"/>
                </a:lnTo>
                <a:lnTo>
                  <a:pt x="86138" y="69715"/>
                </a:lnTo>
                <a:lnTo>
                  <a:pt x="119925" y="40470"/>
                </a:lnTo>
                <a:lnTo>
                  <a:pt x="157632" y="18545"/>
                </a:lnTo>
                <a:lnTo>
                  <a:pt x="198572" y="4775"/>
                </a:lnTo>
                <a:lnTo>
                  <a:pt x="242062" y="0"/>
                </a:lnTo>
                <a:lnTo>
                  <a:pt x="3746500" y="0"/>
                </a:lnTo>
                <a:lnTo>
                  <a:pt x="3790022" y="4775"/>
                </a:lnTo>
                <a:lnTo>
                  <a:pt x="3830980" y="18545"/>
                </a:lnTo>
                <a:lnTo>
                  <a:pt x="3868692" y="40470"/>
                </a:lnTo>
                <a:lnTo>
                  <a:pt x="3902475" y="69715"/>
                </a:lnTo>
                <a:lnTo>
                  <a:pt x="3931646" y="105441"/>
                </a:lnTo>
                <a:lnTo>
                  <a:pt x="3955523" y="146811"/>
                </a:lnTo>
                <a:lnTo>
                  <a:pt x="3973423" y="192989"/>
                </a:lnTo>
                <a:lnTo>
                  <a:pt x="3984663" y="243137"/>
                </a:lnTo>
                <a:lnTo>
                  <a:pt x="3988562" y="296417"/>
                </a:lnTo>
                <a:lnTo>
                  <a:pt x="3988562" y="1482077"/>
                </a:lnTo>
                <a:lnTo>
                  <a:pt x="3984663" y="1535361"/>
                </a:lnTo>
                <a:lnTo>
                  <a:pt x="3973423" y="1585512"/>
                </a:lnTo>
                <a:lnTo>
                  <a:pt x="3955523" y="1631692"/>
                </a:lnTo>
                <a:lnTo>
                  <a:pt x="3931646" y="1673064"/>
                </a:lnTo>
                <a:lnTo>
                  <a:pt x="3902475" y="1708791"/>
                </a:lnTo>
                <a:lnTo>
                  <a:pt x="3868692" y="1738036"/>
                </a:lnTo>
                <a:lnTo>
                  <a:pt x="3830980" y="1759962"/>
                </a:lnTo>
                <a:lnTo>
                  <a:pt x="3790022" y="1773732"/>
                </a:lnTo>
                <a:lnTo>
                  <a:pt x="3746500" y="1778507"/>
                </a:lnTo>
                <a:lnTo>
                  <a:pt x="242062" y="1778507"/>
                </a:lnTo>
                <a:lnTo>
                  <a:pt x="198572" y="1773732"/>
                </a:lnTo>
                <a:lnTo>
                  <a:pt x="157632" y="1759962"/>
                </a:lnTo>
                <a:lnTo>
                  <a:pt x="119925" y="1738036"/>
                </a:lnTo>
                <a:lnTo>
                  <a:pt x="86138" y="1708791"/>
                </a:lnTo>
                <a:lnTo>
                  <a:pt x="56957" y="1673064"/>
                </a:lnTo>
                <a:lnTo>
                  <a:pt x="33067" y="1631692"/>
                </a:lnTo>
                <a:lnTo>
                  <a:pt x="15153" y="1585512"/>
                </a:lnTo>
                <a:lnTo>
                  <a:pt x="3902" y="1535361"/>
                </a:lnTo>
                <a:lnTo>
                  <a:pt x="0" y="1482077"/>
                </a:lnTo>
                <a:lnTo>
                  <a:pt x="0" y="296417"/>
                </a:lnTo>
                <a:close/>
              </a:path>
            </a:pathLst>
          </a:custGeom>
          <a:ln w="12699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D81CD5A1-4C41-44A2-8DB4-CE9DC1DE847C}"/>
              </a:ext>
            </a:extLst>
          </p:cNvPr>
          <p:cNvSpPr/>
          <p:nvPr/>
        </p:nvSpPr>
        <p:spPr>
          <a:xfrm>
            <a:off x="8124431" y="2337308"/>
            <a:ext cx="3487674" cy="4270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3E88C5AA-1475-466F-A4BF-6C5C54C7343C}"/>
              </a:ext>
            </a:extLst>
          </p:cNvPr>
          <p:cNvSpPr txBox="1"/>
          <p:nvPr/>
        </p:nvSpPr>
        <p:spPr>
          <a:xfrm>
            <a:off x="3490086" y="1406144"/>
            <a:ext cx="3749040" cy="53040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707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附植部位</a:t>
            </a:r>
            <a:endParaRPr sz="24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78105" marR="5080" algn="ctr">
              <a:lnSpc>
                <a:spcPct val="150000"/>
              </a:lnSpc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位于子宫系膜的对侧，此处具有以下 优点：</a:t>
            </a:r>
            <a:endParaRPr sz="18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78105" marR="5080" algn="ctr">
              <a:lnSpc>
                <a:spcPct val="150000"/>
              </a:lnSpc>
              <a:spcBef>
                <a:spcPts val="1655"/>
              </a:spcBef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子宫血管分布稠密；胚胎间距离容易 均匀，避免拥挤。</a:t>
            </a:r>
            <a:endParaRPr sz="1800" dirty="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99085" marR="12700" indent="-286385">
              <a:lnSpc>
                <a:spcPct val="150000"/>
              </a:lnSpc>
              <a:buFont typeface="Wingdings"/>
              <a:buChar char=""/>
              <a:tabLst>
                <a:tab pos="299720" algn="l"/>
              </a:tabLst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单胎动物（如牛、羊）：在同侧子 宫角的下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1/3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处附植；</a:t>
            </a:r>
            <a:endParaRPr sz="1800" dirty="0">
              <a:latin typeface="微软雅黑"/>
              <a:cs typeface="微软雅黑"/>
            </a:endParaRPr>
          </a:p>
          <a:p>
            <a:pPr marL="299085" indent="-286385">
              <a:lnSpc>
                <a:spcPct val="100000"/>
              </a:lnSpc>
              <a:spcBef>
                <a:spcPts val="1405"/>
              </a:spcBef>
              <a:buFont typeface="Wingdings"/>
              <a:buChar char=""/>
              <a:tabLst>
                <a:tab pos="299720" algn="l"/>
              </a:tabLst>
            </a:pPr>
            <a:r>
              <a:rPr sz="1800" spc="-5" dirty="0">
                <a:solidFill>
                  <a:srgbClr val="404040"/>
                </a:solidFill>
                <a:latin typeface="微软雅黑"/>
                <a:cs typeface="微软雅黑"/>
              </a:rPr>
              <a:t>多胎动物（如猪）：在两子宫角平</a:t>
            </a:r>
            <a:endParaRPr sz="1800" dirty="0">
              <a:latin typeface="微软雅黑"/>
              <a:cs typeface="微软雅黑"/>
            </a:endParaRPr>
          </a:p>
          <a:p>
            <a:pPr marL="299085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均分布。</a:t>
            </a:r>
            <a:endParaRPr sz="18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4297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58E6713-A71B-4B06-9A02-F8617D68B6D1}"/>
              </a:ext>
            </a:extLst>
          </p:cNvPr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1">
            <a:extLst>
              <a:ext uri="{FF2B5EF4-FFF2-40B4-BE49-F238E27FC236}">
                <a16:creationId xmlns:a16="http://schemas.microsoft.com/office/drawing/2014/main" id="{5A568FD0-2972-41C1-A271-E66AE6492422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二、胚胎附植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051C6D1C-05A2-49F6-B205-B3044368411A}"/>
              </a:ext>
            </a:extLst>
          </p:cNvPr>
          <p:cNvSpPr txBox="1"/>
          <p:nvPr/>
        </p:nvSpPr>
        <p:spPr>
          <a:xfrm>
            <a:off x="5473700" y="1713773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04040"/>
                </a:solidFill>
                <a:latin typeface="微软雅黑"/>
                <a:cs typeface="微软雅黑"/>
              </a:rPr>
              <a:t>附植时间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B4EA5A84-136D-443E-BDA6-17DF7238E06A}"/>
              </a:ext>
            </a:extLst>
          </p:cNvPr>
          <p:cNvSpPr/>
          <p:nvPr/>
        </p:nvSpPr>
        <p:spPr>
          <a:xfrm>
            <a:off x="1168400" y="3969384"/>
            <a:ext cx="9956800" cy="1505585"/>
          </a:xfrm>
          <a:custGeom>
            <a:avLst/>
            <a:gdLst/>
            <a:ahLst/>
            <a:cxnLst/>
            <a:rect l="l" t="t" r="r" b="b"/>
            <a:pathLst>
              <a:path w="9956800" h="1505585">
                <a:moveTo>
                  <a:pt x="9204071" y="0"/>
                </a:moveTo>
                <a:lnTo>
                  <a:pt x="9204071" y="376300"/>
                </a:lnTo>
                <a:lnTo>
                  <a:pt x="0" y="376300"/>
                </a:lnTo>
                <a:lnTo>
                  <a:pt x="376428" y="752728"/>
                </a:lnTo>
                <a:lnTo>
                  <a:pt x="0" y="1129157"/>
                </a:lnTo>
                <a:lnTo>
                  <a:pt x="9204071" y="1129157"/>
                </a:lnTo>
                <a:lnTo>
                  <a:pt x="9204071" y="1505458"/>
                </a:lnTo>
                <a:lnTo>
                  <a:pt x="9956800" y="752728"/>
                </a:lnTo>
                <a:lnTo>
                  <a:pt x="9204071" y="0"/>
                </a:lnTo>
                <a:close/>
              </a:path>
            </a:pathLst>
          </a:custGeom>
          <a:solidFill>
            <a:srgbClr val="C2D6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D4C3AFAD-6EB3-48B8-A0E9-56B19A0C6157}"/>
              </a:ext>
            </a:extLst>
          </p:cNvPr>
          <p:cNvSpPr txBox="1"/>
          <p:nvPr/>
        </p:nvSpPr>
        <p:spPr>
          <a:xfrm>
            <a:off x="1330833" y="2327122"/>
            <a:ext cx="2570480" cy="88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胚胎在子宫内的附植是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一个渐进的过程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605C86CB-D382-4FDD-8533-DF5719BB3E92}"/>
              </a:ext>
            </a:extLst>
          </p:cNvPr>
          <p:cNvSpPr/>
          <p:nvPr/>
        </p:nvSpPr>
        <p:spPr>
          <a:xfrm>
            <a:off x="2428494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188213" y="0"/>
                </a:moveTo>
                <a:lnTo>
                  <a:pt x="138200" y="6727"/>
                </a:lnTo>
                <a:lnTo>
                  <a:pt x="93246" y="25710"/>
                </a:lnTo>
                <a:lnTo>
                  <a:pt x="55149" y="55149"/>
                </a:lnTo>
                <a:lnTo>
                  <a:pt x="25710" y="93246"/>
                </a:lnTo>
                <a:lnTo>
                  <a:pt x="6727" y="138200"/>
                </a:lnTo>
                <a:lnTo>
                  <a:pt x="0" y="188213"/>
                </a:lnTo>
                <a:lnTo>
                  <a:pt x="6727" y="238227"/>
                </a:lnTo>
                <a:lnTo>
                  <a:pt x="25710" y="283181"/>
                </a:lnTo>
                <a:lnTo>
                  <a:pt x="55149" y="321278"/>
                </a:lnTo>
                <a:lnTo>
                  <a:pt x="93246" y="350717"/>
                </a:lnTo>
                <a:lnTo>
                  <a:pt x="138200" y="369700"/>
                </a:lnTo>
                <a:lnTo>
                  <a:pt x="188213" y="376427"/>
                </a:lnTo>
                <a:lnTo>
                  <a:pt x="238227" y="369700"/>
                </a:lnTo>
                <a:lnTo>
                  <a:pt x="283181" y="350717"/>
                </a:lnTo>
                <a:lnTo>
                  <a:pt x="321278" y="321278"/>
                </a:lnTo>
                <a:lnTo>
                  <a:pt x="350717" y="283181"/>
                </a:lnTo>
                <a:lnTo>
                  <a:pt x="369700" y="238227"/>
                </a:lnTo>
                <a:lnTo>
                  <a:pt x="376428" y="188213"/>
                </a:lnTo>
                <a:lnTo>
                  <a:pt x="369700" y="138200"/>
                </a:lnTo>
                <a:lnTo>
                  <a:pt x="350717" y="93246"/>
                </a:lnTo>
                <a:lnTo>
                  <a:pt x="321278" y="55149"/>
                </a:lnTo>
                <a:lnTo>
                  <a:pt x="283181" y="25710"/>
                </a:lnTo>
                <a:lnTo>
                  <a:pt x="238227" y="6727"/>
                </a:lnTo>
                <a:lnTo>
                  <a:pt x="188213" y="0"/>
                </a:lnTo>
                <a:close/>
              </a:path>
            </a:pathLst>
          </a:custGeom>
          <a:solidFill>
            <a:srgbClr val="50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B945F565-1783-485A-BE9B-1F9B06585514}"/>
              </a:ext>
            </a:extLst>
          </p:cNvPr>
          <p:cNvSpPr/>
          <p:nvPr/>
        </p:nvSpPr>
        <p:spPr>
          <a:xfrm>
            <a:off x="2428494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0" y="188213"/>
                </a:moveTo>
                <a:lnTo>
                  <a:pt x="6727" y="138200"/>
                </a:lnTo>
                <a:lnTo>
                  <a:pt x="25710" y="93246"/>
                </a:lnTo>
                <a:lnTo>
                  <a:pt x="55149" y="55149"/>
                </a:lnTo>
                <a:lnTo>
                  <a:pt x="93246" y="25710"/>
                </a:lnTo>
                <a:lnTo>
                  <a:pt x="138200" y="6727"/>
                </a:lnTo>
                <a:lnTo>
                  <a:pt x="188213" y="0"/>
                </a:lnTo>
                <a:lnTo>
                  <a:pt x="238227" y="6727"/>
                </a:lnTo>
                <a:lnTo>
                  <a:pt x="283181" y="25710"/>
                </a:lnTo>
                <a:lnTo>
                  <a:pt x="321278" y="55149"/>
                </a:lnTo>
                <a:lnTo>
                  <a:pt x="350717" y="93246"/>
                </a:lnTo>
                <a:lnTo>
                  <a:pt x="369700" y="138200"/>
                </a:lnTo>
                <a:lnTo>
                  <a:pt x="376428" y="188213"/>
                </a:lnTo>
                <a:lnTo>
                  <a:pt x="369700" y="238227"/>
                </a:lnTo>
                <a:lnTo>
                  <a:pt x="350717" y="283181"/>
                </a:lnTo>
                <a:lnTo>
                  <a:pt x="321278" y="321278"/>
                </a:lnTo>
                <a:lnTo>
                  <a:pt x="283181" y="350717"/>
                </a:lnTo>
                <a:lnTo>
                  <a:pt x="238227" y="369700"/>
                </a:lnTo>
                <a:lnTo>
                  <a:pt x="188213" y="376427"/>
                </a:lnTo>
                <a:lnTo>
                  <a:pt x="138200" y="369700"/>
                </a:lnTo>
                <a:lnTo>
                  <a:pt x="93246" y="350717"/>
                </a:lnTo>
                <a:lnTo>
                  <a:pt x="55149" y="321278"/>
                </a:lnTo>
                <a:lnTo>
                  <a:pt x="25710" y="283181"/>
                </a:lnTo>
                <a:lnTo>
                  <a:pt x="6727" y="238227"/>
                </a:lnTo>
                <a:lnTo>
                  <a:pt x="0" y="1882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7">
            <a:extLst>
              <a:ext uri="{FF2B5EF4-FFF2-40B4-BE49-F238E27FC236}">
                <a16:creationId xmlns:a16="http://schemas.microsoft.com/office/drawing/2014/main" id="{874E2D90-46FB-485C-B615-3E66E692EDEB}"/>
              </a:ext>
            </a:extLst>
          </p:cNvPr>
          <p:cNvSpPr txBox="1"/>
          <p:nvPr/>
        </p:nvSpPr>
        <p:spPr>
          <a:xfrm>
            <a:off x="4330065" y="5136997"/>
            <a:ext cx="2639695" cy="1343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牛</a:t>
            </a:r>
            <a:r>
              <a:rPr lang="zh-CN" altLang="en-US" sz="2000" dirty="0">
                <a:solidFill>
                  <a:srgbClr val="404040"/>
                </a:solidFill>
                <a:latin typeface="微软雅黑"/>
                <a:cs typeface="微软雅黑"/>
              </a:rPr>
              <a:t>受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精后45～60</a:t>
            </a:r>
            <a:r>
              <a:rPr sz="2000" spc="-10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d，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马  90～105</a:t>
            </a:r>
            <a:r>
              <a:rPr sz="2000" spc="-80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d，猪20～30  d，绵羊10～20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d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52CF71DE-141D-4A2B-A25C-AB54E57C7F52}"/>
              </a:ext>
            </a:extLst>
          </p:cNvPr>
          <p:cNvSpPr/>
          <p:nvPr/>
        </p:nvSpPr>
        <p:spPr>
          <a:xfrm>
            <a:off x="5460746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4" h="376554">
                <a:moveTo>
                  <a:pt x="188213" y="0"/>
                </a:moveTo>
                <a:lnTo>
                  <a:pt x="138200" y="6727"/>
                </a:lnTo>
                <a:lnTo>
                  <a:pt x="93246" y="25710"/>
                </a:lnTo>
                <a:lnTo>
                  <a:pt x="55149" y="55149"/>
                </a:lnTo>
                <a:lnTo>
                  <a:pt x="25710" y="93246"/>
                </a:lnTo>
                <a:lnTo>
                  <a:pt x="6727" y="138200"/>
                </a:lnTo>
                <a:lnTo>
                  <a:pt x="0" y="188213"/>
                </a:lnTo>
                <a:lnTo>
                  <a:pt x="6727" y="238227"/>
                </a:lnTo>
                <a:lnTo>
                  <a:pt x="25710" y="283181"/>
                </a:lnTo>
                <a:lnTo>
                  <a:pt x="55149" y="321278"/>
                </a:lnTo>
                <a:lnTo>
                  <a:pt x="93246" y="350717"/>
                </a:lnTo>
                <a:lnTo>
                  <a:pt x="138200" y="369700"/>
                </a:lnTo>
                <a:lnTo>
                  <a:pt x="188213" y="376427"/>
                </a:lnTo>
                <a:lnTo>
                  <a:pt x="238227" y="369700"/>
                </a:lnTo>
                <a:lnTo>
                  <a:pt x="283181" y="350717"/>
                </a:lnTo>
                <a:lnTo>
                  <a:pt x="321278" y="321278"/>
                </a:lnTo>
                <a:lnTo>
                  <a:pt x="350717" y="283181"/>
                </a:lnTo>
                <a:lnTo>
                  <a:pt x="369700" y="238227"/>
                </a:lnTo>
                <a:lnTo>
                  <a:pt x="376427" y="188213"/>
                </a:lnTo>
                <a:lnTo>
                  <a:pt x="369700" y="138200"/>
                </a:lnTo>
                <a:lnTo>
                  <a:pt x="350717" y="93246"/>
                </a:lnTo>
                <a:lnTo>
                  <a:pt x="321278" y="55149"/>
                </a:lnTo>
                <a:lnTo>
                  <a:pt x="283181" y="25710"/>
                </a:lnTo>
                <a:lnTo>
                  <a:pt x="238227" y="6727"/>
                </a:lnTo>
                <a:lnTo>
                  <a:pt x="188213" y="0"/>
                </a:lnTo>
                <a:close/>
              </a:path>
            </a:pathLst>
          </a:custGeom>
          <a:solidFill>
            <a:srgbClr val="99C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5DA1046E-447F-450C-8622-576DBCC3F7B1}"/>
              </a:ext>
            </a:extLst>
          </p:cNvPr>
          <p:cNvSpPr/>
          <p:nvPr/>
        </p:nvSpPr>
        <p:spPr>
          <a:xfrm>
            <a:off x="5460746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4" h="376554">
                <a:moveTo>
                  <a:pt x="0" y="188213"/>
                </a:moveTo>
                <a:lnTo>
                  <a:pt x="6727" y="138200"/>
                </a:lnTo>
                <a:lnTo>
                  <a:pt x="25710" y="93246"/>
                </a:lnTo>
                <a:lnTo>
                  <a:pt x="55149" y="55149"/>
                </a:lnTo>
                <a:lnTo>
                  <a:pt x="93246" y="25710"/>
                </a:lnTo>
                <a:lnTo>
                  <a:pt x="138200" y="6727"/>
                </a:lnTo>
                <a:lnTo>
                  <a:pt x="188213" y="0"/>
                </a:lnTo>
                <a:lnTo>
                  <a:pt x="238227" y="6727"/>
                </a:lnTo>
                <a:lnTo>
                  <a:pt x="283181" y="25710"/>
                </a:lnTo>
                <a:lnTo>
                  <a:pt x="321278" y="55149"/>
                </a:lnTo>
                <a:lnTo>
                  <a:pt x="350717" y="93246"/>
                </a:lnTo>
                <a:lnTo>
                  <a:pt x="369700" y="138200"/>
                </a:lnTo>
                <a:lnTo>
                  <a:pt x="376427" y="188213"/>
                </a:lnTo>
                <a:lnTo>
                  <a:pt x="369700" y="238227"/>
                </a:lnTo>
                <a:lnTo>
                  <a:pt x="350717" y="283181"/>
                </a:lnTo>
                <a:lnTo>
                  <a:pt x="321278" y="321278"/>
                </a:lnTo>
                <a:lnTo>
                  <a:pt x="283181" y="350717"/>
                </a:lnTo>
                <a:lnTo>
                  <a:pt x="238227" y="369700"/>
                </a:lnTo>
                <a:lnTo>
                  <a:pt x="188213" y="376427"/>
                </a:lnTo>
                <a:lnTo>
                  <a:pt x="138200" y="369700"/>
                </a:lnTo>
                <a:lnTo>
                  <a:pt x="93246" y="350717"/>
                </a:lnTo>
                <a:lnTo>
                  <a:pt x="55149" y="321278"/>
                </a:lnTo>
                <a:lnTo>
                  <a:pt x="25710" y="283181"/>
                </a:lnTo>
                <a:lnTo>
                  <a:pt x="6727" y="238227"/>
                </a:lnTo>
                <a:lnTo>
                  <a:pt x="0" y="1882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B7503344-28C4-45AC-AE98-9330FD8AB0C4}"/>
              </a:ext>
            </a:extLst>
          </p:cNvPr>
          <p:cNvSpPr txBox="1"/>
          <p:nvPr/>
        </p:nvSpPr>
        <p:spPr>
          <a:xfrm>
            <a:off x="7396098" y="2327122"/>
            <a:ext cx="257048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胚胎附植后，便形成了 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胎盘系统，胎儿</a:t>
            </a:r>
            <a:r>
              <a:rPr lang="zh-CN" altLang="en-US" sz="2000" dirty="0">
                <a:solidFill>
                  <a:srgbClr val="404040"/>
                </a:solidFill>
                <a:latin typeface="微软雅黑"/>
                <a:cs typeface="微软雅黑"/>
              </a:rPr>
              <a:t>与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母体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 之间即靠胎盘进行营养 及代谢产物的交换。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DB6769D2-DD0E-4789-BF0F-79C00F466D9D}"/>
              </a:ext>
            </a:extLst>
          </p:cNvPr>
          <p:cNvSpPr/>
          <p:nvPr/>
        </p:nvSpPr>
        <p:spPr>
          <a:xfrm>
            <a:off x="8492997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4" h="376554">
                <a:moveTo>
                  <a:pt x="188213" y="0"/>
                </a:moveTo>
                <a:lnTo>
                  <a:pt x="138200" y="6727"/>
                </a:lnTo>
                <a:lnTo>
                  <a:pt x="93246" y="25710"/>
                </a:lnTo>
                <a:lnTo>
                  <a:pt x="55149" y="55149"/>
                </a:lnTo>
                <a:lnTo>
                  <a:pt x="25710" y="93246"/>
                </a:lnTo>
                <a:lnTo>
                  <a:pt x="6727" y="138200"/>
                </a:lnTo>
                <a:lnTo>
                  <a:pt x="0" y="188213"/>
                </a:lnTo>
                <a:lnTo>
                  <a:pt x="6727" y="238227"/>
                </a:lnTo>
                <a:lnTo>
                  <a:pt x="25710" y="283181"/>
                </a:lnTo>
                <a:lnTo>
                  <a:pt x="55149" y="321278"/>
                </a:lnTo>
                <a:lnTo>
                  <a:pt x="93246" y="350717"/>
                </a:lnTo>
                <a:lnTo>
                  <a:pt x="138200" y="369700"/>
                </a:lnTo>
                <a:lnTo>
                  <a:pt x="188213" y="376427"/>
                </a:lnTo>
                <a:lnTo>
                  <a:pt x="238227" y="369700"/>
                </a:lnTo>
                <a:lnTo>
                  <a:pt x="283181" y="350717"/>
                </a:lnTo>
                <a:lnTo>
                  <a:pt x="321278" y="321278"/>
                </a:lnTo>
                <a:lnTo>
                  <a:pt x="350717" y="283181"/>
                </a:lnTo>
                <a:lnTo>
                  <a:pt x="369700" y="238227"/>
                </a:lnTo>
                <a:lnTo>
                  <a:pt x="376427" y="188213"/>
                </a:lnTo>
                <a:lnTo>
                  <a:pt x="369700" y="138200"/>
                </a:lnTo>
                <a:lnTo>
                  <a:pt x="350717" y="93246"/>
                </a:lnTo>
                <a:lnTo>
                  <a:pt x="321278" y="55149"/>
                </a:lnTo>
                <a:lnTo>
                  <a:pt x="283181" y="25710"/>
                </a:lnTo>
                <a:lnTo>
                  <a:pt x="238227" y="6727"/>
                </a:lnTo>
                <a:lnTo>
                  <a:pt x="188213" y="0"/>
                </a:lnTo>
                <a:close/>
              </a:path>
            </a:pathLst>
          </a:custGeom>
          <a:solidFill>
            <a:srgbClr val="99C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072A08AB-A85B-41F9-9BE9-0642188526DB}"/>
              </a:ext>
            </a:extLst>
          </p:cNvPr>
          <p:cNvSpPr/>
          <p:nvPr/>
        </p:nvSpPr>
        <p:spPr>
          <a:xfrm>
            <a:off x="8492997" y="4533900"/>
            <a:ext cx="376555" cy="376555"/>
          </a:xfrm>
          <a:custGeom>
            <a:avLst/>
            <a:gdLst/>
            <a:ahLst/>
            <a:cxnLst/>
            <a:rect l="l" t="t" r="r" b="b"/>
            <a:pathLst>
              <a:path w="376554" h="376554">
                <a:moveTo>
                  <a:pt x="0" y="188213"/>
                </a:moveTo>
                <a:lnTo>
                  <a:pt x="6727" y="138200"/>
                </a:lnTo>
                <a:lnTo>
                  <a:pt x="25710" y="93246"/>
                </a:lnTo>
                <a:lnTo>
                  <a:pt x="55149" y="55149"/>
                </a:lnTo>
                <a:lnTo>
                  <a:pt x="93246" y="25710"/>
                </a:lnTo>
                <a:lnTo>
                  <a:pt x="138200" y="6727"/>
                </a:lnTo>
                <a:lnTo>
                  <a:pt x="188213" y="0"/>
                </a:lnTo>
                <a:lnTo>
                  <a:pt x="238227" y="6727"/>
                </a:lnTo>
                <a:lnTo>
                  <a:pt x="283181" y="25710"/>
                </a:lnTo>
                <a:lnTo>
                  <a:pt x="321278" y="55149"/>
                </a:lnTo>
                <a:lnTo>
                  <a:pt x="350717" y="93246"/>
                </a:lnTo>
                <a:lnTo>
                  <a:pt x="369700" y="138200"/>
                </a:lnTo>
                <a:lnTo>
                  <a:pt x="376427" y="188213"/>
                </a:lnTo>
                <a:lnTo>
                  <a:pt x="369700" y="238227"/>
                </a:lnTo>
                <a:lnTo>
                  <a:pt x="350717" y="283181"/>
                </a:lnTo>
                <a:lnTo>
                  <a:pt x="321278" y="321278"/>
                </a:lnTo>
                <a:lnTo>
                  <a:pt x="283181" y="350717"/>
                </a:lnTo>
                <a:lnTo>
                  <a:pt x="238227" y="369700"/>
                </a:lnTo>
                <a:lnTo>
                  <a:pt x="188213" y="376427"/>
                </a:lnTo>
                <a:lnTo>
                  <a:pt x="138200" y="369700"/>
                </a:lnTo>
                <a:lnTo>
                  <a:pt x="93246" y="350717"/>
                </a:lnTo>
                <a:lnTo>
                  <a:pt x="55149" y="321278"/>
                </a:lnTo>
                <a:lnTo>
                  <a:pt x="25710" y="283181"/>
                </a:lnTo>
                <a:lnTo>
                  <a:pt x="6727" y="238227"/>
                </a:lnTo>
                <a:lnTo>
                  <a:pt x="0" y="1882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84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2861</TotalTime>
  <Words>102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493</cp:revision>
  <dcterms:created xsi:type="dcterms:W3CDTF">2019-09-17T02:06:00Z</dcterms:created>
  <dcterms:modified xsi:type="dcterms:W3CDTF">2020-11-22T16:39:05Z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