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2641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78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77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62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FFF39D"/>
                </a:solidFill>
              </a:rPr>
              <a:pPr/>
              <a:t>2020/11/17</a:t>
            </a:fld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383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498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1789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5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09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32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7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35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08692" y="908720"/>
            <a:ext cx="6279731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5400" dirty="0" smtClean="0"/>
              <a:t>    </a:t>
            </a:r>
            <a:br>
              <a:rPr lang="en-US" altLang="zh-CN" sz="5400" dirty="0" smtClean="0"/>
            </a:br>
            <a:r>
              <a:rPr lang="en-US" altLang="zh-CN" sz="5400" dirty="0"/>
              <a:t/>
            </a:r>
            <a:br>
              <a:rPr lang="en-US" altLang="zh-CN" sz="5400" dirty="0"/>
            </a:br>
            <a:r>
              <a:rPr lang="zh-CN" altLang="en-US" sz="5400" dirty="0" smtClean="0"/>
              <a:t>任务</a:t>
            </a:r>
            <a:r>
              <a:rPr lang="en-US" altLang="zh-CN" sz="5400" dirty="0" smtClean="0"/>
              <a:t>5</a:t>
            </a:r>
            <a:br>
              <a:rPr lang="en-US" altLang="zh-CN" sz="5400" dirty="0" smtClean="0"/>
            </a:br>
            <a:r>
              <a:rPr lang="zh-CN" altLang="zh-CN" sz="5400" dirty="0" smtClean="0"/>
              <a:t>犬猫</a:t>
            </a:r>
            <a:r>
              <a:rPr lang="zh-CN" altLang="en-US" sz="5400" dirty="0" smtClean="0"/>
              <a:t>的穿刺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310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                </a:t>
            </a:r>
            <a:r>
              <a:rPr lang="en-US" altLang="zh-CN" sz="36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zh-CN" altLang="en-US" sz="36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zh-CN" altLang="en-US" sz="36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</a:t>
            </a:r>
            <a:r>
              <a:rPr lang="zh-CN" altLang="zh-CN" sz="36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穿刺术</a:t>
            </a:r>
            <a:endParaRPr lang="zh-CN" altLang="en-US" sz="3600" b="1" dirty="0">
              <a:solidFill>
                <a:srgbClr val="00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00FF"/>
                </a:solidFill>
              </a:rPr>
              <a:t>1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胸腔穿刺术</a:t>
            </a:r>
            <a:endParaRPr lang="zh-CN" altLang="zh-CN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/>
              <a:t>胸腔穿刺指从胸腔抽吸积液或气体。用于排出胸腔积液、观察积液性质、进行细菌学检查和细菌培养、冲洗胸腔和注入药物等。</a:t>
            </a:r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穿刺部位</a:t>
            </a:r>
            <a:r>
              <a:rPr lang="en-US" altLang="zh-CN" b="1" dirty="0">
                <a:solidFill>
                  <a:srgbClr val="FF0000"/>
                </a:solidFill>
              </a:rPr>
              <a:t> </a:t>
            </a:r>
            <a:r>
              <a:rPr lang="en-US" altLang="zh-CN" b="1" dirty="0"/>
              <a:t> </a:t>
            </a:r>
            <a:r>
              <a:rPr lang="zh-CN" altLang="zh-CN" b="1" dirty="0"/>
              <a:t>病侧肩端水平线与第</a:t>
            </a:r>
            <a:r>
              <a:rPr lang="en-US" altLang="zh-CN" b="1" dirty="0"/>
              <a:t>4~7</a:t>
            </a:r>
            <a:r>
              <a:rPr lang="zh-CN" altLang="zh-CN" b="1" dirty="0"/>
              <a:t>肋间隙交点。若胸腔积液，其穿刺点在第</a:t>
            </a:r>
            <a:r>
              <a:rPr lang="en-US" altLang="zh-CN" b="1" dirty="0"/>
              <a:t>4~7</a:t>
            </a:r>
            <a:r>
              <a:rPr lang="zh-CN" altLang="zh-CN" b="1" dirty="0"/>
              <a:t>肋间下</a:t>
            </a:r>
            <a:r>
              <a:rPr lang="en-US" altLang="zh-CN" b="1" dirty="0"/>
              <a:t>1/3</a:t>
            </a:r>
            <a:r>
              <a:rPr lang="zh-CN" altLang="zh-CN" b="1" dirty="0"/>
              <a:t>处；气胸者，则在其上</a:t>
            </a:r>
            <a:r>
              <a:rPr lang="en-US" altLang="zh-CN" b="1" dirty="0"/>
              <a:t>1/3</a:t>
            </a:r>
            <a:r>
              <a:rPr lang="zh-CN" altLang="zh-CN" b="1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62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lnSpcReduction="10000"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穿刺方法</a:t>
            </a:r>
            <a:r>
              <a:rPr lang="en-US" altLang="zh-CN" dirty="0">
                <a:solidFill>
                  <a:srgbClr val="FF0000"/>
                </a:solidFill>
              </a:rPr>
              <a:t>  </a:t>
            </a:r>
            <a:r>
              <a:rPr lang="zh-CN" altLang="zh-CN" b="1" dirty="0"/>
              <a:t>术部剪毛、消毒，用</a:t>
            </a:r>
            <a:r>
              <a:rPr lang="en-US" altLang="zh-CN" b="1" dirty="0"/>
              <a:t>0.5%</a:t>
            </a:r>
            <a:r>
              <a:rPr lang="zh-CN" altLang="zh-CN" b="1" dirty="0"/>
              <a:t>盐酸利多卡因溶液局部浸润麻醉。动物站立保定为宜，也可侧卧保定。根据胸部</a:t>
            </a:r>
            <a:r>
              <a:rPr lang="en-US" altLang="zh-CN" b="1" dirty="0"/>
              <a:t>X</a:t>
            </a:r>
            <a:r>
              <a:rPr lang="zh-CN" altLang="zh-CN" b="1" dirty="0"/>
              <a:t>射线检查结果（是胸腔积液还是气胸），确定其穿刺点。选</a:t>
            </a:r>
            <a:r>
              <a:rPr lang="en-US" altLang="zh-CN" b="1" dirty="0"/>
              <a:t>12~14</a:t>
            </a:r>
            <a:r>
              <a:rPr lang="zh-CN" altLang="zh-CN" b="1" dirty="0"/>
              <a:t>号注射针头，其针座接一</a:t>
            </a:r>
            <a:r>
              <a:rPr lang="en-US" altLang="zh-CN" b="1" dirty="0"/>
              <a:t>6~8cm</a:t>
            </a:r>
            <a:r>
              <a:rPr lang="zh-CN" altLang="zh-CN" b="1" dirty="0"/>
              <a:t>长胶管，后者再与带有三通开关的注射器（</a:t>
            </a:r>
            <a:r>
              <a:rPr lang="en-US" altLang="zh-CN" b="1" dirty="0"/>
              <a:t>20mL</a:t>
            </a:r>
            <a:r>
              <a:rPr lang="zh-CN" altLang="zh-CN" b="1" dirty="0"/>
              <a:t>）连接。通常针头在欲穿刺点后一肋间穿透皮肤，沿皮下向前斜刺至穿刺点肋间。再垂直穿透胸壁。一旦进入胸腔，阻力突然减少，停止推进，并用止血钳在皮肤上将针头钳住，以防针头刺入过深损伤肺脏。然后打开三通开关，抽吸胸腔积液或气体。</a:t>
            </a:r>
          </a:p>
          <a:p>
            <a:r>
              <a:rPr lang="zh-CN" altLang="zh-CN" b="1" dirty="0"/>
              <a:t>如胸腔积液很多，可用胸腔穿刺器（也可用通乳针代替）。穿刺前，术部皮肤应先切一小口，再经此切口按上述方法将其刺入胸腔。拔出针芯，其套管再插一长</a:t>
            </a:r>
            <a:r>
              <a:rPr lang="en-US" altLang="zh-CN" b="1" dirty="0"/>
              <a:t>30cm</a:t>
            </a:r>
            <a:r>
              <a:rPr lang="zh-CN" altLang="zh-CN" b="1" dirty="0"/>
              <a:t>聚乙烯导管至胸底壁。拔出针套，将导管固定在皮肤上。导管远端接开关注射器，可连续抽吸排液。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46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2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腹腔穿刺术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/>
              <a:t>腹腔穿刺指手术穿透腹壁，排出腹腔液体。多用于腹水症，减轻腹内压。也可通过穿刺，确定其穿刺液性质（渗出液或漏出液），进行细胞学和细菌学诊断，以及腹腔输液和腹腔麻醉等。</a:t>
            </a:r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穿刺部位</a:t>
            </a:r>
            <a:r>
              <a:rPr lang="en-US" altLang="zh-CN" b="1" dirty="0">
                <a:solidFill>
                  <a:srgbClr val="FF0000"/>
                </a:solidFill>
              </a:rPr>
              <a:t>  </a:t>
            </a:r>
            <a:r>
              <a:rPr lang="zh-CN" altLang="zh-CN" b="1" dirty="0"/>
              <a:t>在耻骨前缘腹白线一侧</a:t>
            </a:r>
            <a:r>
              <a:rPr lang="en-US" altLang="zh-CN" b="1" dirty="0"/>
              <a:t>2~4cm</a:t>
            </a:r>
            <a:r>
              <a:rPr lang="zh-CN" altLang="zh-CN" b="1" dirty="0"/>
              <a:t>处。</a:t>
            </a:r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穿刺方法</a:t>
            </a:r>
            <a:r>
              <a:rPr lang="en-US" altLang="zh-CN" b="1" dirty="0">
                <a:solidFill>
                  <a:srgbClr val="FF0000"/>
                </a:solidFill>
              </a:rPr>
              <a:t> </a:t>
            </a:r>
            <a:r>
              <a:rPr lang="en-US" altLang="zh-CN" b="1" dirty="0"/>
              <a:t> </a:t>
            </a:r>
            <a:r>
              <a:rPr lang="zh-CN" altLang="zh-CN" b="1" dirty="0"/>
              <a:t>动物侧卧保定，术部剪毛消毒，先用</a:t>
            </a:r>
            <a:r>
              <a:rPr lang="en-US" altLang="zh-CN" b="1" dirty="0"/>
              <a:t>0.5%</a:t>
            </a:r>
            <a:r>
              <a:rPr lang="zh-CN" altLang="zh-CN" b="1" dirty="0"/>
              <a:t>盐酸利多卡因溶液局部浸润麻醉，再用套管针或</a:t>
            </a:r>
            <a:r>
              <a:rPr lang="en-US" altLang="zh-CN" b="1" dirty="0"/>
              <a:t>14</a:t>
            </a:r>
            <a:r>
              <a:rPr lang="zh-CN" altLang="zh-CN" b="1" dirty="0"/>
              <a:t>号针头垂直刺入腹壁，深度</a:t>
            </a:r>
            <a:r>
              <a:rPr lang="en-US" altLang="zh-CN" b="1" dirty="0"/>
              <a:t>2~3cm</a:t>
            </a:r>
            <a:r>
              <a:rPr lang="zh-CN" altLang="zh-CN" b="1" dirty="0"/>
              <a:t>。如有腹水经针头流出使动物站起，以利液体排出或抽吸。术毕，拔下针头，碘酊消毒。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994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00FF"/>
                </a:solidFill>
              </a:rPr>
              <a:t>3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膀胱穿刺术</a:t>
            </a:r>
            <a:endParaRPr lang="zh-CN" altLang="zh-CN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/>
              <a:t>膀胱穿刺用因尿道阻塞引起的急性尿潴留，可缓解膀胱的内压，防止膀胱破裂。另外，经膀胱穿刺采集的尿液，可以减少在动物排尿过程中收集尿液的污染，使尿液的化验和细菌培养结果更为准确，也可导尿引起医源性尿道感染的机会。</a:t>
            </a:r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穿刺部位</a:t>
            </a:r>
            <a:r>
              <a:rPr lang="en-US" altLang="zh-CN" b="1" dirty="0"/>
              <a:t>  </a:t>
            </a:r>
            <a:r>
              <a:rPr lang="zh-CN" altLang="zh-CN" b="1" dirty="0"/>
              <a:t>耻骨前缘</a:t>
            </a:r>
            <a:r>
              <a:rPr lang="en-US" altLang="zh-CN" b="1" dirty="0"/>
              <a:t>3~5 cm</a:t>
            </a:r>
            <a:r>
              <a:rPr lang="zh-CN" altLang="zh-CN" b="1" dirty="0"/>
              <a:t>处腹白线一侧腹底壁上。也可根据膀胱充盈程度确定其穿刺部位。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97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穿刺方法</a:t>
            </a:r>
            <a:r>
              <a:rPr lang="en-US" altLang="zh-CN" b="1" dirty="0">
                <a:solidFill>
                  <a:srgbClr val="FF0000"/>
                </a:solidFill>
              </a:rPr>
              <a:t> </a:t>
            </a:r>
            <a:r>
              <a:rPr lang="en-US" altLang="zh-CN" b="1" dirty="0"/>
              <a:t> </a:t>
            </a:r>
            <a:r>
              <a:rPr lang="zh-CN" altLang="zh-CN" b="1" dirty="0"/>
              <a:t>动物前躯侧卧，后躯半仰卧保定。术部剪毛、消毒，</a:t>
            </a:r>
            <a:r>
              <a:rPr lang="en-US" altLang="zh-CN" b="1" dirty="0"/>
              <a:t>0.5%</a:t>
            </a:r>
            <a:r>
              <a:rPr lang="zh-CN" altLang="zh-CN" b="1" dirty="0"/>
              <a:t>盐酸普鲁卡因溶液局部浸润麻醉。膀胱不充满时，操作者一手隔着腹壁固定膀胱，另一手持接有</a:t>
            </a:r>
            <a:r>
              <a:rPr lang="en-US" altLang="zh-CN" b="1" dirty="0"/>
              <a:t>7~9</a:t>
            </a:r>
            <a:r>
              <a:rPr lang="zh-CN" altLang="zh-CN" b="1" dirty="0"/>
              <a:t>号针头的注射器，其针头与皮肤呈</a:t>
            </a:r>
            <a:r>
              <a:rPr lang="en-US" altLang="zh-CN" b="1" dirty="0"/>
              <a:t>45°</a:t>
            </a:r>
            <a:r>
              <a:rPr lang="zh-CN" altLang="zh-CN" b="1" dirty="0"/>
              <a:t>角向骨盆方向刺入膀胱，回抽注射器活塞，如有尿液，证明针头在膀胱内。并将尿液立即送检化验或细菌培养。如膀胱充满，可选</a:t>
            </a:r>
            <a:r>
              <a:rPr lang="en-US" altLang="zh-CN" b="1" dirty="0"/>
              <a:t>12~14</a:t>
            </a:r>
            <a:r>
              <a:rPr lang="zh-CN" altLang="zh-CN" b="1" dirty="0"/>
              <a:t>号针头，当刺入膀胱时，尿液便从针头射出。可持续地放出尿液，以减轻膀胱压力。穿刺完毕，拔下针头消毒术部。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370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00FF"/>
                </a:solidFill>
              </a:rPr>
              <a:t>4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zh-CN" b="1" dirty="0">
                <a:solidFill>
                  <a:srgbClr val="0000FF"/>
                </a:solidFill>
              </a:rPr>
              <a:t>脊髓穿刺术</a:t>
            </a:r>
            <a:endParaRPr lang="zh-CN" altLang="zh-CN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b="1" dirty="0"/>
              <a:t>目的是为了采取脊髓液进行化验来诊断某些疾病，也可向珠网膜下腔内注射药物治疗某些疾病。</a:t>
            </a:r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穿刺部位</a:t>
            </a:r>
            <a:r>
              <a:rPr lang="en-US" altLang="zh-CN" b="1" dirty="0">
                <a:solidFill>
                  <a:srgbClr val="FF0000"/>
                </a:solidFill>
              </a:rPr>
              <a:t> </a:t>
            </a:r>
            <a:r>
              <a:rPr lang="en-US" altLang="zh-CN" b="1" dirty="0"/>
              <a:t> </a:t>
            </a:r>
            <a:r>
              <a:rPr lang="zh-CN" altLang="zh-CN" b="1" dirty="0"/>
              <a:t>枕骨正线与寰椎翼两前外角隆起连线的交点上。经此点穿刺，针头进入寰枕关节的小脑延髓池内。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290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r>
              <a:rPr lang="zh-CN" altLang="zh-CN" b="1" dirty="0">
                <a:solidFill>
                  <a:srgbClr val="FF0000"/>
                </a:solidFill>
              </a:rPr>
              <a:t>穿刺方法</a:t>
            </a:r>
            <a:r>
              <a:rPr lang="en-US" altLang="zh-CN" dirty="0"/>
              <a:t>  </a:t>
            </a:r>
            <a:r>
              <a:rPr lang="zh-CN" altLang="zh-CN" b="1" dirty="0"/>
              <a:t>将动物进行全身麻醉，伏卧保定或侧卧保定，将头部保定于保定台的边缘上，头向腹部屈曲与颈部长轴垂直，以增大枕骨与寰椎之间的间隙。术部剃毛、消毒。针头垂直刺入皮下，经颈韧带慢慢向深部推进。不时拔出针芯以观察脑脊液是否流出。穿刺针要防止左右移动，严格掌握垂直方向。进针中感到穿过硬脑膜的阻力感消失时，立即停止进针，此时针端已进入小脑延髓池内。拔出针芯，脑脊液即可流出。若针头内流出血液而无脑脊液，说明刺破了椎骨静脉丛的分支，此时，应更换穿刺针头，重新穿刺。如果在脑脊液中出现了新鲜血液，应停止穿刺，等</a:t>
            </a:r>
            <a:r>
              <a:rPr lang="en-US" altLang="zh-CN" b="1" dirty="0"/>
              <a:t>24h</a:t>
            </a:r>
            <a:r>
              <a:rPr lang="zh-CN" altLang="zh-CN" b="1" dirty="0"/>
              <a:t>之后再重新穿刺。</a:t>
            </a:r>
          </a:p>
          <a:p>
            <a:r>
              <a:rPr lang="zh-CN" altLang="zh-CN" b="1" dirty="0"/>
              <a:t>在针进入小脑延髓池内，针孔内看到液体时，立即接上脊髓液压力计测定其压力，然后抽吸</a:t>
            </a:r>
            <a:r>
              <a:rPr lang="en-US" altLang="zh-CN" b="1" dirty="0"/>
              <a:t>2 mL</a:t>
            </a:r>
            <a:r>
              <a:rPr lang="zh-CN" altLang="zh-CN" b="1" dirty="0"/>
              <a:t>脊髓液放入灭菌小瓶内。脑脊液的检查内容包括颜色、混浊度、细胞计数及分类和蛋白质的测定。必要时检查电解质的含量，进行细菌计数和培养。穿刺完毕，拔下针头，术部消毒。术后</a:t>
            </a:r>
            <a:r>
              <a:rPr lang="en-US" altLang="zh-CN" b="1" dirty="0"/>
              <a:t>5~7d</a:t>
            </a:r>
            <a:r>
              <a:rPr lang="zh-CN" altLang="zh-CN" b="1" dirty="0"/>
              <a:t>内注意犬有无不良反应。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65922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全屏显示(4:3)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凸显</vt:lpstr>
      <vt:lpstr>      任务5 犬猫的穿刺</vt:lpstr>
      <vt:lpstr>                        穿刺术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任务5 犬猫的穿刺</dc:title>
  <dc:creator>丁晓</dc:creator>
  <cp:lastModifiedBy>丁晓</cp:lastModifiedBy>
  <cp:revision>1</cp:revision>
  <dcterms:created xsi:type="dcterms:W3CDTF">2020-11-17T09:07:41Z</dcterms:created>
  <dcterms:modified xsi:type="dcterms:W3CDTF">2020-11-17T09:08:17Z</dcterms:modified>
</cp:coreProperties>
</file>