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61" r:id="rId2"/>
    <p:sldId id="260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2DDAA-B3D8-48BD-B51E-EB42048466FC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75F4-052C-45F3-8D15-ED8DF3220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19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075" descr="610174_9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317"/>
          <a:stretch/>
        </p:blipFill>
        <p:spPr bwMode="auto">
          <a:xfrm>
            <a:off x="2627784" y="3535602"/>
            <a:ext cx="4513865" cy="31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108693" y="90872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116480" y="2924944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525502" y="6457890"/>
            <a:ext cx="261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广东省高州农业学校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26729"/>
            <a:ext cx="1354058" cy="13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 userDrawn="1"/>
        </p:nvSpPr>
        <p:spPr>
          <a:xfrm>
            <a:off x="6052189" y="26729"/>
            <a:ext cx="3024336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宠物养护与疾病防治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291112" y="6418374"/>
            <a:ext cx="254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广东省高州农业学校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52189" y="26729"/>
            <a:ext cx="302433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宠物养护与疾病防治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26729"/>
            <a:ext cx="1354058" cy="13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08693" y="1988840"/>
            <a:ext cx="6172200" cy="81424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</a:t>
            </a:r>
            <a:r>
              <a:rPr lang="en-US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声带摘除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术操作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486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DC55565-11BE-45D0-8230-05330868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923925"/>
            <a:ext cx="71247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1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4B0DE8F-BE4E-4F12-B090-DAD99922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40768"/>
            <a:ext cx="6800850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2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26AC81-5E4B-4F3A-8D37-32C914CF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四、术后护理</a:t>
            </a:r>
            <a:r>
              <a:rPr lang="zh-CN" altLang="en-US" sz="2800" dirty="0"/>
              <a:t/>
            </a:r>
            <a:br>
              <a:rPr lang="zh-CN" altLang="en-US" sz="2800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3FE368D-5CE8-4F5C-AD34-56550B6385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术后将犬单独放置在安静的环境中，以免诱发其吠叫，影响创口愈合。</a:t>
            </a: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术后全身应用抗生素，防止感染。</a:t>
            </a:r>
          </a:p>
        </p:txBody>
      </p:sp>
    </p:spTree>
    <p:extLst>
      <p:ext uri="{BB962C8B-B14F-4D97-AF65-F5344CB8AC3E}">
        <p14:creationId xmlns:p14="http://schemas.microsoft.com/office/powerpoint/2010/main" val="236751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55576" y="1340768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【注意事项】</a:t>
            </a:r>
          </a:p>
          <a:p>
            <a:pPr>
              <a:lnSpc>
                <a:spcPct val="150000"/>
              </a:lnSpc>
            </a:pP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．术后将犬单独放置在安静的环境中，以免诱发其吠叫，影响创口愈合。</a:t>
            </a:r>
          </a:p>
          <a:p>
            <a:pPr>
              <a:lnSpc>
                <a:spcPct val="150000"/>
              </a:lnSpc>
            </a:pP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．术后全身应用抗生素，防止感染。</a:t>
            </a:r>
          </a:p>
          <a:p>
            <a:pPr>
              <a:lnSpc>
                <a:spcPct val="150000"/>
              </a:lnSpc>
            </a:pP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．为防止血液吸入气管，在手术期间或手术结束时，必须吸出气管的血液。</a:t>
            </a:r>
          </a:p>
          <a:p>
            <a:pPr>
              <a:lnSpc>
                <a:spcPct val="150000"/>
              </a:lnSpc>
            </a:pP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．犬一直要保持头低身高的状态。</a:t>
            </a:r>
          </a:p>
          <a:p>
            <a:pPr>
              <a:lnSpc>
                <a:spcPct val="150000"/>
              </a:lnSpc>
            </a:pP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．腹侧声带切除时开口尽量不要超过甲状软骨，要避开大动脉，若出血要及时结扎。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30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d67fc157f14ec51972b43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4092" r="1905" b="49431"/>
          <a:stretch/>
        </p:blipFill>
        <p:spPr bwMode="auto">
          <a:xfrm>
            <a:off x="683568" y="3802743"/>
            <a:ext cx="7431088" cy="26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84" y="1916832"/>
            <a:ext cx="1485200" cy="1993125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3286804" y="233245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09B3AF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谢谢观看</a:t>
            </a:r>
            <a:endParaRPr lang="zh-CN" altLang="en-US" sz="4800" b="1" dirty="0">
              <a:solidFill>
                <a:srgbClr val="09B3AF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80327" y="3371856"/>
            <a:ext cx="4167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2800" dirty="0">
                <a:solidFill>
                  <a:srgbClr val="88988A"/>
                </a:solidFill>
              </a:rPr>
              <a:t>THANKS FOR COMING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89778">
            <a:off x="6372239" y="2216438"/>
            <a:ext cx="1707898" cy="18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一、适应症</a:t>
            </a:r>
            <a:b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常吠叫的犬，因影响主人和他人休息及工作，可施行本手术。如果需短期内消除犬的吠叫，可行经口腔喉室切除术；如若需长期消除吠叫，可行经颈腹侧喉室切除术。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22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保定与麻醉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仰卧保定，在颈部保持紧张的前提下稳固头部，使喉结突出。气管插管，吸入麻醉。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970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术式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经口腔喉室声带切除术：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胸卧保定，开口器打开口腔，向外拉舌。用喉镜镜片压住舌根和会厌软骨尖端，暴露喉室内两侧声带，两侧声带呈“</a:t>
            </a:r>
            <a:r>
              <a:rPr lang="en-US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V”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形。用鳄式活组织钳从声带背侧开始钳压、切割声带。或用长柄组织钳依次从背侧向腹侧钳压声带，再用长弯剪将钳压的声带剪除，或用高频电刀切除。应尽可能多的钳压和切除声带组织，包括声带肌，但应避免切除声带腹侧的连合部。另一侧声带亦以同样方法切除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81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75240" cy="534920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经腹侧喉室声带切除术</a:t>
            </a:r>
            <a:r>
              <a:rPr lang="zh-CN" altLang="zh-CN" b="1" kern="100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zh-CN" b="1" kern="100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）以甲状软骨突起为切口中心，正中线切开皮肤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6cm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（可根据犬个体大小调整）。小心细致分离胸骨舌骨肌，减少出血。对于一般体型的青年犬，甲状软骨硬度不大时，纵向切开甲状软骨约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3cm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）助手用小创钩将甲状软骨向两侧牵开，声带充分显露。术者一手持弯头止</a:t>
            </a: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血钳夹起一侧声带，另一手持弯钝头手术剪，使剪刀的弯曲部顺甲状软骨的内腔壁彻底剪除声带。尽可能地剪除声带组织，包括声韧带和声带肌。</a:t>
            </a:r>
          </a:p>
          <a:p>
            <a:pPr>
              <a:lnSpc>
                <a:spcPct val="150000"/>
              </a:lnSpc>
            </a:pP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利用止血钳和剪刀的头部弯曲来分别钳夹和剪除声带，并避开喉动脉附近的分支。向喉室内喷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2%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的利多卡因进行表面麻醉，减少喉室内创面的刺激反应。</a:t>
            </a:r>
            <a:endParaRPr lang="zh-CN" altLang="en-US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5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="" xmlns:a16="http://schemas.microsoft.com/office/drawing/2014/main" id="{700B8C27-75BB-40D5-81B5-FC18CDD9C1B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19672" y="846138"/>
            <a:ext cx="5832648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9724C2-2258-4D34-9792-711B4998D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1"/>
          <a:stretch/>
        </p:blipFill>
        <p:spPr>
          <a:xfrm>
            <a:off x="1691680" y="974133"/>
            <a:ext cx="6181271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5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B899DBB-BE00-426D-8A10-451018806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1"/>
          <a:stretch/>
        </p:blipFill>
        <p:spPr>
          <a:xfrm>
            <a:off x="1547664" y="1552575"/>
            <a:ext cx="64928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5383E45-1B6E-4457-B704-7681FA2B4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1"/>
          <a:stretch/>
        </p:blipFill>
        <p:spPr>
          <a:xfrm>
            <a:off x="1475656" y="1243360"/>
            <a:ext cx="603536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05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CCE8C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516</Words>
  <Application>Microsoft Office PowerPoint</Application>
  <PresentationFormat>全屏显示(4:3)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凸显</vt:lpstr>
      <vt:lpstr>任务9  声带摘除术操作</vt:lpstr>
      <vt:lpstr>一、适应症 </vt:lpstr>
      <vt:lpstr>二、保定与麻醉 </vt:lpstr>
      <vt:lpstr>三、术式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四、术后护理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丁晓</dc:creator>
  <cp:lastModifiedBy>丁晓</cp:lastModifiedBy>
  <cp:revision>15</cp:revision>
  <dcterms:created xsi:type="dcterms:W3CDTF">2020-08-23T01:44:59Z</dcterms:created>
  <dcterms:modified xsi:type="dcterms:W3CDTF">2020-11-22T02:55:29Z</dcterms:modified>
</cp:coreProperties>
</file>