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0" r:id="rId2"/>
  </p:sldMasterIdLst>
  <p:notesMasterIdLst>
    <p:notesMasterId r:id="rId18"/>
  </p:notesMasterIdLst>
  <p:sldIdLst>
    <p:sldId id="256" r:id="rId3"/>
    <p:sldId id="381" r:id="rId4"/>
    <p:sldId id="273" r:id="rId5"/>
    <p:sldId id="327" r:id="rId6"/>
    <p:sldId id="365" r:id="rId7"/>
    <p:sldId id="366" r:id="rId8"/>
    <p:sldId id="373" r:id="rId9"/>
    <p:sldId id="382" r:id="rId10"/>
    <p:sldId id="374" r:id="rId11"/>
    <p:sldId id="328" r:id="rId12"/>
    <p:sldId id="339" r:id="rId13"/>
    <p:sldId id="335" r:id="rId14"/>
    <p:sldId id="342" r:id="rId15"/>
    <p:sldId id="396" r:id="rId16"/>
    <p:sldId id="400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240" autoAdjust="0"/>
  </p:normalViewPr>
  <p:slideViewPr>
    <p:cSldViewPr>
      <p:cViewPr varScale="1">
        <p:scale>
          <a:sx n="94" d="100"/>
          <a:sy n="94" d="100"/>
        </p:scale>
        <p:origin x="884" y="52"/>
      </p:cViewPr>
      <p:guideLst>
        <p:guide orient="horz" pos="2160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4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页眉占位符 1157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5715" name="日期占位符 11571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115715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文本占位符 115716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5718" name="页脚占位符 11571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5719" name="灯片编号占位符 11571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/>
            </a:lvl1pPr>
          </a:lstStyle>
          <a:p>
            <a:fld id="{852F65B6-056E-448B-976B-969447D91FC0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76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2A239CA-6F44-4342-B070-49974C41B215}" type="slidenum">
              <a:rPr altLang="en-US"/>
              <a:pPr/>
              <a:t>9</a:t>
            </a:fld>
            <a:endParaRPr lang="zh-CN" altLang="en-US"/>
          </a:p>
        </p:txBody>
      </p:sp>
      <p:sp>
        <p:nvSpPr>
          <p:cNvPr id="20483" name="幻灯片图像占位符 1351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0484" name="文本占位符 1351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81009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1377"/>
          <p:cNvSpPr>
            <a:spLocks noChangeArrowheads="1"/>
          </p:cNvSpPr>
          <p:nvPr/>
        </p:nvSpPr>
        <p:spPr bwMode="auto">
          <a:xfrm>
            <a:off x="15240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/>
          </a:p>
        </p:txBody>
      </p:sp>
      <p:grpSp>
        <p:nvGrpSpPr>
          <p:cNvPr id="5" name="组合 101378"/>
          <p:cNvGrpSpPr>
            <a:grpSpLocks/>
          </p:cNvGrpSpPr>
          <p:nvPr/>
        </p:nvGrpSpPr>
        <p:grpSpPr bwMode="auto">
          <a:xfrm>
            <a:off x="8626475" y="636588"/>
            <a:ext cx="517525" cy="4392612"/>
            <a:chOff x="5404" y="401"/>
            <a:chExt cx="339" cy="2879"/>
          </a:xfrm>
        </p:grpSpPr>
        <p:sp>
          <p:nvSpPr>
            <p:cNvPr id="6" name="任意多边形 101379"/>
            <p:cNvSpPr>
              <a:spLocks noChangeArrowheads="1"/>
            </p:cNvSpPr>
            <p:nvPr userDrawn="1"/>
          </p:nvSpPr>
          <p:spPr bwMode="auto">
            <a:xfrm>
              <a:off x="5404" y="401"/>
              <a:ext cx="339" cy="602"/>
            </a:xfrm>
            <a:custGeom>
              <a:avLst/>
              <a:gdLst>
                <a:gd name="T0" fmla="*/ 28876 w 67"/>
                <a:gd name="T1" fmla="*/ 49723 h 119"/>
                <a:gd name="T2" fmla="*/ 28876 w 67"/>
                <a:gd name="T3" fmla="*/ 28228 h 119"/>
                <a:gd name="T4" fmla="*/ 43903 w 67"/>
                <a:gd name="T5" fmla="*/ 28228 h 119"/>
                <a:gd name="T6" fmla="*/ 43903 w 67"/>
                <a:gd name="T7" fmla="*/ 0 h 119"/>
                <a:gd name="T8" fmla="*/ 40680 w 67"/>
                <a:gd name="T9" fmla="*/ 0 h 119"/>
                <a:gd name="T10" fmla="*/ 0 w 67"/>
                <a:gd name="T11" fmla="*/ 38594 h 119"/>
                <a:gd name="T12" fmla="*/ 40012 w 67"/>
                <a:gd name="T13" fmla="*/ 77926 h 119"/>
                <a:gd name="T14" fmla="*/ 43903 w 67"/>
                <a:gd name="T15" fmla="*/ 77289 h 119"/>
                <a:gd name="T16" fmla="*/ 43903 w 67"/>
                <a:gd name="T17" fmla="*/ 49723 h 119"/>
                <a:gd name="T18" fmla="*/ 28876 w 67"/>
                <a:gd name="T19" fmla="*/ 49723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任意多边形 101380"/>
            <p:cNvSpPr>
              <a:spLocks noChangeArrowheads="1"/>
            </p:cNvSpPr>
            <p:nvPr userDrawn="1"/>
          </p:nvSpPr>
          <p:spPr bwMode="auto">
            <a:xfrm>
              <a:off x="5404" y="1160"/>
              <a:ext cx="339" cy="602"/>
            </a:xfrm>
            <a:custGeom>
              <a:avLst/>
              <a:gdLst>
                <a:gd name="T0" fmla="*/ 28876 w 67"/>
                <a:gd name="T1" fmla="*/ 49723 h 119"/>
                <a:gd name="T2" fmla="*/ 28876 w 67"/>
                <a:gd name="T3" fmla="*/ 28228 h 119"/>
                <a:gd name="T4" fmla="*/ 43903 w 67"/>
                <a:gd name="T5" fmla="*/ 28228 h 119"/>
                <a:gd name="T6" fmla="*/ 43903 w 67"/>
                <a:gd name="T7" fmla="*/ 0 h 119"/>
                <a:gd name="T8" fmla="*/ 40680 w 67"/>
                <a:gd name="T9" fmla="*/ 0 h 119"/>
                <a:gd name="T10" fmla="*/ 0 w 67"/>
                <a:gd name="T11" fmla="*/ 38594 h 119"/>
                <a:gd name="T12" fmla="*/ 40012 w 67"/>
                <a:gd name="T13" fmla="*/ 77926 h 119"/>
                <a:gd name="T14" fmla="*/ 43903 w 67"/>
                <a:gd name="T15" fmla="*/ 77289 h 119"/>
                <a:gd name="T16" fmla="*/ 43903 w 67"/>
                <a:gd name="T17" fmla="*/ 49723 h 119"/>
                <a:gd name="T18" fmla="*/ 28876 w 67"/>
                <a:gd name="T19" fmla="*/ 49723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任意多边形 101381"/>
            <p:cNvSpPr>
              <a:spLocks noChangeArrowheads="1"/>
            </p:cNvSpPr>
            <p:nvPr userDrawn="1"/>
          </p:nvSpPr>
          <p:spPr bwMode="auto">
            <a:xfrm>
              <a:off x="5404" y="1919"/>
              <a:ext cx="339" cy="602"/>
            </a:xfrm>
            <a:custGeom>
              <a:avLst/>
              <a:gdLst>
                <a:gd name="T0" fmla="*/ 28876 w 67"/>
                <a:gd name="T1" fmla="*/ 49723 h 119"/>
                <a:gd name="T2" fmla="*/ 28876 w 67"/>
                <a:gd name="T3" fmla="*/ 28228 h 119"/>
                <a:gd name="T4" fmla="*/ 43903 w 67"/>
                <a:gd name="T5" fmla="*/ 28228 h 119"/>
                <a:gd name="T6" fmla="*/ 43903 w 67"/>
                <a:gd name="T7" fmla="*/ 0 h 119"/>
                <a:gd name="T8" fmla="*/ 40680 w 67"/>
                <a:gd name="T9" fmla="*/ 0 h 119"/>
                <a:gd name="T10" fmla="*/ 0 w 67"/>
                <a:gd name="T11" fmla="*/ 38594 h 119"/>
                <a:gd name="T12" fmla="*/ 40012 w 67"/>
                <a:gd name="T13" fmla="*/ 77926 h 119"/>
                <a:gd name="T14" fmla="*/ 43903 w 67"/>
                <a:gd name="T15" fmla="*/ 77289 h 119"/>
                <a:gd name="T16" fmla="*/ 43903 w 67"/>
                <a:gd name="T17" fmla="*/ 49723 h 119"/>
                <a:gd name="T18" fmla="*/ 28876 w 67"/>
                <a:gd name="T19" fmla="*/ 49723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任意多边形 101382"/>
            <p:cNvSpPr>
              <a:spLocks noChangeArrowheads="1"/>
            </p:cNvSpPr>
            <p:nvPr userDrawn="1"/>
          </p:nvSpPr>
          <p:spPr bwMode="auto">
            <a:xfrm>
              <a:off x="5404" y="2678"/>
              <a:ext cx="339" cy="602"/>
            </a:xfrm>
            <a:custGeom>
              <a:avLst/>
              <a:gdLst>
                <a:gd name="T0" fmla="*/ 28876 w 67"/>
                <a:gd name="T1" fmla="*/ 49723 h 119"/>
                <a:gd name="T2" fmla="*/ 28876 w 67"/>
                <a:gd name="T3" fmla="*/ 28228 h 119"/>
                <a:gd name="T4" fmla="*/ 43903 w 67"/>
                <a:gd name="T5" fmla="*/ 28228 h 119"/>
                <a:gd name="T6" fmla="*/ 43903 w 67"/>
                <a:gd name="T7" fmla="*/ 0 h 119"/>
                <a:gd name="T8" fmla="*/ 40680 w 67"/>
                <a:gd name="T9" fmla="*/ 0 h 119"/>
                <a:gd name="T10" fmla="*/ 0 w 67"/>
                <a:gd name="T11" fmla="*/ 38594 h 119"/>
                <a:gd name="T12" fmla="*/ 40012 w 67"/>
                <a:gd name="T13" fmla="*/ 77926 h 119"/>
                <a:gd name="T14" fmla="*/ 43903 w 67"/>
                <a:gd name="T15" fmla="*/ 77289 h 119"/>
                <a:gd name="T16" fmla="*/ 43903 w 67"/>
                <a:gd name="T17" fmla="*/ 49723 h 119"/>
                <a:gd name="T18" fmla="*/ 28876 w 67"/>
                <a:gd name="T19" fmla="*/ 49723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任意多边形 101383"/>
          <p:cNvSpPr>
            <a:spLocks noEditPoints="1" noChangeArrowheads="1"/>
          </p:cNvSpPr>
          <p:nvPr/>
        </p:nvSpPr>
        <p:spPr bwMode="auto">
          <a:xfrm>
            <a:off x="0" y="5387975"/>
            <a:ext cx="1524000" cy="1465263"/>
          </a:xfrm>
          <a:custGeom>
            <a:avLst/>
            <a:gdLst>
              <a:gd name="T0" fmla="*/ 2147483646 w 327"/>
              <a:gd name="T1" fmla="*/ 2147483646 h 314"/>
              <a:gd name="T2" fmla="*/ 2147483646 w 327"/>
              <a:gd name="T3" fmla="*/ 2147483646 h 314"/>
              <a:gd name="T4" fmla="*/ 2147483646 w 327"/>
              <a:gd name="T5" fmla="*/ 0 h 314"/>
              <a:gd name="T6" fmla="*/ 0 w 327"/>
              <a:gd name="T7" fmla="*/ 2147483646 h 314"/>
              <a:gd name="T8" fmla="*/ 0 w 327"/>
              <a:gd name="T9" fmla="*/ 2147483646 h 314"/>
              <a:gd name="T10" fmla="*/ 2147483646 w 327"/>
              <a:gd name="T11" fmla="*/ 2147483646 h 314"/>
              <a:gd name="T12" fmla="*/ 2147483646 w 327"/>
              <a:gd name="T13" fmla="*/ 2147483646 h 314"/>
              <a:gd name="T14" fmla="*/ 2147483646 w 327"/>
              <a:gd name="T15" fmla="*/ 2147483646 h 314"/>
              <a:gd name="T16" fmla="*/ 2147483646 w 327"/>
              <a:gd name="T17" fmla="*/ 2147483646 h 314"/>
              <a:gd name="T18" fmla="*/ 2147483646 w 327"/>
              <a:gd name="T19" fmla="*/ 2147483646 h 314"/>
              <a:gd name="T20" fmla="*/ 2147483646 w 327"/>
              <a:gd name="T21" fmla="*/ 2147483646 h 3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7" h="314">
                <a:moveTo>
                  <a:pt x="289" y="314"/>
                </a:moveTo>
                <a:cubicBezTo>
                  <a:pt x="312" y="282"/>
                  <a:pt x="326" y="243"/>
                  <a:pt x="326" y="200"/>
                </a:cubicBezTo>
                <a:cubicBezTo>
                  <a:pt x="327" y="90"/>
                  <a:pt x="234" y="0"/>
                  <a:pt x="119" y="0"/>
                </a:cubicBezTo>
                <a:cubicBezTo>
                  <a:pt x="75" y="0"/>
                  <a:pt x="33" y="14"/>
                  <a:pt x="0" y="36"/>
                </a:cubicBezTo>
                <a:lnTo>
                  <a:pt x="0" y="314"/>
                </a:lnTo>
                <a:lnTo>
                  <a:pt x="289" y="314"/>
                </a:lnTo>
                <a:close/>
                <a:moveTo>
                  <a:pt x="177" y="144"/>
                </a:moveTo>
                <a:lnTo>
                  <a:pt x="176" y="255"/>
                </a:lnTo>
                <a:lnTo>
                  <a:pt x="60" y="256"/>
                </a:lnTo>
                <a:lnTo>
                  <a:pt x="60" y="144"/>
                </a:lnTo>
                <a:lnTo>
                  <a:pt x="177" y="144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385" name="标题 101384"/>
          <p:cNvSpPr>
            <a:spLocks noGrp="1" noRot="1"/>
          </p:cNvSpPr>
          <p:nvPr>
            <p:ph type="ctrTitle"/>
          </p:nvPr>
        </p:nvSpPr>
        <p:spPr>
          <a:xfrm>
            <a:off x="914400" y="2209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01386" name="副标题 101385"/>
          <p:cNvSpPr>
            <a:spLocks noGrp="1" noRot="1"/>
          </p:cNvSpPr>
          <p:nvPr>
            <p:ph type="subTitle" idx="1"/>
          </p:nvPr>
        </p:nvSpPr>
        <p:spPr>
          <a:xfrm>
            <a:off x="1600200" y="38100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>
                <a:schemeClr val="hlink"/>
              </a:buClr>
              <a:buSzPct val="80000"/>
              <a:buFont typeface="Wingdings 2" panose="05020102010507070707" pitchFamily="18" charset="2"/>
              <a:buNone/>
              <a:defRPr b="1"/>
            </a:lvl1pPr>
            <a:lvl2pPr marL="457200" lvl="1" indent="0" algn="ctr">
              <a:buClr>
                <a:schemeClr val="folHlink"/>
              </a:buClr>
              <a:buSzPct val="85000"/>
              <a:buFont typeface="Wingdings" panose="05000000000000000000" pitchFamily="2" charset="2"/>
              <a:buNone/>
              <a:defRPr b="1"/>
            </a:lvl2pPr>
            <a:lvl3pPr marL="914400" lvl="2" indent="0" algn="ctr">
              <a:buClr>
                <a:schemeClr val="hlink"/>
              </a:buClr>
              <a:buSzPct val="85000"/>
              <a:buFont typeface="Wingdings 2" panose="05020102010507070707" pitchFamily="18" charset="2"/>
              <a:buNone/>
              <a:defRPr b="1"/>
            </a:lvl3pPr>
            <a:lvl4pPr marL="1371600" lvl="3" indent="0" algn="ctr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 b="1"/>
            </a:lvl4pPr>
            <a:lvl5pPr marL="1828800" lvl="4" indent="0" algn="ctr">
              <a:buClr>
                <a:schemeClr val="hlink"/>
              </a:buClr>
              <a:buSzPct val="90000"/>
              <a:buFont typeface="Wingdings 2" panose="05020102010507070707" pitchFamily="18" charset="2"/>
              <a:buNone/>
              <a:defRPr b="1"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  <p:sp>
        <p:nvSpPr>
          <p:cNvPr id="11" name="日期占位符 101386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fld id="{325DD8EF-0FDF-4E3B-9F89-6A1A2164E44C}" type="datetime1">
              <a:rPr lang="zh-CN" altLang="en-US"/>
              <a:pPr>
                <a:defRPr/>
              </a:pPr>
              <a:t>2020/12/10</a:t>
            </a:fld>
            <a:endParaRPr lang="zh-CN" altLang="en-US"/>
          </a:p>
        </p:txBody>
      </p:sp>
      <p:sp>
        <p:nvSpPr>
          <p:cNvPr id="12" name="页脚占位符 101387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algn="ctr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1013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A1A74-AF6E-4A30-AAAA-D1235DA73626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9852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AA3CE-A514-400D-A8CE-323A140FC497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339112"/>
      </p:ext>
    </p:extLst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228600"/>
            <a:ext cx="2135981" cy="58705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84119" cy="58705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A3E87-E9F1-4638-905E-2363F8B6848C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4564"/>
      </p:ext>
    </p:extLst>
  </p:cSld>
  <p:clrMapOvr>
    <a:masterClrMapping/>
  </p:clrMapOvr>
  <p:transition spd="med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276B5-9D73-4C4B-8727-D8A747C81475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828662"/>
      </p:ext>
    </p:extLst>
  </p:cSld>
  <p:clrMapOvr>
    <a:masterClrMapping/>
  </p:clrMapOvr>
  <p:transition spd="med"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1377"/>
          <p:cNvSpPr>
            <a:spLocks noChangeArrowheads="1"/>
          </p:cNvSpPr>
          <p:nvPr/>
        </p:nvSpPr>
        <p:spPr bwMode="auto">
          <a:xfrm>
            <a:off x="15240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/>
          </a:p>
        </p:txBody>
      </p:sp>
      <p:grpSp>
        <p:nvGrpSpPr>
          <p:cNvPr id="5" name="组合 101378"/>
          <p:cNvGrpSpPr>
            <a:grpSpLocks/>
          </p:cNvGrpSpPr>
          <p:nvPr/>
        </p:nvGrpSpPr>
        <p:grpSpPr bwMode="auto">
          <a:xfrm>
            <a:off x="8626475" y="636588"/>
            <a:ext cx="517525" cy="4392612"/>
            <a:chOff x="5404" y="401"/>
            <a:chExt cx="339" cy="2879"/>
          </a:xfrm>
        </p:grpSpPr>
        <p:sp>
          <p:nvSpPr>
            <p:cNvPr id="6" name="任意多边形 101379"/>
            <p:cNvSpPr>
              <a:spLocks noChangeArrowheads="1"/>
            </p:cNvSpPr>
            <p:nvPr userDrawn="1"/>
          </p:nvSpPr>
          <p:spPr bwMode="auto">
            <a:xfrm>
              <a:off x="5404" y="401"/>
              <a:ext cx="339" cy="602"/>
            </a:xfrm>
            <a:custGeom>
              <a:avLst/>
              <a:gdLst>
                <a:gd name="T0" fmla="*/ 28876 w 67"/>
                <a:gd name="T1" fmla="*/ 49723 h 119"/>
                <a:gd name="T2" fmla="*/ 28876 w 67"/>
                <a:gd name="T3" fmla="*/ 28228 h 119"/>
                <a:gd name="T4" fmla="*/ 43903 w 67"/>
                <a:gd name="T5" fmla="*/ 28228 h 119"/>
                <a:gd name="T6" fmla="*/ 43903 w 67"/>
                <a:gd name="T7" fmla="*/ 0 h 119"/>
                <a:gd name="T8" fmla="*/ 40680 w 67"/>
                <a:gd name="T9" fmla="*/ 0 h 119"/>
                <a:gd name="T10" fmla="*/ 0 w 67"/>
                <a:gd name="T11" fmla="*/ 38594 h 119"/>
                <a:gd name="T12" fmla="*/ 40012 w 67"/>
                <a:gd name="T13" fmla="*/ 77926 h 119"/>
                <a:gd name="T14" fmla="*/ 43903 w 67"/>
                <a:gd name="T15" fmla="*/ 77289 h 119"/>
                <a:gd name="T16" fmla="*/ 43903 w 67"/>
                <a:gd name="T17" fmla="*/ 49723 h 119"/>
                <a:gd name="T18" fmla="*/ 28876 w 67"/>
                <a:gd name="T19" fmla="*/ 49723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任意多边形 101380"/>
            <p:cNvSpPr>
              <a:spLocks noChangeArrowheads="1"/>
            </p:cNvSpPr>
            <p:nvPr userDrawn="1"/>
          </p:nvSpPr>
          <p:spPr bwMode="auto">
            <a:xfrm>
              <a:off x="5404" y="1160"/>
              <a:ext cx="339" cy="602"/>
            </a:xfrm>
            <a:custGeom>
              <a:avLst/>
              <a:gdLst>
                <a:gd name="T0" fmla="*/ 28876 w 67"/>
                <a:gd name="T1" fmla="*/ 49723 h 119"/>
                <a:gd name="T2" fmla="*/ 28876 w 67"/>
                <a:gd name="T3" fmla="*/ 28228 h 119"/>
                <a:gd name="T4" fmla="*/ 43903 w 67"/>
                <a:gd name="T5" fmla="*/ 28228 h 119"/>
                <a:gd name="T6" fmla="*/ 43903 w 67"/>
                <a:gd name="T7" fmla="*/ 0 h 119"/>
                <a:gd name="T8" fmla="*/ 40680 w 67"/>
                <a:gd name="T9" fmla="*/ 0 h 119"/>
                <a:gd name="T10" fmla="*/ 0 w 67"/>
                <a:gd name="T11" fmla="*/ 38594 h 119"/>
                <a:gd name="T12" fmla="*/ 40012 w 67"/>
                <a:gd name="T13" fmla="*/ 77926 h 119"/>
                <a:gd name="T14" fmla="*/ 43903 w 67"/>
                <a:gd name="T15" fmla="*/ 77289 h 119"/>
                <a:gd name="T16" fmla="*/ 43903 w 67"/>
                <a:gd name="T17" fmla="*/ 49723 h 119"/>
                <a:gd name="T18" fmla="*/ 28876 w 67"/>
                <a:gd name="T19" fmla="*/ 49723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任意多边形 101381"/>
            <p:cNvSpPr>
              <a:spLocks noChangeArrowheads="1"/>
            </p:cNvSpPr>
            <p:nvPr userDrawn="1"/>
          </p:nvSpPr>
          <p:spPr bwMode="auto">
            <a:xfrm>
              <a:off x="5404" y="1919"/>
              <a:ext cx="339" cy="602"/>
            </a:xfrm>
            <a:custGeom>
              <a:avLst/>
              <a:gdLst>
                <a:gd name="T0" fmla="*/ 28876 w 67"/>
                <a:gd name="T1" fmla="*/ 49723 h 119"/>
                <a:gd name="T2" fmla="*/ 28876 w 67"/>
                <a:gd name="T3" fmla="*/ 28228 h 119"/>
                <a:gd name="T4" fmla="*/ 43903 w 67"/>
                <a:gd name="T5" fmla="*/ 28228 h 119"/>
                <a:gd name="T6" fmla="*/ 43903 w 67"/>
                <a:gd name="T7" fmla="*/ 0 h 119"/>
                <a:gd name="T8" fmla="*/ 40680 w 67"/>
                <a:gd name="T9" fmla="*/ 0 h 119"/>
                <a:gd name="T10" fmla="*/ 0 w 67"/>
                <a:gd name="T11" fmla="*/ 38594 h 119"/>
                <a:gd name="T12" fmla="*/ 40012 w 67"/>
                <a:gd name="T13" fmla="*/ 77926 h 119"/>
                <a:gd name="T14" fmla="*/ 43903 w 67"/>
                <a:gd name="T15" fmla="*/ 77289 h 119"/>
                <a:gd name="T16" fmla="*/ 43903 w 67"/>
                <a:gd name="T17" fmla="*/ 49723 h 119"/>
                <a:gd name="T18" fmla="*/ 28876 w 67"/>
                <a:gd name="T19" fmla="*/ 49723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任意多边形 101382"/>
            <p:cNvSpPr>
              <a:spLocks noChangeArrowheads="1"/>
            </p:cNvSpPr>
            <p:nvPr userDrawn="1"/>
          </p:nvSpPr>
          <p:spPr bwMode="auto">
            <a:xfrm>
              <a:off x="5404" y="2678"/>
              <a:ext cx="339" cy="602"/>
            </a:xfrm>
            <a:custGeom>
              <a:avLst/>
              <a:gdLst>
                <a:gd name="T0" fmla="*/ 28876 w 67"/>
                <a:gd name="T1" fmla="*/ 49723 h 119"/>
                <a:gd name="T2" fmla="*/ 28876 w 67"/>
                <a:gd name="T3" fmla="*/ 28228 h 119"/>
                <a:gd name="T4" fmla="*/ 43903 w 67"/>
                <a:gd name="T5" fmla="*/ 28228 h 119"/>
                <a:gd name="T6" fmla="*/ 43903 w 67"/>
                <a:gd name="T7" fmla="*/ 0 h 119"/>
                <a:gd name="T8" fmla="*/ 40680 w 67"/>
                <a:gd name="T9" fmla="*/ 0 h 119"/>
                <a:gd name="T10" fmla="*/ 0 w 67"/>
                <a:gd name="T11" fmla="*/ 38594 h 119"/>
                <a:gd name="T12" fmla="*/ 40012 w 67"/>
                <a:gd name="T13" fmla="*/ 77926 h 119"/>
                <a:gd name="T14" fmla="*/ 43903 w 67"/>
                <a:gd name="T15" fmla="*/ 77289 h 119"/>
                <a:gd name="T16" fmla="*/ 43903 w 67"/>
                <a:gd name="T17" fmla="*/ 49723 h 119"/>
                <a:gd name="T18" fmla="*/ 28876 w 67"/>
                <a:gd name="T19" fmla="*/ 49723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任意多边形 101383"/>
          <p:cNvSpPr>
            <a:spLocks noEditPoints="1" noChangeArrowheads="1"/>
          </p:cNvSpPr>
          <p:nvPr/>
        </p:nvSpPr>
        <p:spPr bwMode="auto">
          <a:xfrm>
            <a:off x="0" y="5387975"/>
            <a:ext cx="1524000" cy="1465263"/>
          </a:xfrm>
          <a:custGeom>
            <a:avLst/>
            <a:gdLst>
              <a:gd name="T0" fmla="*/ 2147483646 w 327"/>
              <a:gd name="T1" fmla="*/ 2147483646 h 314"/>
              <a:gd name="T2" fmla="*/ 2147483646 w 327"/>
              <a:gd name="T3" fmla="*/ 2147483646 h 314"/>
              <a:gd name="T4" fmla="*/ 2147483646 w 327"/>
              <a:gd name="T5" fmla="*/ 0 h 314"/>
              <a:gd name="T6" fmla="*/ 0 w 327"/>
              <a:gd name="T7" fmla="*/ 2147483646 h 314"/>
              <a:gd name="T8" fmla="*/ 0 w 327"/>
              <a:gd name="T9" fmla="*/ 2147483646 h 314"/>
              <a:gd name="T10" fmla="*/ 2147483646 w 327"/>
              <a:gd name="T11" fmla="*/ 2147483646 h 314"/>
              <a:gd name="T12" fmla="*/ 2147483646 w 327"/>
              <a:gd name="T13" fmla="*/ 2147483646 h 314"/>
              <a:gd name="T14" fmla="*/ 2147483646 w 327"/>
              <a:gd name="T15" fmla="*/ 2147483646 h 314"/>
              <a:gd name="T16" fmla="*/ 2147483646 w 327"/>
              <a:gd name="T17" fmla="*/ 2147483646 h 314"/>
              <a:gd name="T18" fmla="*/ 2147483646 w 327"/>
              <a:gd name="T19" fmla="*/ 2147483646 h 314"/>
              <a:gd name="T20" fmla="*/ 2147483646 w 327"/>
              <a:gd name="T21" fmla="*/ 2147483646 h 3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7" h="314">
                <a:moveTo>
                  <a:pt x="289" y="314"/>
                </a:moveTo>
                <a:cubicBezTo>
                  <a:pt x="312" y="282"/>
                  <a:pt x="326" y="243"/>
                  <a:pt x="326" y="200"/>
                </a:cubicBezTo>
                <a:cubicBezTo>
                  <a:pt x="327" y="90"/>
                  <a:pt x="234" y="0"/>
                  <a:pt x="119" y="0"/>
                </a:cubicBezTo>
                <a:cubicBezTo>
                  <a:pt x="75" y="0"/>
                  <a:pt x="33" y="14"/>
                  <a:pt x="0" y="36"/>
                </a:cubicBezTo>
                <a:lnTo>
                  <a:pt x="0" y="314"/>
                </a:lnTo>
                <a:lnTo>
                  <a:pt x="289" y="314"/>
                </a:lnTo>
                <a:close/>
                <a:moveTo>
                  <a:pt x="177" y="144"/>
                </a:moveTo>
                <a:lnTo>
                  <a:pt x="176" y="255"/>
                </a:lnTo>
                <a:lnTo>
                  <a:pt x="60" y="256"/>
                </a:lnTo>
                <a:lnTo>
                  <a:pt x="60" y="144"/>
                </a:lnTo>
                <a:lnTo>
                  <a:pt x="177" y="144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385" name="标题 101384"/>
          <p:cNvSpPr>
            <a:spLocks noGrp="1" noRot="1"/>
          </p:cNvSpPr>
          <p:nvPr>
            <p:ph type="ctrTitle"/>
          </p:nvPr>
        </p:nvSpPr>
        <p:spPr>
          <a:xfrm>
            <a:off x="914400" y="2209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01386" name="副标题 101385"/>
          <p:cNvSpPr>
            <a:spLocks noGrp="1" noRot="1"/>
          </p:cNvSpPr>
          <p:nvPr>
            <p:ph type="subTitle" idx="1"/>
          </p:nvPr>
        </p:nvSpPr>
        <p:spPr>
          <a:xfrm>
            <a:off x="1600200" y="38100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>
                <a:schemeClr val="hlink"/>
              </a:buClr>
              <a:buSzPct val="80000"/>
              <a:buFont typeface="Wingdings 2" panose="05020102010507070707" pitchFamily="18" charset="2"/>
              <a:buNone/>
              <a:defRPr b="1"/>
            </a:lvl1pPr>
            <a:lvl2pPr marL="457200" lvl="1" indent="0" algn="ctr">
              <a:buClr>
                <a:schemeClr val="folHlink"/>
              </a:buClr>
              <a:buSzPct val="85000"/>
              <a:buFont typeface="Wingdings" panose="05000000000000000000" pitchFamily="2" charset="2"/>
              <a:buNone/>
              <a:defRPr b="1"/>
            </a:lvl2pPr>
            <a:lvl3pPr marL="914400" lvl="2" indent="0" algn="ctr">
              <a:buClr>
                <a:schemeClr val="hlink"/>
              </a:buClr>
              <a:buSzPct val="85000"/>
              <a:buFont typeface="Wingdings 2" panose="05020102010507070707" pitchFamily="18" charset="2"/>
              <a:buNone/>
              <a:defRPr b="1"/>
            </a:lvl3pPr>
            <a:lvl4pPr marL="1371600" lvl="3" indent="0" algn="ctr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 b="1"/>
            </a:lvl4pPr>
            <a:lvl5pPr marL="1828800" lvl="4" indent="0" algn="ctr">
              <a:buClr>
                <a:schemeClr val="hlink"/>
              </a:buClr>
              <a:buSzPct val="90000"/>
              <a:buFont typeface="Wingdings 2" panose="05020102010507070707" pitchFamily="18" charset="2"/>
              <a:buNone/>
              <a:defRPr b="1"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  <p:sp>
        <p:nvSpPr>
          <p:cNvPr id="11" name="日期占位符 101386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fld id="{4731C71C-F625-40DC-A90B-F70BA57C6E5F}" type="datetime1">
              <a:rPr lang="zh-CN" altLang="en-US"/>
              <a:pPr>
                <a:defRPr/>
              </a:pPr>
              <a:t>2020/12/10</a:t>
            </a:fld>
            <a:endParaRPr lang="zh-CN" altLang="en-US"/>
          </a:p>
        </p:txBody>
      </p:sp>
      <p:sp>
        <p:nvSpPr>
          <p:cNvPr id="12" name="页脚占位符 101387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algn="ctr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1013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2E756-05DB-4E54-AE33-E3A84540920E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67042"/>
      </p:ext>
    </p:extLst>
  </p:cSld>
  <p:clrMapOvr>
    <a:masterClrMapping/>
  </p:clrMapOvr>
  <p:transition spd="slow"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E6E04-4FA9-4093-A690-2CBB00091DBE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281994"/>
      </p:ext>
    </p:extLst>
  </p:cSld>
  <p:clrMapOvr>
    <a:masterClrMapping/>
  </p:clrMapOvr>
  <p:transition spd="med"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64FDF-004F-46A4-B1FB-BD130132AAA4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859687"/>
      </p:ext>
    </p:extLst>
  </p:cSld>
  <p:clrMapOvr>
    <a:masterClrMapping/>
  </p:clrMapOvr>
  <p:transition spd="med"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84968" cy="44989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600200"/>
            <a:ext cx="4184968" cy="44989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A95C2-B4D8-4A99-A375-F1D2AF803F39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8553"/>
      </p:ext>
    </p:extLst>
  </p:cSld>
  <p:clrMapOvr>
    <a:masterClrMapping/>
  </p:clrMapOvr>
  <p:transition spd="med"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72F6E-E1C6-49B0-94E2-D749A06EEB2D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160891"/>
      </p:ext>
    </p:extLst>
  </p:cSld>
  <p:clrMapOvr>
    <a:masterClrMapping/>
  </p:clrMapOvr>
  <p:transition spd="med"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6499E-D89F-45D3-8012-BB77A3BB9980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404731"/>
      </p:ext>
    </p:extLst>
  </p:cSld>
  <p:clrMapOvr>
    <a:masterClrMapping/>
  </p:clrMapOvr>
  <p:transition spd="med"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D51FC-12E4-4148-8FA5-7647B21F12FB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31049"/>
      </p:ext>
    </p:extLst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CFDC-28B5-40F6-9116-27B98383209B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978181"/>
      </p:ext>
    </p:extLst>
  </p:cSld>
  <p:clrMapOvr>
    <a:masterClrMapping/>
  </p:clrMapOvr>
  <p:transition spd="med"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EE299-39C1-4160-B738-79E4EE23ADF1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258914"/>
      </p:ext>
    </p:extLst>
  </p:cSld>
  <p:clrMapOvr>
    <a:masterClrMapping/>
  </p:clrMapOvr>
  <p:transition spd="med"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E8B1E-2312-481E-BC21-E863C85DA90E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180988"/>
      </p:ext>
    </p:extLst>
  </p:cSld>
  <p:clrMapOvr>
    <a:masterClrMapping/>
  </p:clrMapOvr>
  <p:transition spd="med"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2EF98-82C9-4360-9B13-E3A10DDCF49D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803948"/>
      </p:ext>
    </p:extLst>
  </p:cSld>
  <p:clrMapOvr>
    <a:masterClrMapping/>
  </p:clrMapOvr>
  <p:transition spd="med">
    <p:wipe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228600"/>
            <a:ext cx="2135981" cy="58705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84119" cy="58705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A26EA-BF9B-4D8E-A88F-80B89EAD0EC1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32889"/>
      </p:ext>
    </p:extLst>
  </p:cSld>
  <p:clrMapOvr>
    <a:masterClrMapping/>
  </p:clrMapOvr>
  <p:transition spd="med">
    <p:wipe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D1C4A-FEB3-41C7-B4A4-B713D02D9887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963515"/>
      </p:ext>
    </p:extLst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75FEA-EC40-46B3-B4E9-CD8A2E65D67C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91263"/>
      </p:ext>
    </p:extLst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84968" cy="44989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600200"/>
            <a:ext cx="4184968" cy="44989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C6654-AC48-4DF4-AAAA-91A4BEA1CF2A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120812"/>
      </p:ext>
    </p:extLst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E964F-51B0-47F3-B476-E8FFEA46BC0B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55562"/>
      </p:ext>
    </p:extLst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51127-4C2C-4052-8CD9-596583DA69D5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925593"/>
      </p:ext>
    </p:extLst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7A913-19CD-4E3D-91A2-37E9971BC187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95738"/>
      </p:ext>
    </p:extLst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09930-6C4D-4D22-B84F-779BB1D79BBE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055350"/>
      </p:ext>
    </p:extLst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036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036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036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1C3F2-EFB4-499A-81DD-19C6D5029B16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22184"/>
      </p:ext>
    </p:extLst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00353"/>
          <p:cNvSpPr>
            <a:spLocks noEditPoints="1" noChangeArrowheads="1"/>
          </p:cNvSpPr>
          <p:nvPr/>
        </p:nvSpPr>
        <p:spPr bwMode="auto">
          <a:xfrm rot="5400000">
            <a:off x="-16669" y="15081"/>
            <a:ext cx="914401" cy="881063"/>
          </a:xfrm>
          <a:custGeom>
            <a:avLst/>
            <a:gdLst>
              <a:gd name="T0" fmla="*/ 2147483646 w 327"/>
              <a:gd name="T1" fmla="*/ 2147483646 h 314"/>
              <a:gd name="T2" fmla="*/ 2147483646 w 327"/>
              <a:gd name="T3" fmla="*/ 2147483646 h 314"/>
              <a:gd name="T4" fmla="*/ 2147483646 w 327"/>
              <a:gd name="T5" fmla="*/ 0 h 314"/>
              <a:gd name="T6" fmla="*/ 0 w 327"/>
              <a:gd name="T7" fmla="*/ 2147483646 h 314"/>
              <a:gd name="T8" fmla="*/ 0 w 327"/>
              <a:gd name="T9" fmla="*/ 2147483646 h 314"/>
              <a:gd name="T10" fmla="*/ 2147483646 w 327"/>
              <a:gd name="T11" fmla="*/ 2147483646 h 314"/>
              <a:gd name="T12" fmla="*/ 2147483646 w 327"/>
              <a:gd name="T13" fmla="*/ 2147483646 h 314"/>
              <a:gd name="T14" fmla="*/ 2147483646 w 327"/>
              <a:gd name="T15" fmla="*/ 2147483646 h 314"/>
              <a:gd name="T16" fmla="*/ 2147483646 w 327"/>
              <a:gd name="T17" fmla="*/ 2147483646 h 314"/>
              <a:gd name="T18" fmla="*/ 2147483646 w 327"/>
              <a:gd name="T19" fmla="*/ 2147483646 h 314"/>
              <a:gd name="T20" fmla="*/ 2147483646 w 327"/>
              <a:gd name="T21" fmla="*/ 2147483646 h 3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7" h="314">
                <a:moveTo>
                  <a:pt x="289" y="314"/>
                </a:moveTo>
                <a:cubicBezTo>
                  <a:pt x="312" y="282"/>
                  <a:pt x="326" y="243"/>
                  <a:pt x="326" y="200"/>
                </a:cubicBezTo>
                <a:cubicBezTo>
                  <a:pt x="327" y="90"/>
                  <a:pt x="234" y="0"/>
                  <a:pt x="119" y="0"/>
                </a:cubicBezTo>
                <a:cubicBezTo>
                  <a:pt x="75" y="0"/>
                  <a:pt x="33" y="14"/>
                  <a:pt x="0" y="36"/>
                </a:cubicBezTo>
                <a:lnTo>
                  <a:pt x="0" y="314"/>
                </a:lnTo>
                <a:lnTo>
                  <a:pt x="289" y="314"/>
                </a:lnTo>
                <a:close/>
                <a:moveTo>
                  <a:pt x="177" y="144"/>
                </a:moveTo>
                <a:lnTo>
                  <a:pt x="176" y="255"/>
                </a:lnTo>
                <a:lnTo>
                  <a:pt x="60" y="256"/>
                </a:lnTo>
                <a:lnTo>
                  <a:pt x="60" y="144"/>
                </a:lnTo>
                <a:lnTo>
                  <a:pt x="177" y="144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7" name="组合 100354"/>
          <p:cNvGrpSpPr>
            <a:grpSpLocks/>
          </p:cNvGrpSpPr>
          <p:nvPr/>
        </p:nvGrpSpPr>
        <p:grpSpPr bwMode="auto">
          <a:xfrm>
            <a:off x="8763000" y="4127500"/>
            <a:ext cx="381000" cy="2730500"/>
            <a:chOff x="4896" y="1758"/>
            <a:chExt cx="212" cy="1720"/>
          </a:xfrm>
        </p:grpSpPr>
        <p:sp>
          <p:nvSpPr>
            <p:cNvPr id="1038" name="任意多边形 100355"/>
            <p:cNvSpPr>
              <a:spLocks noChangeArrowheads="1"/>
            </p:cNvSpPr>
            <p:nvPr userDrawn="1"/>
          </p:nvSpPr>
          <p:spPr bwMode="auto">
            <a:xfrm>
              <a:off x="4896" y="1758"/>
              <a:ext cx="212" cy="358"/>
            </a:xfrm>
            <a:custGeom>
              <a:avLst/>
              <a:gdLst>
                <a:gd name="T0" fmla="*/ 17480 w 42"/>
                <a:gd name="T1" fmla="*/ 29744 h 71"/>
                <a:gd name="T2" fmla="*/ 17480 w 42"/>
                <a:gd name="T3" fmla="*/ 16806 h 71"/>
                <a:gd name="T4" fmla="*/ 27262 w 42"/>
                <a:gd name="T5" fmla="*/ 16806 h 71"/>
                <a:gd name="T6" fmla="*/ 27262 w 42"/>
                <a:gd name="T7" fmla="*/ 635 h 71"/>
                <a:gd name="T8" fmla="*/ 24052 w 42"/>
                <a:gd name="T9" fmla="*/ 0 h 71"/>
                <a:gd name="T10" fmla="*/ 0 w 42"/>
                <a:gd name="T11" fmla="*/ 23341 h 71"/>
                <a:gd name="T12" fmla="*/ 24052 w 42"/>
                <a:gd name="T13" fmla="*/ 45890 h 71"/>
                <a:gd name="T14" fmla="*/ 27262 w 42"/>
                <a:gd name="T15" fmla="*/ 45890 h 71"/>
                <a:gd name="T16" fmla="*/ 27262 w 42"/>
                <a:gd name="T17" fmla="*/ 29744 h 71"/>
                <a:gd name="T18" fmla="*/ 17480 w 42"/>
                <a:gd name="T19" fmla="*/ 2974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6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任意多边形 100356"/>
            <p:cNvSpPr>
              <a:spLocks noChangeArrowheads="1"/>
            </p:cNvSpPr>
            <p:nvPr userDrawn="1"/>
          </p:nvSpPr>
          <p:spPr bwMode="auto">
            <a:xfrm>
              <a:off x="4896" y="2212"/>
              <a:ext cx="212" cy="358"/>
            </a:xfrm>
            <a:custGeom>
              <a:avLst/>
              <a:gdLst>
                <a:gd name="T0" fmla="*/ 17480 w 42"/>
                <a:gd name="T1" fmla="*/ 29744 h 71"/>
                <a:gd name="T2" fmla="*/ 17480 w 42"/>
                <a:gd name="T3" fmla="*/ 16806 h 71"/>
                <a:gd name="T4" fmla="*/ 27262 w 42"/>
                <a:gd name="T5" fmla="*/ 16806 h 71"/>
                <a:gd name="T6" fmla="*/ 27262 w 42"/>
                <a:gd name="T7" fmla="*/ 635 h 71"/>
                <a:gd name="T8" fmla="*/ 24052 w 42"/>
                <a:gd name="T9" fmla="*/ 0 h 71"/>
                <a:gd name="T10" fmla="*/ 0 w 42"/>
                <a:gd name="T11" fmla="*/ 23341 h 71"/>
                <a:gd name="T12" fmla="*/ 24052 w 42"/>
                <a:gd name="T13" fmla="*/ 45890 h 71"/>
                <a:gd name="T14" fmla="*/ 27262 w 42"/>
                <a:gd name="T15" fmla="*/ 45890 h 71"/>
                <a:gd name="T16" fmla="*/ 27262 w 42"/>
                <a:gd name="T17" fmla="*/ 29109 h 71"/>
                <a:gd name="T18" fmla="*/ 17480 w 42"/>
                <a:gd name="T19" fmla="*/ 2974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5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任意多边形 100357"/>
            <p:cNvSpPr>
              <a:spLocks noChangeArrowheads="1"/>
            </p:cNvSpPr>
            <p:nvPr userDrawn="1"/>
          </p:nvSpPr>
          <p:spPr bwMode="auto">
            <a:xfrm>
              <a:off x="4896" y="2666"/>
              <a:ext cx="212" cy="358"/>
            </a:xfrm>
            <a:custGeom>
              <a:avLst/>
              <a:gdLst>
                <a:gd name="T0" fmla="*/ 17480 w 42"/>
                <a:gd name="T1" fmla="*/ 29744 h 71"/>
                <a:gd name="T2" fmla="*/ 17480 w 42"/>
                <a:gd name="T3" fmla="*/ 16806 h 71"/>
                <a:gd name="T4" fmla="*/ 27262 w 42"/>
                <a:gd name="T5" fmla="*/ 16806 h 71"/>
                <a:gd name="T6" fmla="*/ 27262 w 42"/>
                <a:gd name="T7" fmla="*/ 635 h 71"/>
                <a:gd name="T8" fmla="*/ 24052 w 42"/>
                <a:gd name="T9" fmla="*/ 0 h 71"/>
                <a:gd name="T10" fmla="*/ 0 w 42"/>
                <a:gd name="T11" fmla="*/ 23341 h 71"/>
                <a:gd name="T12" fmla="*/ 24052 w 42"/>
                <a:gd name="T13" fmla="*/ 45890 h 71"/>
                <a:gd name="T14" fmla="*/ 27262 w 42"/>
                <a:gd name="T15" fmla="*/ 45890 h 71"/>
                <a:gd name="T16" fmla="*/ 27262 w 42"/>
                <a:gd name="T17" fmla="*/ 29744 h 71"/>
                <a:gd name="T18" fmla="*/ 17480 w 42"/>
                <a:gd name="T19" fmla="*/ 2974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6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任意多边形 100358"/>
            <p:cNvSpPr>
              <a:spLocks noChangeArrowheads="1"/>
            </p:cNvSpPr>
            <p:nvPr userDrawn="1"/>
          </p:nvSpPr>
          <p:spPr bwMode="auto">
            <a:xfrm>
              <a:off x="4896" y="3120"/>
              <a:ext cx="212" cy="358"/>
            </a:xfrm>
            <a:custGeom>
              <a:avLst/>
              <a:gdLst>
                <a:gd name="T0" fmla="*/ 17480 w 42"/>
                <a:gd name="T1" fmla="*/ 29744 h 71"/>
                <a:gd name="T2" fmla="*/ 17480 w 42"/>
                <a:gd name="T3" fmla="*/ 16806 h 71"/>
                <a:gd name="T4" fmla="*/ 27262 w 42"/>
                <a:gd name="T5" fmla="*/ 16806 h 71"/>
                <a:gd name="T6" fmla="*/ 27262 w 42"/>
                <a:gd name="T7" fmla="*/ 635 h 71"/>
                <a:gd name="T8" fmla="*/ 24052 w 42"/>
                <a:gd name="T9" fmla="*/ 0 h 71"/>
                <a:gd name="T10" fmla="*/ 0 w 42"/>
                <a:gd name="T11" fmla="*/ 23341 h 71"/>
                <a:gd name="T12" fmla="*/ 24052 w 42"/>
                <a:gd name="T13" fmla="*/ 45890 h 71"/>
                <a:gd name="T14" fmla="*/ 27262 w 42"/>
                <a:gd name="T15" fmla="*/ 45890 h 71"/>
                <a:gd name="T16" fmla="*/ 27262 w 42"/>
                <a:gd name="T17" fmla="*/ 29109 h 71"/>
                <a:gd name="T18" fmla="*/ 17480 w 42"/>
                <a:gd name="T19" fmla="*/ 2974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5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8" name="组合 100359"/>
          <p:cNvGrpSpPr>
            <a:grpSpLocks/>
          </p:cNvGrpSpPr>
          <p:nvPr/>
        </p:nvGrpSpPr>
        <p:grpSpPr bwMode="auto">
          <a:xfrm>
            <a:off x="22225" y="6569075"/>
            <a:ext cx="2854325" cy="288925"/>
            <a:chOff x="14" y="4138"/>
            <a:chExt cx="1798" cy="182"/>
          </a:xfrm>
        </p:grpSpPr>
        <p:sp>
          <p:nvSpPr>
            <p:cNvPr id="1034" name="任意多边形 100360"/>
            <p:cNvSpPr>
              <a:spLocks noChangeArrowheads="1"/>
            </p:cNvSpPr>
            <p:nvPr/>
          </p:nvSpPr>
          <p:spPr bwMode="auto">
            <a:xfrm>
              <a:off x="1438" y="4138"/>
              <a:ext cx="374" cy="182"/>
            </a:xfrm>
            <a:custGeom>
              <a:avLst/>
              <a:gdLst>
                <a:gd name="T0" fmla="*/ 24138 w 74"/>
                <a:gd name="T1" fmla="*/ 0 h 36"/>
                <a:gd name="T2" fmla="*/ 0 w 74"/>
                <a:gd name="T3" fmla="*/ 23513 h 36"/>
                <a:gd name="T4" fmla="*/ 0 w 74"/>
                <a:gd name="T5" fmla="*/ 23513 h 36"/>
                <a:gd name="T6" fmla="*/ 16911 w 74"/>
                <a:gd name="T7" fmla="*/ 23513 h 36"/>
                <a:gd name="T8" fmla="*/ 16911 w 74"/>
                <a:gd name="T9" fmla="*/ 16921 h 36"/>
                <a:gd name="T10" fmla="*/ 30729 w 74"/>
                <a:gd name="T11" fmla="*/ 16921 h 36"/>
                <a:gd name="T12" fmla="*/ 30729 w 74"/>
                <a:gd name="T13" fmla="*/ 23513 h 36"/>
                <a:gd name="T14" fmla="*/ 48276 w 74"/>
                <a:gd name="T15" fmla="*/ 23513 h 36"/>
                <a:gd name="T16" fmla="*/ 48276 w 74"/>
                <a:gd name="T17" fmla="*/ 23513 h 36"/>
                <a:gd name="T18" fmla="*/ 24138 w 74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5" name="任意多边形 100361"/>
            <p:cNvSpPr>
              <a:spLocks noChangeArrowheads="1"/>
            </p:cNvSpPr>
            <p:nvPr/>
          </p:nvSpPr>
          <p:spPr bwMode="auto">
            <a:xfrm>
              <a:off x="972" y="4138"/>
              <a:ext cx="375" cy="182"/>
            </a:xfrm>
            <a:custGeom>
              <a:avLst/>
              <a:gdLst>
                <a:gd name="T0" fmla="*/ 24471 w 74"/>
                <a:gd name="T1" fmla="*/ 0 h 36"/>
                <a:gd name="T2" fmla="*/ 0 w 74"/>
                <a:gd name="T3" fmla="*/ 23513 h 36"/>
                <a:gd name="T4" fmla="*/ 0 w 74"/>
                <a:gd name="T5" fmla="*/ 23513 h 36"/>
                <a:gd name="T6" fmla="*/ 17179 w 74"/>
                <a:gd name="T7" fmla="*/ 23513 h 36"/>
                <a:gd name="T8" fmla="*/ 17179 w 74"/>
                <a:gd name="T9" fmla="*/ 16921 h 36"/>
                <a:gd name="T10" fmla="*/ 30968 w 74"/>
                <a:gd name="T11" fmla="*/ 16921 h 36"/>
                <a:gd name="T12" fmla="*/ 30968 w 74"/>
                <a:gd name="T13" fmla="*/ 23513 h 36"/>
                <a:gd name="T14" fmla="*/ 48791 w 74"/>
                <a:gd name="T15" fmla="*/ 23513 h 36"/>
                <a:gd name="T16" fmla="*/ 48791 w 74"/>
                <a:gd name="T17" fmla="*/ 23513 h 36"/>
                <a:gd name="T18" fmla="*/ 24471 w 74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任意多边形 100362"/>
            <p:cNvSpPr>
              <a:spLocks noChangeArrowheads="1"/>
            </p:cNvSpPr>
            <p:nvPr/>
          </p:nvSpPr>
          <p:spPr bwMode="auto">
            <a:xfrm>
              <a:off x="493" y="4138"/>
              <a:ext cx="374" cy="182"/>
            </a:xfrm>
            <a:custGeom>
              <a:avLst/>
              <a:gdLst>
                <a:gd name="T0" fmla="*/ 24138 w 74"/>
                <a:gd name="T1" fmla="*/ 0 h 36"/>
                <a:gd name="T2" fmla="*/ 0 w 74"/>
                <a:gd name="T3" fmla="*/ 23513 h 36"/>
                <a:gd name="T4" fmla="*/ 0 w 74"/>
                <a:gd name="T5" fmla="*/ 23513 h 36"/>
                <a:gd name="T6" fmla="*/ 16911 w 74"/>
                <a:gd name="T7" fmla="*/ 23513 h 36"/>
                <a:gd name="T8" fmla="*/ 16911 w 74"/>
                <a:gd name="T9" fmla="*/ 16921 h 36"/>
                <a:gd name="T10" fmla="*/ 30729 w 74"/>
                <a:gd name="T11" fmla="*/ 16921 h 36"/>
                <a:gd name="T12" fmla="*/ 30729 w 74"/>
                <a:gd name="T13" fmla="*/ 23513 h 36"/>
                <a:gd name="T14" fmla="*/ 48276 w 74"/>
                <a:gd name="T15" fmla="*/ 23513 h 36"/>
                <a:gd name="T16" fmla="*/ 48276 w 74"/>
                <a:gd name="T17" fmla="*/ 23513 h 36"/>
                <a:gd name="T18" fmla="*/ 24138 w 74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" name="任意多边形 100363"/>
            <p:cNvSpPr>
              <a:spLocks noChangeArrowheads="1"/>
            </p:cNvSpPr>
            <p:nvPr/>
          </p:nvSpPr>
          <p:spPr bwMode="auto">
            <a:xfrm>
              <a:off x="14" y="4138"/>
              <a:ext cx="374" cy="182"/>
            </a:xfrm>
            <a:custGeom>
              <a:avLst/>
              <a:gdLst>
                <a:gd name="T0" fmla="*/ 24138 w 74"/>
                <a:gd name="T1" fmla="*/ 0 h 36"/>
                <a:gd name="T2" fmla="*/ 0 w 74"/>
                <a:gd name="T3" fmla="*/ 23513 h 36"/>
                <a:gd name="T4" fmla="*/ 0 w 74"/>
                <a:gd name="T5" fmla="*/ 23513 h 36"/>
                <a:gd name="T6" fmla="*/ 16911 w 74"/>
                <a:gd name="T7" fmla="*/ 23513 h 36"/>
                <a:gd name="T8" fmla="*/ 16911 w 74"/>
                <a:gd name="T9" fmla="*/ 16921 h 36"/>
                <a:gd name="T10" fmla="*/ 30729 w 74"/>
                <a:gd name="T11" fmla="*/ 16921 h 36"/>
                <a:gd name="T12" fmla="*/ 30729 w 74"/>
                <a:gd name="T13" fmla="*/ 23513 h 36"/>
                <a:gd name="T14" fmla="*/ 48276 w 74"/>
                <a:gd name="T15" fmla="*/ 23513 h 36"/>
                <a:gd name="T16" fmla="*/ 48276 w 74"/>
                <a:gd name="T17" fmla="*/ 23513 h 36"/>
                <a:gd name="T18" fmla="*/ 24138 w 74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0365" name="标题 100364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030" name="文本占位符 100365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304800" y="1600200"/>
            <a:ext cx="85407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0367" name="日期占位符 100366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68" name="页脚占位符 100367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69" name="灯片编号占位符 100368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noProof="1"/>
            </a:lvl1pPr>
          </a:lstStyle>
          <a:p>
            <a:fld id="{33DEDB30-FCD5-4FCD-9925-1D6BB4F44C81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 spd="med"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2" panose="05020102010507070707" pitchFamily="18" charset="2"/>
        <a:buChar char="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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 2" panose="05020102010507070707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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任意多边形 100353"/>
          <p:cNvSpPr>
            <a:spLocks noEditPoints="1" noChangeArrowheads="1"/>
          </p:cNvSpPr>
          <p:nvPr/>
        </p:nvSpPr>
        <p:spPr bwMode="auto">
          <a:xfrm rot="5400000">
            <a:off x="-16669" y="15081"/>
            <a:ext cx="914401" cy="881063"/>
          </a:xfrm>
          <a:custGeom>
            <a:avLst/>
            <a:gdLst>
              <a:gd name="T0" fmla="*/ 2147483646 w 327"/>
              <a:gd name="T1" fmla="*/ 2147483646 h 314"/>
              <a:gd name="T2" fmla="*/ 2147483646 w 327"/>
              <a:gd name="T3" fmla="*/ 2147483646 h 314"/>
              <a:gd name="T4" fmla="*/ 2147483646 w 327"/>
              <a:gd name="T5" fmla="*/ 0 h 314"/>
              <a:gd name="T6" fmla="*/ 0 w 327"/>
              <a:gd name="T7" fmla="*/ 2147483646 h 314"/>
              <a:gd name="T8" fmla="*/ 0 w 327"/>
              <a:gd name="T9" fmla="*/ 2147483646 h 314"/>
              <a:gd name="T10" fmla="*/ 2147483646 w 327"/>
              <a:gd name="T11" fmla="*/ 2147483646 h 314"/>
              <a:gd name="T12" fmla="*/ 2147483646 w 327"/>
              <a:gd name="T13" fmla="*/ 2147483646 h 314"/>
              <a:gd name="T14" fmla="*/ 2147483646 w 327"/>
              <a:gd name="T15" fmla="*/ 2147483646 h 314"/>
              <a:gd name="T16" fmla="*/ 2147483646 w 327"/>
              <a:gd name="T17" fmla="*/ 2147483646 h 314"/>
              <a:gd name="T18" fmla="*/ 2147483646 w 327"/>
              <a:gd name="T19" fmla="*/ 2147483646 h 314"/>
              <a:gd name="T20" fmla="*/ 2147483646 w 327"/>
              <a:gd name="T21" fmla="*/ 2147483646 h 3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7" h="314">
                <a:moveTo>
                  <a:pt x="289" y="314"/>
                </a:moveTo>
                <a:cubicBezTo>
                  <a:pt x="312" y="282"/>
                  <a:pt x="326" y="243"/>
                  <a:pt x="326" y="200"/>
                </a:cubicBezTo>
                <a:cubicBezTo>
                  <a:pt x="327" y="90"/>
                  <a:pt x="234" y="0"/>
                  <a:pt x="119" y="0"/>
                </a:cubicBezTo>
                <a:cubicBezTo>
                  <a:pt x="75" y="0"/>
                  <a:pt x="33" y="14"/>
                  <a:pt x="0" y="36"/>
                </a:cubicBezTo>
                <a:lnTo>
                  <a:pt x="0" y="314"/>
                </a:lnTo>
                <a:lnTo>
                  <a:pt x="289" y="314"/>
                </a:lnTo>
                <a:close/>
                <a:moveTo>
                  <a:pt x="177" y="144"/>
                </a:moveTo>
                <a:lnTo>
                  <a:pt x="176" y="255"/>
                </a:lnTo>
                <a:lnTo>
                  <a:pt x="60" y="256"/>
                </a:lnTo>
                <a:lnTo>
                  <a:pt x="60" y="144"/>
                </a:lnTo>
                <a:lnTo>
                  <a:pt x="177" y="144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1" name="组合 100354"/>
          <p:cNvGrpSpPr>
            <a:grpSpLocks/>
          </p:cNvGrpSpPr>
          <p:nvPr/>
        </p:nvGrpSpPr>
        <p:grpSpPr bwMode="auto">
          <a:xfrm>
            <a:off x="8763000" y="4127500"/>
            <a:ext cx="381000" cy="2730500"/>
            <a:chOff x="4896" y="1758"/>
            <a:chExt cx="212" cy="1720"/>
          </a:xfrm>
        </p:grpSpPr>
        <p:sp>
          <p:nvSpPr>
            <p:cNvPr id="2062" name="任意多边形 100355"/>
            <p:cNvSpPr>
              <a:spLocks noChangeArrowheads="1"/>
            </p:cNvSpPr>
            <p:nvPr userDrawn="1"/>
          </p:nvSpPr>
          <p:spPr bwMode="auto">
            <a:xfrm>
              <a:off x="4896" y="1758"/>
              <a:ext cx="212" cy="358"/>
            </a:xfrm>
            <a:custGeom>
              <a:avLst/>
              <a:gdLst>
                <a:gd name="T0" fmla="*/ 17480 w 42"/>
                <a:gd name="T1" fmla="*/ 29744 h 71"/>
                <a:gd name="T2" fmla="*/ 17480 w 42"/>
                <a:gd name="T3" fmla="*/ 16806 h 71"/>
                <a:gd name="T4" fmla="*/ 27262 w 42"/>
                <a:gd name="T5" fmla="*/ 16806 h 71"/>
                <a:gd name="T6" fmla="*/ 27262 w 42"/>
                <a:gd name="T7" fmla="*/ 635 h 71"/>
                <a:gd name="T8" fmla="*/ 24052 w 42"/>
                <a:gd name="T9" fmla="*/ 0 h 71"/>
                <a:gd name="T10" fmla="*/ 0 w 42"/>
                <a:gd name="T11" fmla="*/ 23341 h 71"/>
                <a:gd name="T12" fmla="*/ 24052 w 42"/>
                <a:gd name="T13" fmla="*/ 45890 h 71"/>
                <a:gd name="T14" fmla="*/ 27262 w 42"/>
                <a:gd name="T15" fmla="*/ 45890 h 71"/>
                <a:gd name="T16" fmla="*/ 27262 w 42"/>
                <a:gd name="T17" fmla="*/ 29744 h 71"/>
                <a:gd name="T18" fmla="*/ 17480 w 42"/>
                <a:gd name="T19" fmla="*/ 2974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6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" name="任意多边形 100356"/>
            <p:cNvSpPr>
              <a:spLocks noChangeArrowheads="1"/>
            </p:cNvSpPr>
            <p:nvPr userDrawn="1"/>
          </p:nvSpPr>
          <p:spPr bwMode="auto">
            <a:xfrm>
              <a:off x="4896" y="2212"/>
              <a:ext cx="212" cy="358"/>
            </a:xfrm>
            <a:custGeom>
              <a:avLst/>
              <a:gdLst>
                <a:gd name="T0" fmla="*/ 17480 w 42"/>
                <a:gd name="T1" fmla="*/ 29744 h 71"/>
                <a:gd name="T2" fmla="*/ 17480 w 42"/>
                <a:gd name="T3" fmla="*/ 16806 h 71"/>
                <a:gd name="T4" fmla="*/ 27262 w 42"/>
                <a:gd name="T5" fmla="*/ 16806 h 71"/>
                <a:gd name="T6" fmla="*/ 27262 w 42"/>
                <a:gd name="T7" fmla="*/ 635 h 71"/>
                <a:gd name="T8" fmla="*/ 24052 w 42"/>
                <a:gd name="T9" fmla="*/ 0 h 71"/>
                <a:gd name="T10" fmla="*/ 0 w 42"/>
                <a:gd name="T11" fmla="*/ 23341 h 71"/>
                <a:gd name="T12" fmla="*/ 24052 w 42"/>
                <a:gd name="T13" fmla="*/ 45890 h 71"/>
                <a:gd name="T14" fmla="*/ 27262 w 42"/>
                <a:gd name="T15" fmla="*/ 45890 h 71"/>
                <a:gd name="T16" fmla="*/ 27262 w 42"/>
                <a:gd name="T17" fmla="*/ 29109 h 71"/>
                <a:gd name="T18" fmla="*/ 17480 w 42"/>
                <a:gd name="T19" fmla="*/ 2974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5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" name="任意多边形 100357"/>
            <p:cNvSpPr>
              <a:spLocks noChangeArrowheads="1"/>
            </p:cNvSpPr>
            <p:nvPr userDrawn="1"/>
          </p:nvSpPr>
          <p:spPr bwMode="auto">
            <a:xfrm>
              <a:off x="4896" y="2666"/>
              <a:ext cx="212" cy="358"/>
            </a:xfrm>
            <a:custGeom>
              <a:avLst/>
              <a:gdLst>
                <a:gd name="T0" fmla="*/ 17480 w 42"/>
                <a:gd name="T1" fmla="*/ 29744 h 71"/>
                <a:gd name="T2" fmla="*/ 17480 w 42"/>
                <a:gd name="T3" fmla="*/ 16806 h 71"/>
                <a:gd name="T4" fmla="*/ 27262 w 42"/>
                <a:gd name="T5" fmla="*/ 16806 h 71"/>
                <a:gd name="T6" fmla="*/ 27262 w 42"/>
                <a:gd name="T7" fmla="*/ 635 h 71"/>
                <a:gd name="T8" fmla="*/ 24052 w 42"/>
                <a:gd name="T9" fmla="*/ 0 h 71"/>
                <a:gd name="T10" fmla="*/ 0 w 42"/>
                <a:gd name="T11" fmla="*/ 23341 h 71"/>
                <a:gd name="T12" fmla="*/ 24052 w 42"/>
                <a:gd name="T13" fmla="*/ 45890 h 71"/>
                <a:gd name="T14" fmla="*/ 27262 w 42"/>
                <a:gd name="T15" fmla="*/ 45890 h 71"/>
                <a:gd name="T16" fmla="*/ 27262 w 42"/>
                <a:gd name="T17" fmla="*/ 29744 h 71"/>
                <a:gd name="T18" fmla="*/ 17480 w 42"/>
                <a:gd name="T19" fmla="*/ 2974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6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" name="任意多边形 100358"/>
            <p:cNvSpPr>
              <a:spLocks noChangeArrowheads="1"/>
            </p:cNvSpPr>
            <p:nvPr userDrawn="1"/>
          </p:nvSpPr>
          <p:spPr bwMode="auto">
            <a:xfrm>
              <a:off x="4896" y="3120"/>
              <a:ext cx="212" cy="358"/>
            </a:xfrm>
            <a:custGeom>
              <a:avLst/>
              <a:gdLst>
                <a:gd name="T0" fmla="*/ 17480 w 42"/>
                <a:gd name="T1" fmla="*/ 29744 h 71"/>
                <a:gd name="T2" fmla="*/ 17480 w 42"/>
                <a:gd name="T3" fmla="*/ 16806 h 71"/>
                <a:gd name="T4" fmla="*/ 27262 w 42"/>
                <a:gd name="T5" fmla="*/ 16806 h 71"/>
                <a:gd name="T6" fmla="*/ 27262 w 42"/>
                <a:gd name="T7" fmla="*/ 635 h 71"/>
                <a:gd name="T8" fmla="*/ 24052 w 42"/>
                <a:gd name="T9" fmla="*/ 0 h 71"/>
                <a:gd name="T10" fmla="*/ 0 w 42"/>
                <a:gd name="T11" fmla="*/ 23341 h 71"/>
                <a:gd name="T12" fmla="*/ 24052 w 42"/>
                <a:gd name="T13" fmla="*/ 45890 h 71"/>
                <a:gd name="T14" fmla="*/ 27262 w 42"/>
                <a:gd name="T15" fmla="*/ 45890 h 71"/>
                <a:gd name="T16" fmla="*/ 27262 w 42"/>
                <a:gd name="T17" fmla="*/ 29109 h 71"/>
                <a:gd name="T18" fmla="*/ 17480 w 42"/>
                <a:gd name="T19" fmla="*/ 2974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5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2" name="组合 100359"/>
          <p:cNvGrpSpPr>
            <a:grpSpLocks/>
          </p:cNvGrpSpPr>
          <p:nvPr/>
        </p:nvGrpSpPr>
        <p:grpSpPr bwMode="auto">
          <a:xfrm>
            <a:off x="22225" y="6569075"/>
            <a:ext cx="2854325" cy="288925"/>
            <a:chOff x="14" y="4138"/>
            <a:chExt cx="1798" cy="182"/>
          </a:xfrm>
        </p:grpSpPr>
        <p:sp>
          <p:nvSpPr>
            <p:cNvPr id="2058" name="任意多边形 100360"/>
            <p:cNvSpPr>
              <a:spLocks noChangeArrowheads="1"/>
            </p:cNvSpPr>
            <p:nvPr/>
          </p:nvSpPr>
          <p:spPr bwMode="auto">
            <a:xfrm>
              <a:off x="1438" y="4138"/>
              <a:ext cx="374" cy="182"/>
            </a:xfrm>
            <a:custGeom>
              <a:avLst/>
              <a:gdLst>
                <a:gd name="T0" fmla="*/ 24138 w 74"/>
                <a:gd name="T1" fmla="*/ 0 h 36"/>
                <a:gd name="T2" fmla="*/ 0 w 74"/>
                <a:gd name="T3" fmla="*/ 23513 h 36"/>
                <a:gd name="T4" fmla="*/ 0 w 74"/>
                <a:gd name="T5" fmla="*/ 23513 h 36"/>
                <a:gd name="T6" fmla="*/ 16911 w 74"/>
                <a:gd name="T7" fmla="*/ 23513 h 36"/>
                <a:gd name="T8" fmla="*/ 16911 w 74"/>
                <a:gd name="T9" fmla="*/ 16921 h 36"/>
                <a:gd name="T10" fmla="*/ 30729 w 74"/>
                <a:gd name="T11" fmla="*/ 16921 h 36"/>
                <a:gd name="T12" fmla="*/ 30729 w 74"/>
                <a:gd name="T13" fmla="*/ 23513 h 36"/>
                <a:gd name="T14" fmla="*/ 48276 w 74"/>
                <a:gd name="T15" fmla="*/ 23513 h 36"/>
                <a:gd name="T16" fmla="*/ 48276 w 74"/>
                <a:gd name="T17" fmla="*/ 23513 h 36"/>
                <a:gd name="T18" fmla="*/ 24138 w 74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" name="任意多边形 100361"/>
            <p:cNvSpPr>
              <a:spLocks noChangeArrowheads="1"/>
            </p:cNvSpPr>
            <p:nvPr/>
          </p:nvSpPr>
          <p:spPr bwMode="auto">
            <a:xfrm>
              <a:off x="972" y="4138"/>
              <a:ext cx="375" cy="182"/>
            </a:xfrm>
            <a:custGeom>
              <a:avLst/>
              <a:gdLst>
                <a:gd name="T0" fmla="*/ 24471 w 74"/>
                <a:gd name="T1" fmla="*/ 0 h 36"/>
                <a:gd name="T2" fmla="*/ 0 w 74"/>
                <a:gd name="T3" fmla="*/ 23513 h 36"/>
                <a:gd name="T4" fmla="*/ 0 w 74"/>
                <a:gd name="T5" fmla="*/ 23513 h 36"/>
                <a:gd name="T6" fmla="*/ 17179 w 74"/>
                <a:gd name="T7" fmla="*/ 23513 h 36"/>
                <a:gd name="T8" fmla="*/ 17179 w 74"/>
                <a:gd name="T9" fmla="*/ 16921 h 36"/>
                <a:gd name="T10" fmla="*/ 30968 w 74"/>
                <a:gd name="T11" fmla="*/ 16921 h 36"/>
                <a:gd name="T12" fmla="*/ 30968 w 74"/>
                <a:gd name="T13" fmla="*/ 23513 h 36"/>
                <a:gd name="T14" fmla="*/ 48791 w 74"/>
                <a:gd name="T15" fmla="*/ 23513 h 36"/>
                <a:gd name="T16" fmla="*/ 48791 w 74"/>
                <a:gd name="T17" fmla="*/ 23513 h 36"/>
                <a:gd name="T18" fmla="*/ 24471 w 74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" name="任意多边形 100362"/>
            <p:cNvSpPr>
              <a:spLocks noChangeArrowheads="1"/>
            </p:cNvSpPr>
            <p:nvPr/>
          </p:nvSpPr>
          <p:spPr bwMode="auto">
            <a:xfrm>
              <a:off x="493" y="4138"/>
              <a:ext cx="374" cy="182"/>
            </a:xfrm>
            <a:custGeom>
              <a:avLst/>
              <a:gdLst>
                <a:gd name="T0" fmla="*/ 24138 w 74"/>
                <a:gd name="T1" fmla="*/ 0 h 36"/>
                <a:gd name="T2" fmla="*/ 0 w 74"/>
                <a:gd name="T3" fmla="*/ 23513 h 36"/>
                <a:gd name="T4" fmla="*/ 0 w 74"/>
                <a:gd name="T5" fmla="*/ 23513 h 36"/>
                <a:gd name="T6" fmla="*/ 16911 w 74"/>
                <a:gd name="T7" fmla="*/ 23513 h 36"/>
                <a:gd name="T8" fmla="*/ 16911 w 74"/>
                <a:gd name="T9" fmla="*/ 16921 h 36"/>
                <a:gd name="T10" fmla="*/ 30729 w 74"/>
                <a:gd name="T11" fmla="*/ 16921 h 36"/>
                <a:gd name="T12" fmla="*/ 30729 w 74"/>
                <a:gd name="T13" fmla="*/ 23513 h 36"/>
                <a:gd name="T14" fmla="*/ 48276 w 74"/>
                <a:gd name="T15" fmla="*/ 23513 h 36"/>
                <a:gd name="T16" fmla="*/ 48276 w 74"/>
                <a:gd name="T17" fmla="*/ 23513 h 36"/>
                <a:gd name="T18" fmla="*/ 24138 w 74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" name="任意多边形 100363"/>
            <p:cNvSpPr>
              <a:spLocks noChangeArrowheads="1"/>
            </p:cNvSpPr>
            <p:nvPr/>
          </p:nvSpPr>
          <p:spPr bwMode="auto">
            <a:xfrm>
              <a:off x="14" y="4138"/>
              <a:ext cx="374" cy="182"/>
            </a:xfrm>
            <a:custGeom>
              <a:avLst/>
              <a:gdLst>
                <a:gd name="T0" fmla="*/ 24138 w 74"/>
                <a:gd name="T1" fmla="*/ 0 h 36"/>
                <a:gd name="T2" fmla="*/ 0 w 74"/>
                <a:gd name="T3" fmla="*/ 23513 h 36"/>
                <a:gd name="T4" fmla="*/ 0 w 74"/>
                <a:gd name="T5" fmla="*/ 23513 h 36"/>
                <a:gd name="T6" fmla="*/ 16911 w 74"/>
                <a:gd name="T7" fmla="*/ 23513 h 36"/>
                <a:gd name="T8" fmla="*/ 16911 w 74"/>
                <a:gd name="T9" fmla="*/ 16921 h 36"/>
                <a:gd name="T10" fmla="*/ 30729 w 74"/>
                <a:gd name="T11" fmla="*/ 16921 h 36"/>
                <a:gd name="T12" fmla="*/ 30729 w 74"/>
                <a:gd name="T13" fmla="*/ 23513 h 36"/>
                <a:gd name="T14" fmla="*/ 48276 w 74"/>
                <a:gd name="T15" fmla="*/ 23513 h 36"/>
                <a:gd name="T16" fmla="*/ 48276 w 74"/>
                <a:gd name="T17" fmla="*/ 23513 h 36"/>
                <a:gd name="T18" fmla="*/ 24138 w 74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0365" name="标题 100364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054" name="文本占位符 100365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304800" y="1600200"/>
            <a:ext cx="85407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0367" name="日期占位符 100366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68" name="页脚占位符 100367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69" name="灯片编号占位符 100368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noProof="1"/>
            </a:lvl1pPr>
          </a:lstStyle>
          <a:p>
            <a:fld id="{8CFFC383-33B6-4A16-9A4A-C26779128AE7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ransition spd="med"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2" panose="05020102010507070707" pitchFamily="18" charset="2"/>
        <a:buChar char="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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 2" panose="05020102010507070707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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 noRot="1"/>
          </p:cNvSpPr>
          <p:nvPr>
            <p:ph type="ctrTitle"/>
          </p:nvPr>
        </p:nvSpPr>
        <p:spPr>
          <a:xfrm>
            <a:off x="609704" y="1687614"/>
            <a:ext cx="8229600" cy="1066828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b="1" noProof="1" smtClean="0">
                <a:effectLst/>
              </a:rPr>
              <a:t>项目二   猪的饲料配合及应用</a:t>
            </a:r>
            <a:endParaRPr lang="zh-CN" altLang="en-US" b="1" noProof="1">
              <a:effectLst/>
            </a:endParaRPr>
          </a:p>
        </p:txBody>
      </p:sp>
      <p:pic>
        <p:nvPicPr>
          <p:cNvPr id="6148" name="图片 5123" descr="201010091445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46" y="3886188"/>
            <a:ext cx="3581362" cy="25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746766" y="3153680"/>
            <a:ext cx="5955476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3200" b="1" noProof="1">
                <a:latin typeface="黑体" panose="02010609060101010101" pitchFamily="49" charset="-122"/>
                <a:ea typeface="黑体" panose="02010609060101010101" pitchFamily="49" charset="-122"/>
              </a:rPr>
              <a:t>任务</a:t>
            </a:r>
            <a:r>
              <a:rPr lang="en-US" altLang="zh-CN" sz="3200" b="1" noProof="1">
                <a:latin typeface="黑体" panose="02010609060101010101" pitchFamily="49" charset="-122"/>
                <a:ea typeface="黑体" panose="02010609060101010101" pitchFamily="49" charset="-122"/>
              </a:rPr>
              <a:t>1   </a:t>
            </a:r>
            <a:r>
              <a:rPr lang="zh-CN" altLang="en-US" sz="3200" b="1" noProof="1">
                <a:latin typeface="黑体" panose="02010609060101010101" pitchFamily="49" charset="-122"/>
                <a:ea typeface="黑体" panose="02010609060101010101" pitchFamily="49" charset="-122"/>
              </a:rPr>
              <a:t>猪的常用饲料及其利用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标题 119809"/>
          <p:cNvSpPr>
            <a:spLocks noGrp="1" noRot="1"/>
          </p:cNvSpPr>
          <p:nvPr>
            <p:ph type="title"/>
          </p:nvPr>
        </p:nvSpPr>
        <p:spPr>
          <a:xfrm>
            <a:off x="304800" y="1066862"/>
            <a:ext cx="4419596" cy="6858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noProof="1">
                <a:solidFill>
                  <a:srgbClr val="0000FF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 sz="2800" b="1" noProof="1">
                <a:solidFill>
                  <a:srgbClr val="0000FF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蛋白质饲料</a:t>
            </a:r>
          </a:p>
        </p:txBody>
      </p:sp>
      <p:sp>
        <p:nvSpPr>
          <p:cNvPr id="21507" name="文本占位符 119810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05040"/>
            <a:ext cx="8540750" cy="2590780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指干物质中粗纤维含量少于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18%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，粗蛋白质含量大于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20%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的饲料。</a:t>
            </a:r>
          </a:p>
          <a:p>
            <a:pPr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植物性蛋白质饲料（豆类籽实、饼粕类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＜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20%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pPr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动物性蛋白质饲料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＜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10%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（鱼粉、肉骨粉等）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矩形 131073"/>
          <p:cNvSpPr>
            <a:spLocks noRot="1"/>
          </p:cNvSpPr>
          <p:nvPr/>
        </p:nvSpPr>
        <p:spPr>
          <a:xfrm>
            <a:off x="1076495" y="1143060"/>
            <a:ext cx="3584575" cy="68578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/>
            <a:r>
              <a:rPr lang="zh-CN" altLang="en-US" sz="3600" b="1" noProof="1">
                <a:solidFill>
                  <a:srgbClr val="FF0000"/>
                </a:solidFill>
                <a:latin typeface="+mj-lt"/>
                <a:ea typeface="黑体" panose="02010609060101010101" pitchFamily="2" charset="-122"/>
                <a:cs typeface="+mj-cs"/>
              </a:rPr>
              <a:t>主要蛋白质饲料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09704" y="2057436"/>
            <a:ext cx="7696479" cy="2277907"/>
            <a:chOff x="762100" y="2632450"/>
            <a:chExt cx="7696479" cy="2277907"/>
          </a:xfrm>
        </p:grpSpPr>
        <p:grpSp>
          <p:nvGrpSpPr>
            <p:cNvPr id="6" name="组合 5"/>
            <p:cNvGrpSpPr/>
            <p:nvPr/>
          </p:nvGrpSpPr>
          <p:grpSpPr>
            <a:xfrm>
              <a:off x="762100" y="2632450"/>
              <a:ext cx="2514534" cy="2248675"/>
              <a:chOff x="678424" y="2667020"/>
              <a:chExt cx="2514534" cy="2197653"/>
            </a:xfrm>
          </p:grpSpPr>
          <p:pic>
            <p:nvPicPr>
              <p:cNvPr id="22541" name="Picture 13" descr="https://timgsa.baidu.com/timg?image&amp;quality=80&amp;size=b9999_10000&amp;sec=1607285075616&amp;di=38aa3b6346ebd49fba3e60e29c0019bd&amp;imgtype=0&amp;src=http%3A%2F%2Fimage.cnhnb.com%2Fimage%2Fjpg%2Fhead%2F2018%2F07%2F09%2Fffb47fceb8ea4c4da60b06448d00c415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4" y="2667020"/>
                <a:ext cx="2514534" cy="1865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矩形 1"/>
              <p:cNvSpPr/>
              <p:nvPr/>
            </p:nvSpPr>
            <p:spPr>
              <a:xfrm>
                <a:off x="1295486" y="4495341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豆粕</a:t>
                </a:r>
                <a:endParaRPr lang="zh-CN" altLang="en-US" dirty="0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429030" y="2669752"/>
              <a:ext cx="2445815" cy="2211373"/>
              <a:chOff x="3421551" y="2703475"/>
              <a:chExt cx="2445815" cy="2161198"/>
            </a:xfrm>
          </p:grpSpPr>
          <p:pic>
            <p:nvPicPr>
              <p:cNvPr id="22543" name="Picture 15" descr="https://timgsa.baidu.com/timg?image&amp;quality=80&amp;size=b9999_10000&amp;sec=1607285135771&amp;di=d3b05f2f50a68acb832d4d9abea7917d&amp;imgtype=0&amp;src=http%3A%2F%2Fgss0.baidu.com%2F9vo3dSag_xI4khGko9WTAnF6hhy%2Fzhidao%2Fpic%2Fitem%2F80cb39dbb6fd52662958d5feac18972bd50736ed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1551" y="2703475"/>
                <a:ext cx="2445815" cy="1832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矩形 2"/>
              <p:cNvSpPr/>
              <p:nvPr/>
            </p:nvSpPr>
            <p:spPr>
              <a:xfrm>
                <a:off x="4161793" y="4495341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菜籽粕</a:t>
                </a:r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19762" y="2684714"/>
              <a:ext cx="2438817" cy="2225643"/>
              <a:chOff x="6097107" y="2703475"/>
              <a:chExt cx="2438817" cy="2175144"/>
            </a:xfrm>
          </p:grpSpPr>
          <p:pic>
            <p:nvPicPr>
              <p:cNvPr id="22545" name="Picture 17" descr="https://timgsa.baidu.com/timg?image&amp;quality=80&amp;size=b9999_10000&amp;sec=1607285154242&amp;di=4faac7f7db691b2cab403d43644490da&amp;imgtype=0&amp;src=http%3A%2F%2Fi00.c.aliimg.com%2Fimg%2Fibank%2F2014%2F854%2F272%2F1533272458_287130195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7107" y="2703475"/>
                <a:ext cx="2438817" cy="1829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矩形 3"/>
              <p:cNvSpPr/>
              <p:nvPr/>
            </p:nvSpPr>
            <p:spPr>
              <a:xfrm>
                <a:off x="7032561" y="4509287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鱼粉</a:t>
                </a:r>
                <a:endParaRPr lang="zh-CN" altLang="en-US" dirty="0"/>
              </a:p>
            </p:txBody>
          </p:sp>
        </p:grpSp>
      </p:grpSp>
      <p:sp>
        <p:nvSpPr>
          <p:cNvPr id="5" name="矩形 4"/>
          <p:cNvSpPr/>
          <p:nvPr/>
        </p:nvSpPr>
        <p:spPr>
          <a:xfrm>
            <a:off x="381110" y="4800564"/>
            <a:ext cx="8381780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        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饼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粕类在猪的日粮配合中较为常用，其价格相对较高。在猪日粮中一般不超过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20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％。鱼粉粗蛋白质含量达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55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％～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75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％，</a:t>
            </a:r>
            <a:r>
              <a:rPr lang="zh-CN" altLang="zh-CN" sz="24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价格较高，用量一般在</a:t>
            </a:r>
            <a:r>
              <a:rPr lang="en-US" altLang="zh-CN" sz="24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10</a:t>
            </a:r>
            <a:r>
              <a:rPr lang="zh-CN" altLang="zh-CN" sz="24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％以下。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/>
            </a:endParaRPr>
          </a:p>
        </p:txBody>
      </p:sp>
    </p:spTree>
  </p:cSld>
  <p:clrMapOvr>
    <a:masterClrMapping/>
  </p:clrMapOvr>
  <p:transition spd="med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标题 126977"/>
          <p:cNvSpPr>
            <a:spLocks noGrp="1" noRot="1"/>
          </p:cNvSpPr>
          <p:nvPr>
            <p:ph type="title"/>
          </p:nvPr>
        </p:nvSpPr>
        <p:spPr>
          <a:xfrm>
            <a:off x="301625" y="1066862"/>
            <a:ext cx="2746415" cy="533386"/>
          </a:xfrm>
          <a:noFill/>
          <a:ln w="9525">
            <a:noFill/>
          </a:ln>
        </p:spPr>
        <p:txBody>
          <a:bodyPr anchor="ctr"/>
          <a:lstStyle/>
          <a:p>
            <a:pPr algn="l" eaLnBrk="1" hangingPunct="1"/>
            <a:r>
              <a:rPr lang="en-US" altLang="zh-CN" sz="2800" b="1" noProof="1">
                <a:solidFill>
                  <a:srgbClr val="0000FF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 sz="2800" b="1" noProof="1">
                <a:solidFill>
                  <a:srgbClr val="0000FF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矿物质饲料</a:t>
            </a:r>
          </a:p>
        </p:txBody>
      </p:sp>
      <p:sp>
        <p:nvSpPr>
          <p:cNvPr id="23556" name="文本框 1"/>
          <p:cNvSpPr txBox="1">
            <a:spLocks noChangeArrowheads="1"/>
          </p:cNvSpPr>
          <p:nvPr/>
        </p:nvSpPr>
        <p:spPr bwMode="auto">
          <a:xfrm>
            <a:off x="301625" y="2133634"/>
            <a:ext cx="8540750" cy="22555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天然和工业合成的为猪提供常量元素的饲料，如食盐、石粉、贝壳粉、骨粉、蛋壳粉等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sz="2400" b="1" kern="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配合</a:t>
            </a:r>
            <a:r>
              <a:rPr lang="zh-CN" altLang="zh-CN" sz="24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饲料中常用的矿物质饲料以补充钙、磷、钠、氯等常量元素为主，</a:t>
            </a:r>
            <a:r>
              <a:rPr lang="zh-CN" altLang="zh-CN" sz="2400" b="1" kern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一般在猪日粮中的添加量不超过</a:t>
            </a:r>
            <a:r>
              <a:rPr lang="en-US" altLang="zh-CN" sz="2400" b="1" kern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2</a:t>
            </a:r>
            <a:r>
              <a:rPr lang="zh-CN" altLang="zh-CN" sz="2400" b="1" kern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/>
              </a:rPr>
              <a:t>％。 </a:t>
            </a:r>
            <a:endParaRPr lang="en-US" altLang="zh-CN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标题 136193"/>
          <p:cNvSpPr>
            <a:spLocks noGrp="1" noRot="1"/>
          </p:cNvSpPr>
          <p:nvPr>
            <p:ph type="title"/>
          </p:nvPr>
        </p:nvSpPr>
        <p:spPr>
          <a:xfrm>
            <a:off x="609704" y="1143060"/>
            <a:ext cx="2917496" cy="457188"/>
          </a:xfrm>
          <a:noFill/>
          <a:ln w="9525">
            <a:noFill/>
          </a:ln>
        </p:spPr>
        <p:txBody>
          <a:bodyPr anchor="ctr"/>
          <a:lstStyle/>
          <a:p>
            <a:pPr algn="l" eaLnBrk="1" hangingPunct="1"/>
            <a:r>
              <a:rPr lang="en-US" altLang="zh-CN" sz="2800" b="1" noProof="1">
                <a:solidFill>
                  <a:srgbClr val="0000FF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6.</a:t>
            </a:r>
            <a:r>
              <a:rPr lang="zh-CN" altLang="en-US" sz="2800" b="1" noProof="1">
                <a:solidFill>
                  <a:srgbClr val="0000FF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饲料添加剂</a:t>
            </a:r>
          </a:p>
        </p:txBody>
      </p:sp>
      <p:sp>
        <p:nvSpPr>
          <p:cNvPr id="2" name="矩形 1"/>
          <p:cNvSpPr/>
          <p:nvPr/>
        </p:nvSpPr>
        <p:spPr>
          <a:xfrm>
            <a:off x="304912" y="1828842"/>
            <a:ext cx="8461265" cy="393338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营养物质添加剂：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包括补充微量元素（主要有铁、铜、锌、锰、碘、钴和硒等）、维生素（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族维生素和维生素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等）和氨基酸（如赖氨酸、蛋氨酸和色氨酸）。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非营养物质添加剂：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保健助长剂（如抗生素）、饲料存储添加剂（如抗氧化剂、防霉剂、风味剂、防腐剂、着色剂）、抗应激添加剂及生长促进剂等。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添加剂在猪日粮中所占比例很小，多数猪场是从生产厂家和经销单位选购符合标准的添加剂产品。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516" y="914466"/>
            <a:ext cx="4495682" cy="609584"/>
          </a:xfrm>
        </p:spPr>
        <p:txBody>
          <a:bodyPr/>
          <a:lstStyle/>
          <a:p>
            <a:pPr algn="l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（二）饲料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的加工调制</a:t>
            </a:r>
          </a:p>
        </p:txBody>
      </p:sp>
      <p:sp>
        <p:nvSpPr>
          <p:cNvPr id="29699" name="内容占位符 2"/>
          <p:cNvSpPr>
            <a:spLocks noGrp="1" noChangeArrowheads="1"/>
          </p:cNvSpPr>
          <p:nvPr>
            <p:ph idx="1"/>
          </p:nvPr>
        </p:nvSpPr>
        <p:spPr>
          <a:xfrm>
            <a:off x="377823" y="1828842"/>
            <a:ext cx="8385067" cy="3962296"/>
          </a:xfrm>
          <a:ln w="28575">
            <a:solidFill>
              <a:srgbClr val="00B050"/>
            </a:solidFill>
          </a:ln>
        </p:spPr>
        <p:txBody>
          <a:bodyPr/>
          <a:lstStyle/>
          <a:p>
            <a:pPr>
              <a:lnSpc>
                <a:spcPct val="13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粉碎：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便于采食、改善适口性、增加采食量、利于饲料的消化吸收。以颗粒直径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1.2~1.8mm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的中等粉碎程度为宜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颗粒饲料一般是圆柱形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，大小因猪年龄而异。颗粒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饲料可改善适口性、避免猪挑食、便于贮存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湿润：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在干粉料中加入一定量的水，调制成湿拌料的过程。一般料水比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=1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：（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0.5~2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）。小规模养猪场采用湿拌料或稀料喂猪。规模化养猪场一般采用干料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med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516" y="914466"/>
            <a:ext cx="4495682" cy="609584"/>
          </a:xfrm>
        </p:spPr>
        <p:txBody>
          <a:bodyPr/>
          <a:lstStyle/>
          <a:p>
            <a:pPr algn="l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（二）饲料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的加工调制</a:t>
            </a:r>
          </a:p>
        </p:txBody>
      </p:sp>
      <p:sp>
        <p:nvSpPr>
          <p:cNvPr id="29699" name="内容占位符 2"/>
          <p:cNvSpPr>
            <a:spLocks noGrp="1" noChangeArrowheads="1"/>
          </p:cNvSpPr>
          <p:nvPr>
            <p:ph idx="1"/>
          </p:nvPr>
        </p:nvSpPr>
        <p:spPr>
          <a:xfrm>
            <a:off x="304912" y="1828842"/>
            <a:ext cx="8540630" cy="3581306"/>
          </a:xfr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蒸煮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玉米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、高粱、糠麸等煮熟后饲喂会损失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10%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的营养，青饲料闷煮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后会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引起亚硝酸盐中毒。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焙炒：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禾本科籽实焙炒后一部分淀粉糊化可提高饲料的利用率。焙炒后的饲料香脆适口，可作仔猪开食料。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发酵：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粗饲料或者青绿饲料发酵后质地变软、适口性变好、消化率提高。</a:t>
            </a:r>
          </a:p>
        </p:txBody>
      </p:sp>
    </p:spTree>
    <p:extLst>
      <p:ext uri="{BB962C8B-B14F-4D97-AF65-F5344CB8AC3E}">
        <p14:creationId xmlns:p14="http://schemas.microsoft.com/office/powerpoint/2010/main" val="1134223853"/>
      </p:ext>
    </p:extLst>
  </p:cSld>
  <p:clrMapOvr>
    <a:masterClrMapping/>
  </p:clrMapOvr>
  <p:transition spd="med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9446" y="1295456"/>
            <a:ext cx="3047920" cy="800046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40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目的要求</a:t>
            </a:r>
            <a:r>
              <a:rPr lang="en-US" altLang="zh-CN" sz="40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40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94" y="2216573"/>
            <a:ext cx="7010216" cy="4190890"/>
          </a:xfrm>
        </p:spPr>
        <p:txBody>
          <a:bodyPr/>
          <a:lstStyle/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知识目标：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了解猪饲料的营养特点和加工调制方法。</a:t>
            </a: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能力目标：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能认识猪常用饲料，能初步加工饲料。</a:t>
            </a:r>
            <a:endParaRPr lang="en-US" altLang="zh-CN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职业素养：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养成善于观察和分析习惯。</a:t>
            </a:r>
          </a:p>
        </p:txBody>
      </p:sp>
    </p:spTree>
  </p:cSld>
  <p:clrMapOvr>
    <a:masterClrMapping/>
  </p:clrMapOvr>
  <p:transition spd="med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文本占位符 3789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912" y="1371654"/>
            <a:ext cx="8540750" cy="2057346"/>
          </a:xfr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养猪就是利用饲料和其它相应条件生产猪肉产品。其中饲料成本占养猪总成本的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70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％左右。</a:t>
            </a:r>
          </a:p>
          <a:p>
            <a:pPr eaLnBrk="1" hangingPunct="1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提高饲料转化率、降低饲料成本是发展养猪生产的主要任务之一。</a:t>
            </a:r>
          </a:p>
        </p:txBody>
      </p:sp>
      <p:pic>
        <p:nvPicPr>
          <p:cNvPr id="8195" name="图片 37891" descr="20110406204926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0"/>
          <a:stretch/>
        </p:blipFill>
        <p:spPr bwMode="auto">
          <a:xfrm>
            <a:off x="1295486" y="4190981"/>
            <a:ext cx="2133654" cy="19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37894" descr="7062321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r="14615" b="3279"/>
          <a:stretch>
            <a:fillRect/>
          </a:stretch>
        </p:blipFill>
        <p:spPr bwMode="auto">
          <a:xfrm>
            <a:off x="5486376" y="3733792"/>
            <a:ext cx="1947335" cy="27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3203603" cy="53347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zh-CN" sz="3200" b="1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sz="3200" b="1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猪常用</a:t>
            </a:r>
            <a:r>
              <a:rPr lang="zh-CN" sz="3200" b="1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饲料</a:t>
            </a:r>
          </a:p>
        </p:txBody>
      </p:sp>
      <p:sp>
        <p:nvSpPr>
          <p:cNvPr id="8194" name="文本占位符 118786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19258"/>
            <a:ext cx="8540750" cy="99063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zh-CN" altLang="zh-CN" sz="2800" b="1" kern="1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rPr>
              <a:t>（一）饲料原料</a:t>
            </a:r>
          </a:p>
          <a:p>
            <a:pPr eaLnBrk="1" hangingPunct="1"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按照营养特性可分为六大类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2800" b="1" dirty="0">
              <a:cs typeface="宋体"/>
            </a:endParaRP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74" y="2286030"/>
            <a:ext cx="5791140" cy="30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38298" y="5638742"/>
            <a:ext cx="777219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规模化猪场，用得最多的饲料是能量饲料、蛋白质饲料、矿物质饲料及饲料添加剂。</a:t>
            </a:r>
            <a:endParaRPr lang="zh-CN" altLang="en-US" sz="24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标题 123905"/>
          <p:cNvSpPr>
            <a:spLocks noGrp="1" noRot="1"/>
          </p:cNvSpPr>
          <p:nvPr>
            <p:ph type="title"/>
          </p:nvPr>
        </p:nvSpPr>
        <p:spPr>
          <a:xfrm>
            <a:off x="303420" y="1219258"/>
            <a:ext cx="2135036" cy="52500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noProof="1"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800" b="1" noProof="1">
                <a:solidFill>
                  <a:srgbClr val="0000FF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粗饲料</a:t>
            </a:r>
          </a:p>
        </p:txBody>
      </p:sp>
      <p:sp>
        <p:nvSpPr>
          <p:cNvPr id="10243" name="文本占位符 123906"/>
          <p:cNvSpPr>
            <a:spLocks noGrp="1" noRot="1" noChangeArrowheads="1"/>
          </p:cNvSpPr>
          <p:nvPr>
            <p:ph type="body" idx="1"/>
          </p:nvPr>
        </p:nvSpPr>
        <p:spPr>
          <a:xfrm>
            <a:off x="228714" y="2133634"/>
            <a:ext cx="8540750" cy="4038554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25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指干物质中粗纤维含量达到或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超过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18%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，粗蛋白含量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小于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14%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，有机物消化率在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70%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以下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，每千克饲料干物质的消化能在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10.46MJ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以下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的饲料，如干草、秸秆、秕壳等。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特点：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容积大、适口性差、难消化，钙、钾和微量元素含量较高，但磷的含量较低。</a:t>
            </a: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作用：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填充胃肠，满足猪的饱腹感，而且有助于刺激肠胃蠕动，促进消化功能。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规模化养猪中几乎不用 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标题 124929"/>
          <p:cNvSpPr>
            <a:spLocks noGrp="1" noRot="1"/>
          </p:cNvSpPr>
          <p:nvPr>
            <p:ph type="title"/>
          </p:nvPr>
        </p:nvSpPr>
        <p:spPr>
          <a:xfrm>
            <a:off x="381110" y="1066862"/>
            <a:ext cx="2285940" cy="609610"/>
          </a:xfrm>
          <a:noFill/>
          <a:ln w="9525">
            <a:noFill/>
          </a:ln>
        </p:spPr>
        <p:txBody>
          <a:bodyPr anchor="ctr"/>
          <a:lstStyle/>
          <a:p>
            <a:pPr algn="l" eaLnBrk="1" hangingPunct="1"/>
            <a:r>
              <a:rPr lang="en-US" altLang="zh-CN" sz="2800" b="1" noProof="1">
                <a:solidFill>
                  <a:srgbClr val="0000FF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800" b="1" noProof="1">
                <a:solidFill>
                  <a:srgbClr val="0000FF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青饲料</a:t>
            </a:r>
          </a:p>
        </p:txBody>
      </p:sp>
      <p:sp>
        <p:nvSpPr>
          <p:cNvPr id="11267" name="文本占位符 124930"/>
          <p:cNvSpPr>
            <a:spLocks noGrp="1" noRot="1" noChangeArrowheads="1"/>
          </p:cNvSpPr>
          <p:nvPr>
            <p:ph type="body" idx="1"/>
          </p:nvPr>
        </p:nvSpPr>
        <p:spPr>
          <a:xfrm>
            <a:off x="228714" y="2057436"/>
            <a:ext cx="8540750" cy="2285940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eaLnBrk="1" hangingPunct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是供给动物饲用的幼嫩青绿的植株、茎叶或叶片等，富含叶绿素。</a:t>
            </a:r>
          </a:p>
          <a:p>
            <a:pPr eaLnBrk="1" hangingPunct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包括天然草地牧草、人工栽培牧草、叶菜类、非淀粉质块根块茎瓜果类、水生植物。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规模化养猪中几乎不用 </a:t>
            </a:r>
          </a:p>
          <a:p>
            <a:pPr eaLnBrk="1" hangingPunct="1">
              <a:lnSpc>
                <a:spcPct val="150000"/>
              </a:lnSpc>
            </a:pPr>
            <a:endParaRPr lang="zh-CN" altLang="en-US" b="1" dirty="0" smtClean="0"/>
          </a:p>
        </p:txBody>
      </p:sp>
    </p:spTree>
  </p:cSld>
  <p:clrMapOvr>
    <a:masterClrMapping/>
  </p:clrMapOvr>
  <p:transition spd="med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标题 122881"/>
          <p:cNvSpPr>
            <a:spLocks noGrp="1" noRot="1"/>
          </p:cNvSpPr>
          <p:nvPr>
            <p:ph type="title"/>
          </p:nvPr>
        </p:nvSpPr>
        <p:spPr>
          <a:xfrm>
            <a:off x="381110" y="990664"/>
            <a:ext cx="2365425" cy="60966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noProof="1">
                <a:solidFill>
                  <a:srgbClr val="0000FF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 sz="2800" b="1" noProof="1">
                <a:solidFill>
                  <a:srgbClr val="0000FF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能量饲料</a:t>
            </a:r>
          </a:p>
        </p:txBody>
      </p:sp>
      <p:sp>
        <p:nvSpPr>
          <p:cNvPr id="17411" name="文本占位符 122882"/>
          <p:cNvSpPr>
            <a:spLocks noGrp="1" noRot="1" noChangeArrowheads="1"/>
          </p:cNvSpPr>
          <p:nvPr>
            <p:ph type="body" idx="1"/>
          </p:nvPr>
        </p:nvSpPr>
        <p:spPr>
          <a:xfrm>
            <a:off x="304912" y="1981238"/>
            <a:ext cx="8540750" cy="3047974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指在干物质中粗纤维含量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小于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18%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，粗蛋白质含量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低于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20%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，每千克含消化能在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10.46MJ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以上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的饲料。</a:t>
            </a:r>
          </a:p>
          <a:p>
            <a:pPr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谷实类、糠麸类、淀粉质块根块茎类、其他加工副产品（糖蜜、动植物油脂、乳清粉等）</a:t>
            </a:r>
          </a:p>
          <a:p>
            <a:pPr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米糠＜</a:t>
            </a:r>
            <a:r>
              <a:rPr lang="en-US" altLang="zh-CN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15%</a:t>
            </a:r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，小麦麸＜</a:t>
            </a:r>
            <a:r>
              <a:rPr lang="en-US" altLang="zh-CN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15%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110" y="1447852"/>
            <a:ext cx="8457978" cy="507831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玉米是养猪的主要能量饲料，适口性好。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玉米在我国瘦肉型生长育肥猪日粮中的使用比例为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％～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80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玉米中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赖氨酸、蛋氨酸和色氨酸含量较低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，配制猪饲料时应注意添加以上三种氨基酸。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米糠是能值较高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的糠麸类饲料，适口性好，但用量过多，可使猪背膘变软，用量宜控制在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％以下。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小麦麸具有轻泻性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，是妊娠后期和哺乳母猪的良好饲料。幼猪不宜多喂，育肥猪用量以不超过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％为宜。</a:t>
            </a:r>
          </a:p>
        </p:txBody>
      </p:sp>
    </p:spTree>
  </p:cSld>
  <p:clrMapOvr>
    <a:masterClrMapping/>
  </p:clrMapOvr>
  <p:transition spd="med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标题 134145"/>
          <p:cNvSpPr>
            <a:spLocks noGrp="1" noRot="1"/>
          </p:cNvSpPr>
          <p:nvPr>
            <p:ph type="title" idx="4294967295"/>
          </p:nvPr>
        </p:nvSpPr>
        <p:spPr>
          <a:xfrm>
            <a:off x="2438456" y="1046628"/>
            <a:ext cx="3432175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3600" b="1" noProof="1">
                <a:solidFill>
                  <a:srgbClr val="FF0000"/>
                </a:solidFill>
                <a:effectLst/>
                <a:ea typeface="黑体" panose="02010609060101010101" pitchFamily="2" charset="-122"/>
              </a:rPr>
              <a:t>主要能量饲料</a:t>
            </a:r>
            <a:r>
              <a:rPr lang="zh-CN" altLang="en-US" b="1" noProof="1">
                <a:solidFill>
                  <a:srgbClr val="FF0000"/>
                </a:solidFill>
                <a:effectLst/>
              </a:rPr>
              <a:t> </a:t>
            </a:r>
          </a:p>
        </p:txBody>
      </p:sp>
      <p:pic>
        <p:nvPicPr>
          <p:cNvPr id="19470" name="图片 134148" descr="1196260_182045018_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1831" r="8282" b="5793"/>
          <a:stretch/>
        </p:blipFill>
        <p:spPr bwMode="auto">
          <a:xfrm>
            <a:off x="304912" y="2286030"/>
            <a:ext cx="2384477" cy="183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文本框 134155"/>
          <p:cNvSpPr txBox="1">
            <a:spLocks noChangeArrowheads="1"/>
          </p:cNvSpPr>
          <p:nvPr/>
        </p:nvSpPr>
        <p:spPr bwMode="auto">
          <a:xfrm>
            <a:off x="6629346" y="4118522"/>
            <a:ext cx="1321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 2" panose="05020102010507070707" pitchFamily="18" charset="2"/>
              <a:buChar char="®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小麦麸</a:t>
            </a:r>
          </a:p>
        </p:txBody>
      </p:sp>
      <p:sp>
        <p:nvSpPr>
          <p:cNvPr id="16" name="文本框 134150"/>
          <p:cNvSpPr txBox="1">
            <a:spLocks noChangeArrowheads="1"/>
          </p:cNvSpPr>
          <p:nvPr/>
        </p:nvSpPr>
        <p:spPr bwMode="auto">
          <a:xfrm>
            <a:off x="929143" y="4118522"/>
            <a:ext cx="976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 2" panose="05020102010507070707" pitchFamily="18" charset="2"/>
              <a:buChar char="®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玉米</a:t>
            </a:r>
          </a:p>
        </p:txBody>
      </p:sp>
      <p:pic>
        <p:nvPicPr>
          <p:cNvPr id="17" name="图片 134154" descr="11-23-16-35-206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r="1492" b="4967"/>
          <a:stretch>
            <a:fillRect/>
          </a:stretch>
        </p:blipFill>
        <p:spPr bwMode="auto">
          <a:xfrm>
            <a:off x="3276634" y="2433232"/>
            <a:ext cx="2492990" cy="153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34153" descr="11311771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6000" r="14000" b="2000"/>
          <a:stretch>
            <a:fillRect/>
          </a:stretch>
        </p:blipFill>
        <p:spPr bwMode="auto">
          <a:xfrm>
            <a:off x="6095960" y="2280250"/>
            <a:ext cx="2057346" cy="169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070120" y="411852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黑体" panose="02010609060101010101" pitchFamily="49" charset="-122"/>
              </a:rPr>
              <a:t>小麦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CCONTNTI">
  <a:themeElements>
    <a:clrScheme name="">
      <a:dk1>
        <a:srgbClr val="000000"/>
      </a:dk1>
      <a:lt1>
        <a:srgbClr val="FFFFFF"/>
      </a:lt1>
      <a:dk2>
        <a:srgbClr val="0033CC"/>
      </a:dk2>
      <a:lt2>
        <a:srgbClr val="C0C0C0"/>
      </a:lt2>
      <a:accent1>
        <a:srgbClr val="FFFF99"/>
      </a:accent1>
      <a:accent2>
        <a:srgbClr val="008080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7272"/>
      </a:accent6>
      <a:hlink>
        <a:srgbClr val="0099FF"/>
      </a:hlink>
      <a:folHlink>
        <a:srgbClr val="FF9933"/>
      </a:folHlink>
    </a:clrScheme>
    <a:fontScheme name="">
      <a:majorFont>
        <a:latin typeface="Arial Black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CONTNTI 1">
        <a:dk1>
          <a:srgbClr val="000000"/>
        </a:dk1>
        <a:lt1>
          <a:srgbClr val="FFFFFF"/>
        </a:lt1>
        <a:dk2>
          <a:srgbClr val="0033CC"/>
        </a:dk2>
        <a:lt2>
          <a:srgbClr val="C0C0C0"/>
        </a:lt2>
        <a:accent1>
          <a:srgbClr val="FFFF99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7373"/>
        </a:accent6>
        <a:hlink>
          <a:srgbClr val="0099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2">
        <a:dk1>
          <a:srgbClr val="0033CC"/>
        </a:dk1>
        <a:lt1>
          <a:srgbClr val="E1F4FF"/>
        </a:lt1>
        <a:dk2>
          <a:srgbClr val="CC3300"/>
        </a:dk2>
        <a:lt2>
          <a:srgbClr val="969696"/>
        </a:lt2>
        <a:accent1>
          <a:srgbClr val="CAE4CC"/>
        </a:accent1>
        <a:accent2>
          <a:srgbClr val="FFCC99"/>
        </a:accent2>
        <a:accent3>
          <a:srgbClr val="EEF8FF"/>
        </a:accent3>
        <a:accent4>
          <a:srgbClr val="002AAE"/>
        </a:accent4>
        <a:accent5>
          <a:srgbClr val="E1EFE2"/>
        </a:accent5>
        <a:accent6>
          <a:srgbClr val="E7B98A"/>
        </a:accent6>
        <a:hlink>
          <a:srgbClr val="000000"/>
        </a:hlink>
        <a:folHlink>
          <a:srgbClr val="888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3">
        <a:dk1>
          <a:srgbClr val="000000"/>
        </a:dk1>
        <a:lt1>
          <a:srgbClr val="E5E5FF"/>
        </a:lt1>
        <a:dk2>
          <a:srgbClr val="000099"/>
        </a:dk2>
        <a:lt2>
          <a:srgbClr val="969696"/>
        </a:lt2>
        <a:accent1>
          <a:srgbClr val="FFD1A3"/>
        </a:accent1>
        <a:accent2>
          <a:srgbClr val="ED97C2"/>
        </a:accent2>
        <a:accent3>
          <a:srgbClr val="F0F0FF"/>
        </a:accent3>
        <a:accent4>
          <a:srgbClr val="000000"/>
        </a:accent4>
        <a:accent5>
          <a:srgbClr val="FFE5CE"/>
        </a:accent5>
        <a:accent6>
          <a:srgbClr val="D788B0"/>
        </a:accent6>
        <a:hlink>
          <a:srgbClr val="D60093"/>
        </a:hlink>
        <a:folHlink>
          <a:srgbClr val="7F7F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4">
        <a:dk1>
          <a:srgbClr val="005000"/>
        </a:dk1>
        <a:lt1>
          <a:srgbClr val="DDF3E6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FF9900"/>
        </a:accent2>
        <a:accent3>
          <a:srgbClr val="EBF8F0"/>
        </a:accent3>
        <a:accent4>
          <a:srgbClr val="004300"/>
        </a:accent4>
        <a:accent5>
          <a:srgbClr val="FFFFE2"/>
        </a:accent5>
        <a:accent6>
          <a:srgbClr val="E78A00"/>
        </a:accent6>
        <a:hlink>
          <a:srgbClr val="CC0000"/>
        </a:hlink>
        <a:folHlink>
          <a:srgbClr val="4AA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5">
        <a:dk1>
          <a:srgbClr val="990000"/>
        </a:dk1>
        <a:lt1>
          <a:srgbClr val="FFFFCC"/>
        </a:lt1>
        <a:dk2>
          <a:srgbClr val="0033CC"/>
        </a:dk2>
        <a:lt2>
          <a:srgbClr val="C0C0C0"/>
        </a:lt2>
        <a:accent1>
          <a:srgbClr val="FFE5FF"/>
        </a:accent1>
        <a:accent2>
          <a:srgbClr val="009999"/>
        </a:accent2>
        <a:accent3>
          <a:srgbClr val="FFFFE2"/>
        </a:accent3>
        <a:accent4>
          <a:srgbClr val="820000"/>
        </a:accent4>
        <a:accent5>
          <a:srgbClr val="FFF0FF"/>
        </a:accent5>
        <a:accent6>
          <a:srgbClr val="008A8A"/>
        </a:accent6>
        <a:hlink>
          <a:srgbClr val="008080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6">
        <a:dk1>
          <a:srgbClr val="003399"/>
        </a:dk1>
        <a:lt1>
          <a:srgbClr val="FFCC99"/>
        </a:lt1>
        <a:dk2>
          <a:srgbClr val="000000"/>
        </a:dk2>
        <a:lt2>
          <a:srgbClr val="969696"/>
        </a:lt2>
        <a:accent1>
          <a:srgbClr val="B6D2BD"/>
        </a:accent1>
        <a:accent2>
          <a:srgbClr val="30B08B"/>
        </a:accent2>
        <a:accent3>
          <a:srgbClr val="FFE2CA"/>
        </a:accent3>
        <a:accent4>
          <a:srgbClr val="002A82"/>
        </a:accent4>
        <a:accent5>
          <a:srgbClr val="D7E5DB"/>
        </a:accent5>
        <a:accent6>
          <a:srgbClr val="2A9F7D"/>
        </a:accent6>
        <a:hlink>
          <a:srgbClr val="FF6600"/>
        </a:hlink>
        <a:folHlink>
          <a:srgbClr val="6A88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7">
        <a:dk1>
          <a:srgbClr val="808080"/>
        </a:dk1>
        <a:lt1>
          <a:srgbClr val="FFFFFF"/>
        </a:lt1>
        <a:dk2>
          <a:srgbClr val="9A9A9A"/>
        </a:dk2>
        <a:lt2>
          <a:srgbClr val="00FFFF"/>
        </a:lt2>
        <a:accent1>
          <a:srgbClr val="0099CC"/>
        </a:accent1>
        <a:accent2>
          <a:srgbClr val="FFCC00"/>
        </a:accent2>
        <a:accent3>
          <a:srgbClr val="CACACA"/>
        </a:accent3>
        <a:accent4>
          <a:srgbClr val="DADADA"/>
        </a:accent4>
        <a:accent5>
          <a:srgbClr val="AACAE2"/>
        </a:accent5>
        <a:accent6>
          <a:srgbClr val="E7B900"/>
        </a:accent6>
        <a:hlink>
          <a:srgbClr val="FFFF66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ONTNTI 8">
        <a:dk1>
          <a:srgbClr val="B2B2B2"/>
        </a:dk1>
        <a:lt1>
          <a:srgbClr val="66FF33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CC3300"/>
        </a:accent2>
        <a:accent3>
          <a:srgbClr val="AAAAAA"/>
        </a:accent3>
        <a:accent4>
          <a:srgbClr val="56DA2A"/>
        </a:accent4>
        <a:accent5>
          <a:srgbClr val="C9C9C9"/>
        </a:accent5>
        <a:accent6>
          <a:srgbClr val="B92D00"/>
        </a:accent6>
        <a:hlink>
          <a:srgbClr val="00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CONTNTI">
  <a:themeElements>
    <a:clrScheme name="">
      <a:dk1>
        <a:srgbClr val="000000"/>
      </a:dk1>
      <a:lt1>
        <a:srgbClr val="FFFFFF"/>
      </a:lt1>
      <a:dk2>
        <a:srgbClr val="0033CC"/>
      </a:dk2>
      <a:lt2>
        <a:srgbClr val="C0C0C0"/>
      </a:lt2>
      <a:accent1>
        <a:srgbClr val="FFFF99"/>
      </a:accent1>
      <a:accent2>
        <a:srgbClr val="008080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7272"/>
      </a:accent6>
      <a:hlink>
        <a:srgbClr val="0099FF"/>
      </a:hlink>
      <a:folHlink>
        <a:srgbClr val="FF9933"/>
      </a:folHlink>
    </a:clrScheme>
    <a:fontScheme name="">
      <a:majorFont>
        <a:latin typeface="Arial Black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CONTNTI 1">
        <a:dk1>
          <a:srgbClr val="000000"/>
        </a:dk1>
        <a:lt1>
          <a:srgbClr val="FFFFFF"/>
        </a:lt1>
        <a:dk2>
          <a:srgbClr val="0033CC"/>
        </a:dk2>
        <a:lt2>
          <a:srgbClr val="C0C0C0"/>
        </a:lt2>
        <a:accent1>
          <a:srgbClr val="FFFF99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7373"/>
        </a:accent6>
        <a:hlink>
          <a:srgbClr val="0099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ONTNTI 2">
        <a:dk1>
          <a:srgbClr val="0033CC"/>
        </a:dk1>
        <a:lt1>
          <a:srgbClr val="E1F4FF"/>
        </a:lt1>
        <a:dk2>
          <a:srgbClr val="CC3300"/>
        </a:dk2>
        <a:lt2>
          <a:srgbClr val="969696"/>
        </a:lt2>
        <a:accent1>
          <a:srgbClr val="CAE4CC"/>
        </a:accent1>
        <a:accent2>
          <a:srgbClr val="FFCC99"/>
        </a:accent2>
        <a:accent3>
          <a:srgbClr val="EEF8FF"/>
        </a:accent3>
        <a:accent4>
          <a:srgbClr val="002AAE"/>
        </a:accent4>
        <a:accent5>
          <a:srgbClr val="E1EFE2"/>
        </a:accent5>
        <a:accent6>
          <a:srgbClr val="E7B98A"/>
        </a:accent6>
        <a:hlink>
          <a:srgbClr val="000000"/>
        </a:hlink>
        <a:folHlink>
          <a:srgbClr val="888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ONTNTI 3">
        <a:dk1>
          <a:srgbClr val="000000"/>
        </a:dk1>
        <a:lt1>
          <a:srgbClr val="E5E5FF"/>
        </a:lt1>
        <a:dk2>
          <a:srgbClr val="000099"/>
        </a:dk2>
        <a:lt2>
          <a:srgbClr val="969696"/>
        </a:lt2>
        <a:accent1>
          <a:srgbClr val="FFD1A3"/>
        </a:accent1>
        <a:accent2>
          <a:srgbClr val="ED97C2"/>
        </a:accent2>
        <a:accent3>
          <a:srgbClr val="F0F0FF"/>
        </a:accent3>
        <a:accent4>
          <a:srgbClr val="000000"/>
        </a:accent4>
        <a:accent5>
          <a:srgbClr val="FFE5CE"/>
        </a:accent5>
        <a:accent6>
          <a:srgbClr val="D788B0"/>
        </a:accent6>
        <a:hlink>
          <a:srgbClr val="D60093"/>
        </a:hlink>
        <a:folHlink>
          <a:srgbClr val="7F7F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ONTNTI 4">
        <a:dk1>
          <a:srgbClr val="005000"/>
        </a:dk1>
        <a:lt1>
          <a:srgbClr val="DDF3E6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FF9900"/>
        </a:accent2>
        <a:accent3>
          <a:srgbClr val="EBF8F0"/>
        </a:accent3>
        <a:accent4>
          <a:srgbClr val="004300"/>
        </a:accent4>
        <a:accent5>
          <a:srgbClr val="FFFFE2"/>
        </a:accent5>
        <a:accent6>
          <a:srgbClr val="E78A00"/>
        </a:accent6>
        <a:hlink>
          <a:srgbClr val="CC0000"/>
        </a:hlink>
        <a:folHlink>
          <a:srgbClr val="4AA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ONTNTI 5">
        <a:dk1>
          <a:srgbClr val="990000"/>
        </a:dk1>
        <a:lt1>
          <a:srgbClr val="FFFFCC"/>
        </a:lt1>
        <a:dk2>
          <a:srgbClr val="0033CC"/>
        </a:dk2>
        <a:lt2>
          <a:srgbClr val="C0C0C0"/>
        </a:lt2>
        <a:accent1>
          <a:srgbClr val="FFE5FF"/>
        </a:accent1>
        <a:accent2>
          <a:srgbClr val="009999"/>
        </a:accent2>
        <a:accent3>
          <a:srgbClr val="FFFFE2"/>
        </a:accent3>
        <a:accent4>
          <a:srgbClr val="820000"/>
        </a:accent4>
        <a:accent5>
          <a:srgbClr val="FFF0FF"/>
        </a:accent5>
        <a:accent6>
          <a:srgbClr val="008A8A"/>
        </a:accent6>
        <a:hlink>
          <a:srgbClr val="008080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ONTNTI 6">
        <a:dk1>
          <a:srgbClr val="003399"/>
        </a:dk1>
        <a:lt1>
          <a:srgbClr val="FFCC99"/>
        </a:lt1>
        <a:dk2>
          <a:srgbClr val="000000"/>
        </a:dk2>
        <a:lt2>
          <a:srgbClr val="969696"/>
        </a:lt2>
        <a:accent1>
          <a:srgbClr val="B6D2BD"/>
        </a:accent1>
        <a:accent2>
          <a:srgbClr val="30B08B"/>
        </a:accent2>
        <a:accent3>
          <a:srgbClr val="FFE2CA"/>
        </a:accent3>
        <a:accent4>
          <a:srgbClr val="002A82"/>
        </a:accent4>
        <a:accent5>
          <a:srgbClr val="D7E5DB"/>
        </a:accent5>
        <a:accent6>
          <a:srgbClr val="2A9F7D"/>
        </a:accent6>
        <a:hlink>
          <a:srgbClr val="FF6600"/>
        </a:hlink>
        <a:folHlink>
          <a:srgbClr val="6A88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ONTNTI 7">
        <a:dk1>
          <a:srgbClr val="808080"/>
        </a:dk1>
        <a:lt1>
          <a:srgbClr val="FFFFFF"/>
        </a:lt1>
        <a:dk2>
          <a:srgbClr val="9A9A9A"/>
        </a:dk2>
        <a:lt2>
          <a:srgbClr val="00FFFF"/>
        </a:lt2>
        <a:accent1>
          <a:srgbClr val="0099CC"/>
        </a:accent1>
        <a:accent2>
          <a:srgbClr val="FFCC00"/>
        </a:accent2>
        <a:accent3>
          <a:srgbClr val="CACACA"/>
        </a:accent3>
        <a:accent4>
          <a:srgbClr val="DADADA"/>
        </a:accent4>
        <a:accent5>
          <a:srgbClr val="AACAE2"/>
        </a:accent5>
        <a:accent6>
          <a:srgbClr val="E7B900"/>
        </a:accent6>
        <a:hlink>
          <a:srgbClr val="FFFF66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ONTNTI 8">
        <a:dk1>
          <a:srgbClr val="B2B2B2"/>
        </a:dk1>
        <a:lt1>
          <a:srgbClr val="66FF33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CC3300"/>
        </a:accent2>
        <a:accent3>
          <a:srgbClr val="AAAAAA"/>
        </a:accent3>
        <a:accent4>
          <a:srgbClr val="56DA2A"/>
        </a:accent4>
        <a:accent5>
          <a:srgbClr val="C9C9C9"/>
        </a:accent5>
        <a:accent6>
          <a:srgbClr val="B92D00"/>
        </a:accent6>
        <a:hlink>
          <a:srgbClr val="00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CCONTNTI</Template>
  <TotalTime>270</TotalTime>
  <Words>993</Words>
  <Application>Microsoft Office PowerPoint</Application>
  <PresentationFormat>全屏显示(4:3)</PresentationFormat>
  <Paragraphs>62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Monotype Sorts</vt:lpstr>
      <vt:lpstr>黑体</vt:lpstr>
      <vt:lpstr>华文楷体</vt:lpstr>
      <vt:lpstr>华文细黑</vt:lpstr>
      <vt:lpstr>宋体</vt:lpstr>
      <vt:lpstr>微软雅黑</vt:lpstr>
      <vt:lpstr>幼圆</vt:lpstr>
      <vt:lpstr>Arial</vt:lpstr>
      <vt:lpstr>Arial Black</vt:lpstr>
      <vt:lpstr>Times New Roman</vt:lpstr>
      <vt:lpstr>Wingdings</vt:lpstr>
      <vt:lpstr>Wingdings 2</vt:lpstr>
      <vt:lpstr>CCONTNTI</vt:lpstr>
      <vt:lpstr>1_CCONTNTI</vt:lpstr>
      <vt:lpstr>项目二   猪的饲料配合及应用</vt:lpstr>
      <vt:lpstr>目的要求:</vt:lpstr>
      <vt:lpstr>PowerPoint 演示文稿</vt:lpstr>
      <vt:lpstr>一、猪常用饲料</vt:lpstr>
      <vt:lpstr>1.粗饲料</vt:lpstr>
      <vt:lpstr>2.青饲料</vt:lpstr>
      <vt:lpstr>3.能量饲料</vt:lpstr>
      <vt:lpstr>PowerPoint 演示文稿</vt:lpstr>
      <vt:lpstr>主要能量饲料 </vt:lpstr>
      <vt:lpstr>4.蛋白质饲料</vt:lpstr>
      <vt:lpstr>PowerPoint 演示文稿</vt:lpstr>
      <vt:lpstr>5.矿物质饲料</vt:lpstr>
      <vt:lpstr>6.饲料添加剂</vt:lpstr>
      <vt:lpstr>（二）饲料的加工调制</vt:lpstr>
      <vt:lpstr>（二）饲料的加工调制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FKL</dc:creator>
  <cp:lastModifiedBy>FKL</cp:lastModifiedBy>
  <cp:revision>342</cp:revision>
  <dcterms:created xsi:type="dcterms:W3CDTF">2019-09-22T19:33:27Z</dcterms:created>
  <dcterms:modified xsi:type="dcterms:W3CDTF">2020-12-10T02:25:18Z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2052-11.1.0.8976</vt:lpwstr>
  </property>
</Properties>
</file>